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9"/>
  </p:notesMasterIdLst>
  <p:sldIdLst>
    <p:sldId id="257" r:id="rId2"/>
    <p:sldId id="260" r:id="rId3"/>
    <p:sldId id="261" r:id="rId4"/>
    <p:sldId id="272" r:id="rId5"/>
    <p:sldId id="258" r:id="rId6"/>
    <p:sldId id="270" r:id="rId7"/>
    <p:sldId id="263" r:id="rId8"/>
    <p:sldId id="278" r:id="rId9"/>
    <p:sldId id="275" r:id="rId10"/>
    <p:sldId id="276" r:id="rId11"/>
    <p:sldId id="274" r:id="rId12"/>
    <p:sldId id="264" r:id="rId13"/>
    <p:sldId id="273" r:id="rId14"/>
    <p:sldId id="265" r:id="rId15"/>
    <p:sldId id="266" r:id="rId16"/>
    <p:sldId id="267" r:id="rId17"/>
    <p:sldId id="269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4EEA"/>
    <a:srgbClr val="00002F"/>
    <a:srgbClr val="D0CECE"/>
    <a:srgbClr val="8DBABD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역할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38E-4BD1-A996-B0C431CA34D8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8E-4BD1-A996-B0C431CA34D8}"/>
              </c:ext>
            </c:extLst>
          </c:dPt>
          <c:cat>
            <c:strRef>
              <c:f>Sheet1!$A$2:$A$3</c:f>
              <c:strCache>
                <c:ptCount val="2"/>
                <c:pt idx="0">
                  <c:v>김지용</c:v>
                </c:pt>
                <c:pt idx="1">
                  <c:v>조한주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E-4BD1-A996-B0C431CA3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7508" y="2447473"/>
            <a:ext cx="591700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SSLSocketFactory</a:t>
            </a:r>
            <a:r>
              <a:rPr lang="en-US" altLang="ko-KR" sz="3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, RMI </a:t>
            </a:r>
            <a:r>
              <a:rPr lang="ko-KR" altLang="en-US" sz="3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기반의</a:t>
            </a:r>
            <a:endParaRPr lang="en-US" altLang="ko-KR" sz="3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끝말잇기 게임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6877" y="410946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김지용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조한주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8494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F34012-0C48-4798-834F-D909C4281172}"/>
              </a:ext>
            </a:extLst>
          </p:cNvPr>
          <p:cNvGrpSpPr/>
          <p:nvPr/>
        </p:nvGrpSpPr>
        <p:grpSpPr>
          <a:xfrm>
            <a:off x="1026522" y="3528843"/>
            <a:ext cx="9946278" cy="1561632"/>
            <a:chOff x="2037493" y="2067687"/>
            <a:chExt cx="2372728" cy="2532804"/>
          </a:xfrm>
        </p:grpSpPr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06C93B81-AD77-4C51-85DF-ACF3EA3BBE98}"/>
                </a:ext>
              </a:extLst>
            </p:cNvPr>
            <p:cNvSpPr/>
            <p:nvPr/>
          </p:nvSpPr>
          <p:spPr>
            <a:xfrm>
              <a:off x="2037493" y="2067687"/>
              <a:ext cx="2372728" cy="229203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기존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Cipher suite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TLS_ECDHE_RSA_WITH_AES_256_GCM_SHA384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수정하여 보다 안전한 프로그램 작성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F33279A-252F-4467-980F-DD1011647019}"/>
                </a:ext>
              </a:extLst>
            </p:cNvPr>
            <p:cNvSpPr/>
            <p:nvPr/>
          </p:nvSpPr>
          <p:spPr>
            <a:xfrm>
              <a:off x="2037493" y="4359726"/>
              <a:ext cx="2372728" cy="240765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69803" y="373821"/>
            <a:ext cx="893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MySSLSocketFactory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extends 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SSLSocketFactory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2061621"/>
            <a:ext cx="11932190" cy="8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4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009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7228" y="437143"/>
            <a:ext cx="1710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RMI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34576" y="4379534"/>
            <a:ext cx="2301140" cy="1282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Player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43911" y="1336642"/>
            <a:ext cx="5994547" cy="1282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RMI</a:t>
            </a:r>
            <a:r>
              <a:rPr lang="en-US" altLang="ko-KR" dirty="0"/>
              <a:t> </a:t>
            </a:r>
            <a:r>
              <a:rPr lang="en-US" altLang="ko-KR" sz="2400" dirty="0"/>
              <a:t>Registry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69453" y="4290766"/>
            <a:ext cx="2233582" cy="1459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Dictionary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885" y="3110846"/>
            <a:ext cx="1873573" cy="327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RMI </a:t>
            </a:r>
          </a:p>
          <a:p>
            <a:pPr algn="ctr"/>
            <a:r>
              <a:rPr lang="en-US" altLang="ko-KR" sz="2400" dirty="0"/>
              <a:t>Server</a:t>
            </a:r>
            <a:endParaRPr lang="ko-KR" altLang="en-US" sz="2400" dirty="0"/>
          </a:p>
        </p:txBody>
      </p:sp>
      <p:cxnSp>
        <p:nvCxnSpPr>
          <p:cNvPr id="8" name="구부러진 연결선 7"/>
          <p:cNvCxnSpPr>
            <a:stCxn id="11" idx="1"/>
          </p:cNvCxnSpPr>
          <p:nvPr/>
        </p:nvCxnSpPr>
        <p:spPr>
          <a:xfrm rot="10800000">
            <a:off x="7795967" y="2618688"/>
            <a:ext cx="1368918" cy="21284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2" idx="0"/>
            <a:endCxn id="9" idx="1"/>
          </p:cNvCxnSpPr>
          <p:nvPr/>
        </p:nvCxnSpPr>
        <p:spPr>
          <a:xfrm rot="5400000" flipH="1" flipV="1">
            <a:off x="2263594" y="1599218"/>
            <a:ext cx="2401869" cy="31587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2" idx="3"/>
            <a:endCxn id="10" idx="1"/>
          </p:cNvCxnSpPr>
          <p:nvPr/>
        </p:nvCxnSpPr>
        <p:spPr>
          <a:xfrm>
            <a:off x="3035716" y="5020557"/>
            <a:ext cx="3333737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11744" y="1282045"/>
            <a:ext cx="0" cy="4798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381826" y="4447089"/>
            <a:ext cx="2045616" cy="531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checkWord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1885146" y="2424723"/>
            <a:ext cx="2045616" cy="531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Lookup()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322319" y="3021677"/>
            <a:ext cx="2105244" cy="842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Bind Dictionary to Register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68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0128" y="437393"/>
            <a:ext cx="875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RMI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B03806-419A-473E-8EAF-37B5375E17D8}"/>
              </a:ext>
            </a:extLst>
          </p:cNvPr>
          <p:cNvGrpSpPr/>
          <p:nvPr/>
        </p:nvGrpSpPr>
        <p:grpSpPr>
          <a:xfrm>
            <a:off x="762667" y="2067687"/>
            <a:ext cx="2766906" cy="3013360"/>
            <a:chOff x="2037493" y="2067687"/>
            <a:chExt cx="2372728" cy="2532804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AA648CA-AA15-459D-B984-29BF3B0C0EC9}"/>
                </a:ext>
              </a:extLst>
            </p:cNvPr>
            <p:cNvSpPr/>
            <p:nvPr/>
          </p:nvSpPr>
          <p:spPr>
            <a:xfrm>
              <a:off x="2037493" y="2067687"/>
              <a:ext cx="2372728" cy="229203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Dictionary.txt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등록된 단어를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바탕으로 단어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유효성 검사를 진행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51D8429-DF2B-460C-97B9-51AD2144D898}"/>
                </a:ext>
              </a:extLst>
            </p:cNvPr>
            <p:cNvSpPr/>
            <p:nvPr/>
          </p:nvSpPr>
          <p:spPr>
            <a:xfrm>
              <a:off x="2037493" y="4359726"/>
              <a:ext cx="2372728" cy="240765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0AB76D-7ECB-43BB-8748-0CABC006274C}"/>
              </a:ext>
            </a:extLst>
          </p:cNvPr>
          <p:cNvGrpSpPr/>
          <p:nvPr/>
        </p:nvGrpSpPr>
        <p:grpSpPr>
          <a:xfrm>
            <a:off x="4661384" y="2067687"/>
            <a:ext cx="2818615" cy="3013360"/>
            <a:chOff x="2037493" y="2067687"/>
            <a:chExt cx="2372728" cy="2532804"/>
          </a:xfrm>
        </p:grpSpPr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7C87CD36-116A-4A88-AC68-33297522859A}"/>
                </a:ext>
              </a:extLst>
            </p:cNvPr>
            <p:cNvSpPr/>
            <p:nvPr/>
          </p:nvSpPr>
          <p:spPr>
            <a:xfrm>
              <a:off x="2037493" y="2067687"/>
              <a:ext cx="2372728" cy="229203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단어 입력 시 해당 단어를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RMI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통해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‘</a:t>
              </a:r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checkWord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’ </a:t>
              </a:r>
            </a:p>
            <a:p>
              <a:pPr algn="ctr"/>
              <a:r>
                <a:rPr lang="ko-KR" altLang="en-US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메소드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호출</a:t>
              </a: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9E10D6F-C18F-47EF-8718-AE7D64C925DB}"/>
                </a:ext>
              </a:extLst>
            </p:cNvPr>
            <p:cNvSpPr/>
            <p:nvPr/>
          </p:nvSpPr>
          <p:spPr>
            <a:xfrm>
              <a:off x="2037493" y="4359726"/>
              <a:ext cx="2372728" cy="240765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F34012-0C48-4798-834F-D909C4281172}"/>
              </a:ext>
            </a:extLst>
          </p:cNvPr>
          <p:cNvGrpSpPr/>
          <p:nvPr/>
        </p:nvGrpSpPr>
        <p:grpSpPr>
          <a:xfrm>
            <a:off x="8611811" y="2067687"/>
            <a:ext cx="2726209" cy="3013360"/>
            <a:chOff x="2037493" y="2067687"/>
            <a:chExt cx="2372728" cy="2532804"/>
          </a:xfrm>
        </p:grpSpPr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06C93B81-AD77-4C51-85DF-ACF3EA3BBE98}"/>
                </a:ext>
              </a:extLst>
            </p:cNvPr>
            <p:cNvSpPr/>
            <p:nvPr/>
          </p:nvSpPr>
          <p:spPr>
            <a:xfrm>
              <a:off x="2037493" y="2067687"/>
              <a:ext cx="2372728" cy="229203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서버가 직접 단어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유효성 여부를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처리하지 않음으로 서버 부하 줄어듦</a:t>
              </a: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F33279A-252F-4467-980F-DD1011647019}"/>
                </a:ext>
              </a:extLst>
            </p:cNvPr>
            <p:cNvSpPr/>
            <p:nvPr/>
          </p:nvSpPr>
          <p:spPr>
            <a:xfrm>
              <a:off x="2037493" y="4359726"/>
              <a:ext cx="2372728" cy="240765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671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17370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671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배분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32823" y="1253376"/>
            <a:ext cx="51539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김지용 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:Socket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게임 틀 구현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b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SSLSocketFactory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배분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0119978-355B-4EA8-9150-EAE984912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085013"/>
              </p:ext>
            </p:extLst>
          </p:nvPr>
        </p:nvGraphicFramePr>
        <p:xfrm>
          <a:off x="-877478" y="125337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DE0C22-6387-42DE-8EC2-05249499D3A8}"/>
              </a:ext>
            </a:extLst>
          </p:cNvPr>
          <p:cNvSpPr txBox="1"/>
          <p:nvPr/>
        </p:nvSpPr>
        <p:spPr>
          <a:xfrm>
            <a:off x="6540058" y="3550028"/>
            <a:ext cx="31983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조한주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SSLSocket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구현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RMI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b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룰 적용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671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919" y="2497976"/>
            <a:ext cx="2003718" cy="1857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10" y="318946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프로젝트 개요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8313" y="2493391"/>
            <a:ext cx="20037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3183" y="318946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사용한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5049" y="2503071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6005" y="318946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역할 배분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80679" y="2503071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13522" y="318946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Q&amp;A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9418" y="2493390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24756" y="318946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시연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2665" y="951441"/>
            <a:ext cx="30270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7461" y="366666"/>
            <a:ext cx="271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B03806-419A-473E-8EAF-37B5375E17D8}"/>
              </a:ext>
            </a:extLst>
          </p:cNvPr>
          <p:cNvGrpSpPr/>
          <p:nvPr/>
        </p:nvGrpSpPr>
        <p:grpSpPr>
          <a:xfrm>
            <a:off x="742665" y="1404593"/>
            <a:ext cx="10475793" cy="5005633"/>
            <a:chOff x="2037493" y="1633087"/>
            <a:chExt cx="2372728" cy="2967404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AA648CA-AA15-459D-B984-29BF3B0C0EC9}"/>
                </a:ext>
              </a:extLst>
            </p:cNvPr>
            <p:cNvSpPr/>
            <p:nvPr/>
          </p:nvSpPr>
          <p:spPr>
            <a:xfrm>
              <a:off x="2037493" y="1633087"/>
              <a:ext cx="2372728" cy="259932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endPara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* </a:t>
              </a:r>
              <a:r>
                <a:rPr lang="ko-KR" altLang="en-US" sz="2500" b="1" i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목적</a:t>
              </a:r>
              <a:endParaRPr lang="en-US" altLang="ko-KR" sz="25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i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- </a:t>
              </a:r>
              <a:r>
                <a:rPr lang="ko-KR" altLang="en-US" sz="2000" i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본 프로젝트의 목적은 </a:t>
              </a:r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SSLSocketFactory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RMI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 기반으로 실생활의 끝말잇기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게임을 직접 구현함으로써 네트워크 프로그래밍을 더욱 깊이 이해하는 것이다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  <a:p>
              <a:endPara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* </a:t>
              </a:r>
              <a:r>
                <a:rPr lang="ko-KR" altLang="en-US" sz="2500" b="1" i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구현</a:t>
              </a:r>
              <a:endParaRPr lang="en-US" altLang="ko-KR" sz="25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i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- </a:t>
              </a:r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MySSLSocketFactory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</a:t>
              </a:r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SSLSocketFactory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상속하여 </a:t>
              </a:r>
              <a:r>
                <a:rPr lang="ko-KR" altLang="en-US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커스터마이징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함으로써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보다 유연한 프로그램을 구현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- RMI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사용함으로써 서버의 부하를 줄임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  <a:p>
              <a:endPara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000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51D8429-DF2B-460C-97B9-51AD2144D898}"/>
                </a:ext>
              </a:extLst>
            </p:cNvPr>
            <p:cNvSpPr/>
            <p:nvPr/>
          </p:nvSpPr>
          <p:spPr>
            <a:xfrm>
              <a:off x="2037493" y="4359726"/>
              <a:ext cx="2372728" cy="240765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3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16509" y="989148"/>
            <a:ext cx="38413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4385" y="330066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끝말잇기 게임 설명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95F9B-1ED2-43CF-A719-BD2A2AE836D2}"/>
              </a:ext>
            </a:extLst>
          </p:cNvPr>
          <p:cNvSpPr/>
          <p:nvPr/>
        </p:nvSpPr>
        <p:spPr>
          <a:xfrm>
            <a:off x="910941" y="2106386"/>
            <a:ext cx="2393604" cy="996043"/>
          </a:xfrm>
          <a:prstGeom prst="rect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72A13B-AFBA-4A98-BD76-7D94C376ED97}"/>
              </a:ext>
            </a:extLst>
          </p:cNvPr>
          <p:cNvSpPr/>
          <p:nvPr/>
        </p:nvSpPr>
        <p:spPr>
          <a:xfrm>
            <a:off x="4867898" y="2106385"/>
            <a:ext cx="2393604" cy="996043"/>
          </a:xfrm>
          <a:prstGeom prst="rect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과수원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AF3C88-8AAF-453C-8583-FA88F4F17488}"/>
              </a:ext>
            </a:extLst>
          </p:cNvPr>
          <p:cNvSpPr/>
          <p:nvPr/>
        </p:nvSpPr>
        <p:spPr>
          <a:xfrm>
            <a:off x="8824855" y="2106384"/>
            <a:ext cx="2393604" cy="996043"/>
          </a:xfrm>
          <a:prstGeom prst="rect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D3C2D0-D281-48D1-9924-A9D3F8CB95BD}"/>
              </a:ext>
            </a:extLst>
          </p:cNvPr>
          <p:cNvCxnSpPr/>
          <p:nvPr/>
        </p:nvCxnSpPr>
        <p:spPr>
          <a:xfrm>
            <a:off x="3543300" y="2563586"/>
            <a:ext cx="996043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25C8D8-15A8-424F-BECA-EF3828F48FA3}"/>
              </a:ext>
            </a:extLst>
          </p:cNvPr>
          <p:cNvCxnSpPr/>
          <p:nvPr/>
        </p:nvCxnSpPr>
        <p:spPr>
          <a:xfrm>
            <a:off x="7568453" y="2563586"/>
            <a:ext cx="996043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9440F-65B1-42DA-8495-0EE5599C6093}"/>
              </a:ext>
            </a:extLst>
          </p:cNvPr>
          <p:cNvSpPr/>
          <p:nvPr/>
        </p:nvSpPr>
        <p:spPr>
          <a:xfrm>
            <a:off x="2106386" y="2367643"/>
            <a:ext cx="489857" cy="4735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94E83-1942-4A27-9B22-A44672D2B8AE}"/>
              </a:ext>
            </a:extLst>
          </p:cNvPr>
          <p:cNvSpPr/>
          <p:nvPr/>
        </p:nvSpPr>
        <p:spPr>
          <a:xfrm>
            <a:off x="5346243" y="2367641"/>
            <a:ext cx="489857" cy="4735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AD73CA-CF71-4674-9E8F-E4227D97F10E}"/>
              </a:ext>
            </a:extLst>
          </p:cNvPr>
          <p:cNvSpPr/>
          <p:nvPr/>
        </p:nvSpPr>
        <p:spPr>
          <a:xfrm>
            <a:off x="6296919" y="2367641"/>
            <a:ext cx="489857" cy="4735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FEFF0E-F182-4B4C-A940-418B73E431ED}"/>
              </a:ext>
            </a:extLst>
          </p:cNvPr>
          <p:cNvSpPr/>
          <p:nvPr/>
        </p:nvSpPr>
        <p:spPr>
          <a:xfrm>
            <a:off x="9531800" y="2367641"/>
            <a:ext cx="489857" cy="4735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A28149-6DCF-48CB-AF01-6159F3C081C3}"/>
              </a:ext>
            </a:extLst>
          </p:cNvPr>
          <p:cNvCxnSpPr>
            <a:stCxn id="17" idx="2"/>
          </p:cNvCxnSpPr>
          <p:nvPr/>
        </p:nvCxnSpPr>
        <p:spPr>
          <a:xfrm flipH="1">
            <a:off x="2351314" y="2841171"/>
            <a:ext cx="1" cy="24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1D9771-3AF9-4D78-AB45-8F613B28423D}"/>
              </a:ext>
            </a:extLst>
          </p:cNvPr>
          <p:cNvCxnSpPr/>
          <p:nvPr/>
        </p:nvCxnSpPr>
        <p:spPr>
          <a:xfrm>
            <a:off x="2351314" y="5274129"/>
            <a:ext cx="83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854A46F-029E-4E2B-8F1C-80085D2368AD}"/>
              </a:ext>
            </a:extLst>
          </p:cNvPr>
          <p:cNvCxnSpPr/>
          <p:nvPr/>
        </p:nvCxnSpPr>
        <p:spPr>
          <a:xfrm flipH="1">
            <a:off x="6522647" y="2841171"/>
            <a:ext cx="1" cy="24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2B74D2-636F-4E91-B9CC-3CD819DBD980}"/>
              </a:ext>
            </a:extLst>
          </p:cNvPr>
          <p:cNvCxnSpPr/>
          <p:nvPr/>
        </p:nvCxnSpPr>
        <p:spPr>
          <a:xfrm>
            <a:off x="6522647" y="5274129"/>
            <a:ext cx="83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D2F759-E2B4-4B95-B2C8-3F75BEC1DDEA}"/>
              </a:ext>
            </a:extLst>
          </p:cNvPr>
          <p:cNvCxnSpPr>
            <a:cxnSpLocks/>
          </p:cNvCxnSpPr>
          <p:nvPr/>
        </p:nvCxnSpPr>
        <p:spPr>
          <a:xfrm flipH="1">
            <a:off x="9740750" y="2841171"/>
            <a:ext cx="2" cy="24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78B614-79A9-412B-AA95-7E8295DD8DE6}"/>
              </a:ext>
            </a:extLst>
          </p:cNvPr>
          <p:cNvCxnSpPr>
            <a:cxnSpLocks/>
          </p:cNvCxnSpPr>
          <p:nvPr/>
        </p:nvCxnSpPr>
        <p:spPr>
          <a:xfrm flipH="1">
            <a:off x="8824855" y="5274129"/>
            <a:ext cx="91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B32C1BF-F431-43E2-BC07-D0410EC86F07}"/>
              </a:ext>
            </a:extLst>
          </p:cNvPr>
          <p:cNvCxnSpPr>
            <a:cxnSpLocks/>
          </p:cNvCxnSpPr>
          <p:nvPr/>
        </p:nvCxnSpPr>
        <p:spPr>
          <a:xfrm flipH="1">
            <a:off x="5573780" y="2841169"/>
            <a:ext cx="2" cy="24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565A488-E753-4B4C-A4BC-3BCFB36F8F73}"/>
              </a:ext>
            </a:extLst>
          </p:cNvPr>
          <p:cNvCxnSpPr>
            <a:cxnSpLocks/>
          </p:cNvCxnSpPr>
          <p:nvPr/>
        </p:nvCxnSpPr>
        <p:spPr>
          <a:xfrm flipH="1">
            <a:off x="4657885" y="5274127"/>
            <a:ext cx="91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211472-FA82-402D-A98C-4F4E984464E5}"/>
              </a:ext>
            </a:extLst>
          </p:cNvPr>
          <p:cNvSpPr/>
          <p:nvPr/>
        </p:nvSpPr>
        <p:spPr>
          <a:xfrm>
            <a:off x="3388228" y="4981739"/>
            <a:ext cx="100552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5037AC-2355-49C6-8A78-03DDF3EBFCA6}"/>
              </a:ext>
            </a:extLst>
          </p:cNvPr>
          <p:cNvSpPr/>
          <p:nvPr/>
        </p:nvSpPr>
        <p:spPr>
          <a:xfrm>
            <a:off x="7547915" y="4981739"/>
            <a:ext cx="996035" cy="62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14825" y="1149404"/>
            <a:ext cx="35926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8319" y="500656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끝말잇기 게임 규칙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29114E-C8B3-4172-9078-464F780AADF6}"/>
              </a:ext>
            </a:extLst>
          </p:cNvPr>
          <p:cNvGrpSpPr/>
          <p:nvPr/>
        </p:nvGrpSpPr>
        <p:grpSpPr>
          <a:xfrm>
            <a:off x="593134" y="1304639"/>
            <a:ext cx="10704588" cy="676275"/>
            <a:chOff x="593134" y="1817234"/>
            <a:chExt cx="10704588" cy="6762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AA775DE-1157-4954-A7BF-5EEF4C114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88384" y="1721984"/>
              <a:ext cx="676275" cy="8667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3FAB76-88CC-4572-AC1A-49155E5F11BC}"/>
                </a:ext>
              </a:extLst>
            </p:cNvPr>
            <p:cNvSpPr txBox="1"/>
            <p:nvPr/>
          </p:nvSpPr>
          <p:spPr>
            <a:xfrm>
              <a:off x="1663864" y="1909558"/>
              <a:ext cx="96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플레이어는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IP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주소와 포트주소를 입력하여 방에 입장한다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사각형: 잘린 대각선 방향 모서리 12">
              <a:extLst>
                <a:ext uri="{FF2B5EF4-FFF2-40B4-BE49-F238E27FC236}">
                  <a16:creationId xmlns:a16="http://schemas.microsoft.com/office/drawing/2014/main" id="{C2EF6117-C88E-46D0-92BC-7FC154F8DB38}"/>
                </a:ext>
              </a:extLst>
            </p:cNvPr>
            <p:cNvSpPr/>
            <p:nvPr/>
          </p:nvSpPr>
          <p:spPr>
            <a:xfrm>
              <a:off x="1659965" y="1817234"/>
              <a:ext cx="9626061" cy="584758"/>
            </a:xfrm>
            <a:prstGeom prst="snip2DiagRect">
              <a:avLst/>
            </a:prstGeom>
            <a:noFill/>
            <a:ln w="25400" cap="flat" cmpd="sng" algn="ctr">
              <a:solidFill>
                <a:srgbClr val="0000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6BC4984-2F22-4ED4-AAAE-77D1F6874C60}"/>
              </a:ext>
            </a:extLst>
          </p:cNvPr>
          <p:cNvGrpSpPr/>
          <p:nvPr/>
        </p:nvGrpSpPr>
        <p:grpSpPr>
          <a:xfrm>
            <a:off x="587286" y="2073237"/>
            <a:ext cx="10704588" cy="676275"/>
            <a:chOff x="593134" y="1817234"/>
            <a:chExt cx="10704588" cy="67627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119D903-22DF-44CE-A854-AD3DB63CE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88384" y="1721984"/>
              <a:ext cx="676275" cy="86677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5075-BD93-4DA5-A914-2AD0634A4B6A}"/>
                </a:ext>
              </a:extLst>
            </p:cNvPr>
            <p:cNvSpPr txBox="1"/>
            <p:nvPr/>
          </p:nvSpPr>
          <p:spPr>
            <a:xfrm>
              <a:off x="1663864" y="1909558"/>
              <a:ext cx="96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입장한 모든 플레이어가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READY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누르면 게임이 시작된다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8" name="사각형: 잘린 대각선 방향 모서리 37">
              <a:extLst>
                <a:ext uri="{FF2B5EF4-FFF2-40B4-BE49-F238E27FC236}">
                  <a16:creationId xmlns:a16="http://schemas.microsoft.com/office/drawing/2014/main" id="{5E76CB8B-DD51-4B6F-8ABA-2942FD9151E8}"/>
                </a:ext>
              </a:extLst>
            </p:cNvPr>
            <p:cNvSpPr/>
            <p:nvPr/>
          </p:nvSpPr>
          <p:spPr>
            <a:xfrm>
              <a:off x="1659965" y="1817234"/>
              <a:ext cx="9626061" cy="584758"/>
            </a:xfrm>
            <a:prstGeom prst="snip2DiagRect">
              <a:avLst/>
            </a:prstGeom>
            <a:noFill/>
            <a:ln w="25400" cap="flat" cmpd="sng" algn="ctr">
              <a:solidFill>
                <a:srgbClr val="0000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086FF2-DDB2-4516-8F5D-2320C43048C7}"/>
              </a:ext>
            </a:extLst>
          </p:cNvPr>
          <p:cNvGrpSpPr/>
          <p:nvPr/>
        </p:nvGrpSpPr>
        <p:grpSpPr>
          <a:xfrm>
            <a:off x="587286" y="2856924"/>
            <a:ext cx="10704588" cy="676275"/>
            <a:chOff x="593134" y="1817234"/>
            <a:chExt cx="10704588" cy="67627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210944F-2EAF-48EA-8FD4-3D6362503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88384" y="1721984"/>
              <a:ext cx="676275" cy="86677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46B31-12FF-438F-AF23-C55D93CC0124}"/>
                </a:ext>
              </a:extLst>
            </p:cNvPr>
            <p:cNvSpPr txBox="1"/>
            <p:nvPr/>
          </p:nvSpPr>
          <p:spPr>
            <a:xfrm>
              <a:off x="1663864" y="1909558"/>
              <a:ext cx="96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입장한 순서대로 게임이 진행된다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사각형: 잘린 대각선 방향 모서리 41">
              <a:extLst>
                <a:ext uri="{FF2B5EF4-FFF2-40B4-BE49-F238E27FC236}">
                  <a16:creationId xmlns:a16="http://schemas.microsoft.com/office/drawing/2014/main" id="{2F9B0452-47F1-4476-A49E-65B5B89AAC41}"/>
                </a:ext>
              </a:extLst>
            </p:cNvPr>
            <p:cNvSpPr/>
            <p:nvPr/>
          </p:nvSpPr>
          <p:spPr>
            <a:xfrm>
              <a:off x="1659965" y="1817234"/>
              <a:ext cx="9626061" cy="584758"/>
            </a:xfrm>
            <a:prstGeom prst="snip2DiagRect">
              <a:avLst/>
            </a:prstGeom>
            <a:noFill/>
            <a:ln w="25400" cap="flat" cmpd="sng" algn="ctr">
              <a:solidFill>
                <a:srgbClr val="0000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07AF877-0C2E-4CB2-B9FA-455A21B92912}"/>
              </a:ext>
            </a:extLst>
          </p:cNvPr>
          <p:cNvGrpSpPr/>
          <p:nvPr/>
        </p:nvGrpSpPr>
        <p:grpSpPr>
          <a:xfrm>
            <a:off x="587286" y="3640611"/>
            <a:ext cx="10704588" cy="676275"/>
            <a:chOff x="593134" y="1817234"/>
            <a:chExt cx="10704588" cy="67627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C541F0C-94BC-4D99-944A-5A3855F54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88384" y="1721984"/>
              <a:ext cx="676275" cy="86677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CDEB1A-8520-4001-931B-C089811D3BC4}"/>
                </a:ext>
              </a:extLst>
            </p:cNvPr>
            <p:cNvSpPr txBox="1"/>
            <p:nvPr/>
          </p:nvSpPr>
          <p:spPr>
            <a:xfrm>
              <a:off x="1663864" y="1909558"/>
              <a:ext cx="96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모든 플레이어는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개의 목숨을 가지고 있다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 (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틀릴 때마다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개씩 감소한다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.)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사각형: 잘린 대각선 방향 모서리 45">
              <a:extLst>
                <a:ext uri="{FF2B5EF4-FFF2-40B4-BE49-F238E27FC236}">
                  <a16:creationId xmlns:a16="http://schemas.microsoft.com/office/drawing/2014/main" id="{56D62F69-6232-4A5A-AF89-B217742E0687}"/>
                </a:ext>
              </a:extLst>
            </p:cNvPr>
            <p:cNvSpPr/>
            <p:nvPr/>
          </p:nvSpPr>
          <p:spPr>
            <a:xfrm>
              <a:off x="1659965" y="1817234"/>
              <a:ext cx="9626061" cy="584758"/>
            </a:xfrm>
            <a:prstGeom prst="snip2DiagRect">
              <a:avLst/>
            </a:prstGeom>
            <a:noFill/>
            <a:ln w="25400" cap="flat" cmpd="sng" algn="ctr">
              <a:solidFill>
                <a:srgbClr val="0000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98F4A92-1CBD-42D4-81E9-35A5E809E7CB}"/>
              </a:ext>
            </a:extLst>
          </p:cNvPr>
          <p:cNvGrpSpPr/>
          <p:nvPr/>
        </p:nvGrpSpPr>
        <p:grpSpPr>
          <a:xfrm>
            <a:off x="587286" y="4424298"/>
            <a:ext cx="10704588" cy="676275"/>
            <a:chOff x="593134" y="1817234"/>
            <a:chExt cx="10704588" cy="676275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B3BE2A7-0A29-41F0-9618-1F4C4489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88384" y="1721984"/>
              <a:ext cx="676275" cy="86677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2930C1-DA74-41DD-BC7D-C95B6EB18BCE}"/>
                </a:ext>
              </a:extLst>
            </p:cNvPr>
            <p:cNvSpPr txBox="1"/>
            <p:nvPr/>
          </p:nvSpPr>
          <p:spPr>
            <a:xfrm>
              <a:off x="1663864" y="1909558"/>
              <a:ext cx="96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플레이어는 사전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(Dictionary.txt)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등록된 단어를 입력해야만 한다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0" name="사각형: 잘린 대각선 방향 모서리 49">
              <a:extLst>
                <a:ext uri="{FF2B5EF4-FFF2-40B4-BE49-F238E27FC236}">
                  <a16:creationId xmlns:a16="http://schemas.microsoft.com/office/drawing/2014/main" id="{DD478531-6549-44F1-89B0-250BE0C2009D}"/>
                </a:ext>
              </a:extLst>
            </p:cNvPr>
            <p:cNvSpPr/>
            <p:nvPr/>
          </p:nvSpPr>
          <p:spPr>
            <a:xfrm>
              <a:off x="1659965" y="1817234"/>
              <a:ext cx="9626061" cy="584758"/>
            </a:xfrm>
            <a:prstGeom prst="snip2DiagRect">
              <a:avLst/>
            </a:prstGeom>
            <a:noFill/>
            <a:ln w="25400" cap="flat" cmpd="sng" algn="ctr">
              <a:solidFill>
                <a:srgbClr val="0000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DC4760-7AD6-402D-8882-292096EECA42}"/>
              </a:ext>
            </a:extLst>
          </p:cNvPr>
          <p:cNvSpPr txBox="1"/>
          <p:nvPr/>
        </p:nvSpPr>
        <p:spPr>
          <a:xfrm>
            <a:off x="1663864" y="6083996"/>
            <a:ext cx="69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인원수는 코드에서 상수만 바꾸면 변경 가능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98F4A92-1CBD-42D4-81E9-35A5E809E7CB}"/>
              </a:ext>
            </a:extLst>
          </p:cNvPr>
          <p:cNvGrpSpPr/>
          <p:nvPr/>
        </p:nvGrpSpPr>
        <p:grpSpPr>
          <a:xfrm>
            <a:off x="587286" y="5207985"/>
            <a:ext cx="10704588" cy="676275"/>
            <a:chOff x="593134" y="1817234"/>
            <a:chExt cx="10704588" cy="67627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B3BE2A7-0A29-41F0-9618-1F4C4489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88384" y="1721984"/>
              <a:ext cx="676275" cy="86677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2930C1-DA74-41DD-BC7D-C95B6EB18BCE}"/>
                </a:ext>
              </a:extLst>
            </p:cNvPr>
            <p:cNvSpPr txBox="1"/>
            <p:nvPr/>
          </p:nvSpPr>
          <p:spPr>
            <a:xfrm>
              <a:off x="1663864" y="1909558"/>
              <a:ext cx="9633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플레이어 중 한명이라도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번 오답을 입력할 경우 바로 게임이 종료된다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사각형: 잘린 대각선 방향 모서리 49">
              <a:extLst>
                <a:ext uri="{FF2B5EF4-FFF2-40B4-BE49-F238E27FC236}">
                  <a16:creationId xmlns:a16="http://schemas.microsoft.com/office/drawing/2014/main" id="{DD478531-6549-44F1-89B0-250BE0C2009D}"/>
                </a:ext>
              </a:extLst>
            </p:cNvPr>
            <p:cNvSpPr/>
            <p:nvPr/>
          </p:nvSpPr>
          <p:spPr>
            <a:xfrm>
              <a:off x="1659965" y="1817234"/>
              <a:ext cx="9626061" cy="584758"/>
            </a:xfrm>
            <a:prstGeom prst="snip2DiagRect">
              <a:avLst/>
            </a:prstGeom>
            <a:noFill/>
            <a:ln w="25400" cap="flat" cmpd="sng" algn="ctr">
              <a:solidFill>
                <a:srgbClr val="0000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54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기술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32" y="492189"/>
            <a:ext cx="6631941" cy="608089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014825" y="1149404"/>
            <a:ext cx="24141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54339" y="492189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34" y="5725354"/>
            <a:ext cx="1419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8494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B03806-419A-473E-8EAF-37B5375E17D8}"/>
              </a:ext>
            </a:extLst>
          </p:cNvPr>
          <p:cNvGrpSpPr/>
          <p:nvPr/>
        </p:nvGrpSpPr>
        <p:grpSpPr>
          <a:xfrm>
            <a:off x="774564" y="5089570"/>
            <a:ext cx="10691461" cy="1003559"/>
            <a:chOff x="2037493" y="2067687"/>
            <a:chExt cx="2372728" cy="2532804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AA648CA-AA15-459D-B984-29BF3B0C0EC9}"/>
                </a:ext>
              </a:extLst>
            </p:cNvPr>
            <p:cNvSpPr/>
            <p:nvPr/>
          </p:nvSpPr>
          <p:spPr>
            <a:xfrm>
              <a:off x="2037493" y="2067687"/>
              <a:ext cx="2372728" cy="2292039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TLS Secure Socket Protocol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X509 </a:t>
              </a:r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TrustManager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이용하여 </a:t>
              </a:r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SSLContext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초기화하고 </a:t>
              </a:r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SSLContext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이용하여 </a:t>
              </a:r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SSLSocketFactory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반환하도록 작성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51D8429-DF2B-460C-97B9-51AD2144D898}"/>
                </a:ext>
              </a:extLst>
            </p:cNvPr>
            <p:cNvSpPr/>
            <p:nvPr/>
          </p:nvSpPr>
          <p:spPr>
            <a:xfrm>
              <a:off x="2037493" y="4359726"/>
              <a:ext cx="2372728" cy="240765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69803" y="373821"/>
            <a:ext cx="923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MySSLSocketFactory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extends 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SSLSocketFactory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4" y="1385054"/>
            <a:ext cx="10691461" cy="33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16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313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ExtraBold</vt:lpstr>
      <vt:lpstr>맑은 고딕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조 한주</cp:lastModifiedBy>
  <cp:revision>72</cp:revision>
  <dcterms:created xsi:type="dcterms:W3CDTF">2017-05-29T09:12:16Z</dcterms:created>
  <dcterms:modified xsi:type="dcterms:W3CDTF">2018-06-18T06:39:38Z</dcterms:modified>
</cp:coreProperties>
</file>