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306" r:id="rId2"/>
    <p:sldId id="305" r:id="rId3"/>
    <p:sldId id="307" r:id="rId4"/>
    <p:sldId id="308" r:id="rId5"/>
    <p:sldId id="309" r:id="rId6"/>
    <p:sldId id="310" r:id="rId7"/>
    <p:sldId id="311" r:id="rId8"/>
  </p:sldIdLst>
  <p:sldSz cx="9144000" cy="5143500" type="screen16x9"/>
  <p:notesSz cx="6858000" cy="9144000"/>
  <p:embeddedFontLst>
    <p:embeddedFont>
      <p:font typeface="굴림" pitchFamily="34" charset="-127"/>
      <p:regular r:id="rId10"/>
    </p:embeddedFont>
    <p:embeddedFont>
      <p:font typeface="Muli" charset="0"/>
      <p:regular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0E361EC-6F7A-4AC2-9CB3-7D5357BB278A}">
  <a:tblStyle styleId="{C0E361EC-6F7A-4AC2-9CB3-7D5357BB278A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82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63639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Shape 8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bg>
      <p:bgPr>
        <a:noFill/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7" name="Shape 17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Descriptio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Side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57" name="Shape 157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Sides 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71" name="Shape 171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5400000">
            <a:off x="2035125" y="-107149"/>
            <a:ext cx="2393100" cy="6463199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85" name="Shape 85"/>
          <p:cNvGrpSpPr/>
          <p:nvPr/>
        </p:nvGrpSpPr>
        <p:grpSpPr>
          <a:xfrm rot="-5400000">
            <a:off x="-47650" y="696877"/>
            <a:ext cx="649714" cy="69000"/>
            <a:chOff x="684762" y="3506750"/>
            <a:chExt cx="3536825" cy="69000"/>
          </a:xfrm>
        </p:grpSpPr>
        <p:sp>
          <p:nvSpPr>
            <p:cNvPr id="86" name="Shape 8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Shape 9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95" name="Shape 95"/>
          <p:cNvGrpSpPr/>
          <p:nvPr/>
        </p:nvGrpSpPr>
        <p:grpSpPr>
          <a:xfrm rot="-5400000">
            <a:off x="-47650" y="696877"/>
            <a:ext cx="649714" cy="69000"/>
            <a:chOff x="684762" y="3506750"/>
            <a:chExt cx="3536825" cy="69000"/>
          </a:xfrm>
        </p:grpSpPr>
        <p:sp>
          <p:nvSpPr>
            <p:cNvPr id="96" name="Shape 9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Shape 10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7" r:id="rId13"/>
    <p:sldLayoutId id="2147483668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</a:t>
            </a:r>
            <a:r>
              <a:rPr lang="en" dirty="0" smtClean="0"/>
              <a:t>et</a:t>
            </a:r>
            <a:endParaRPr lang="en" dirty="0"/>
          </a:p>
        </p:txBody>
      </p:sp>
      <p:sp>
        <p:nvSpPr>
          <p:cNvPr id="850" name="Shape 85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Muli"/>
                <a:ea typeface="Muli"/>
                <a:cs typeface="Muli"/>
                <a:sym typeface="Muli"/>
              </a:rPr>
              <a:t>(.) 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또는</a:t>
            </a:r>
            <a:r>
              <a:rPr lang="en-US" altLang="ko-KR" dirty="0" smtClean="0">
                <a:latin typeface="Muli"/>
                <a:ea typeface="Muli"/>
                <a:cs typeface="Muli"/>
                <a:sym typeface="Muli"/>
              </a:rPr>
              <a:t>[] 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중괄호를 사용해서 속성을 사용 </a:t>
            </a:r>
            <a:r>
              <a:rPr lang="ko-KR" altLang="en-US" dirty="0" err="1" smtClean="0">
                <a:latin typeface="Muli"/>
                <a:ea typeface="Muli"/>
                <a:cs typeface="Muli"/>
                <a:sym typeface="Muli"/>
              </a:rPr>
              <a:t>할때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 실행된다</a:t>
            </a:r>
            <a:r>
              <a:rPr lang="en-US" altLang="ko-KR" dirty="0" smtClean="0">
                <a:latin typeface="Muli"/>
                <a:ea typeface="Muli"/>
                <a:cs typeface="Muli"/>
                <a:sym typeface="Muli"/>
              </a:rPr>
              <a:t>.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 </a:t>
            </a:r>
            <a:endParaRPr lang="en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56" name="Shape 856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857" name="Shape 8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hape 867"/>
          <p:cNvSpPr txBox="1">
            <a:spLocks noGrp="1"/>
          </p:cNvSpPr>
          <p:nvPr>
            <p:ph type="body" idx="3"/>
          </p:nvPr>
        </p:nvSpPr>
        <p:spPr>
          <a:xfrm>
            <a:off x="5436096" y="1557338"/>
            <a:ext cx="3171304" cy="28466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 smtClean="0"/>
              <a:t>P</a:t>
            </a:r>
            <a:r>
              <a:rPr lang="en" sz="1000" dirty="0" smtClean="0"/>
              <a:t>roxy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번째 인자로 들어간 </a:t>
            </a:r>
            <a:r>
              <a:rPr lang="en-US" altLang="ko-KR" sz="1000" dirty="0" smtClean="0"/>
              <a:t>{age: 13} Target </a:t>
            </a:r>
            <a:r>
              <a:rPr lang="ko-KR" altLang="en-US" sz="1000" dirty="0" smtClean="0"/>
              <a:t>객체의 </a:t>
            </a:r>
            <a:r>
              <a:rPr lang="en-US" altLang="ko-KR" sz="1000" dirty="0" smtClean="0"/>
              <a:t>name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조회시</a:t>
            </a:r>
            <a:r>
              <a:rPr lang="ko-KR" altLang="en-US" sz="1000" dirty="0" smtClean="0"/>
              <a:t> 없으니 </a:t>
            </a:r>
            <a:r>
              <a:rPr lang="en-US" altLang="ko-KR" sz="1000" dirty="0" smtClean="0"/>
              <a:t>Not Find</a:t>
            </a:r>
            <a:r>
              <a:rPr lang="ko-KR" altLang="en-US" sz="1000" dirty="0" smtClean="0"/>
              <a:t>를 발생 하고 </a:t>
            </a:r>
            <a:r>
              <a:rPr lang="en-US" altLang="ko-KR" sz="1000" dirty="0" smtClean="0"/>
              <a:t>age</a:t>
            </a:r>
            <a:r>
              <a:rPr lang="ko-KR" altLang="en-US" sz="1000" dirty="0" smtClean="0"/>
              <a:t>는 있으니 </a:t>
            </a:r>
            <a:r>
              <a:rPr lang="en-US" altLang="ko-KR" sz="1000" dirty="0" smtClean="0"/>
              <a:t>13</a:t>
            </a:r>
            <a:r>
              <a:rPr lang="ko-KR" altLang="en-US" sz="1000" dirty="0" smtClean="0"/>
              <a:t>을 반환하며 </a:t>
            </a:r>
            <a:r>
              <a:rPr lang="en-US" altLang="ko-KR" sz="1000" dirty="0" smtClean="0"/>
              <a:t>[]</a:t>
            </a:r>
            <a:r>
              <a:rPr lang="ko-KR" altLang="en-US" sz="1000" dirty="0" smtClean="0"/>
              <a:t>에서도 발생한다는 것을 알 수 있는 예제이다</a:t>
            </a:r>
            <a:r>
              <a:rPr lang="en-US" altLang="ko-KR" sz="1000" dirty="0" smtClean="0"/>
              <a:t>.</a:t>
            </a:r>
            <a:endParaRPr lang="en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5" y="1619250"/>
            <a:ext cx="50006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10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receiver</a:t>
            </a:r>
            <a:endParaRPr lang="en" dirty="0"/>
          </a:p>
        </p:txBody>
      </p:sp>
      <p:sp>
        <p:nvSpPr>
          <p:cNvPr id="850" name="Shape 85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접근하려는 </a:t>
            </a:r>
            <a:r>
              <a:rPr lang="ko-KR" altLang="en-US" dirty="0" err="1" smtClean="0">
                <a:latin typeface="Muli"/>
                <a:ea typeface="Muli"/>
                <a:cs typeface="Muli"/>
                <a:sym typeface="Muli"/>
              </a:rPr>
              <a:t>프로퍼티가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 위치한 객체의 </a:t>
            </a:r>
            <a:r>
              <a:rPr lang="ko-KR" altLang="en-US" dirty="0" err="1" smtClean="0">
                <a:latin typeface="Muli"/>
                <a:ea typeface="Muli"/>
                <a:cs typeface="Muli"/>
                <a:sym typeface="Muli"/>
              </a:rPr>
              <a:t>참조값</a:t>
            </a:r>
            <a:endParaRPr lang="en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56" name="Shape 856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857" name="Shape 8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7338"/>
            <a:ext cx="49815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hape 867"/>
          <p:cNvSpPr txBox="1">
            <a:spLocks noGrp="1"/>
          </p:cNvSpPr>
          <p:nvPr>
            <p:ph type="body" idx="3"/>
          </p:nvPr>
        </p:nvSpPr>
        <p:spPr>
          <a:xfrm>
            <a:off x="5436096" y="1557338"/>
            <a:ext cx="3171304" cy="28466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ko-KR" altLang="en-US" sz="1000" dirty="0" smtClean="0"/>
              <a:t>이 </a:t>
            </a:r>
            <a:r>
              <a:rPr lang="en-US" altLang="ko-KR" sz="1000" dirty="0" smtClean="0"/>
              <a:t>receiver</a:t>
            </a:r>
            <a:r>
              <a:rPr lang="ko-KR" altLang="en-US" sz="1000" dirty="0" smtClean="0"/>
              <a:t>가 무엇을 </a:t>
            </a:r>
            <a:r>
              <a:rPr lang="ko-KR" altLang="en-US" sz="1000" dirty="0" err="1" smtClean="0"/>
              <a:t>리턴하는지는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알겟지만</a:t>
            </a:r>
            <a:r>
              <a:rPr lang="ko-KR" altLang="en-US" sz="1000" dirty="0" smtClean="0"/>
              <a:t> 왜</a:t>
            </a:r>
            <a:r>
              <a:rPr lang="en-US" altLang="ko-KR" sz="1000" dirty="0" smtClean="0"/>
              <a:t>? </a:t>
            </a:r>
            <a:r>
              <a:rPr lang="ko-KR" altLang="en-US" sz="1000" dirty="0" smtClean="0"/>
              <a:t>이것이 필요한지는 좀 </a:t>
            </a:r>
            <a:r>
              <a:rPr lang="ko-KR" altLang="en-US" sz="1000" dirty="0" err="1" smtClean="0"/>
              <a:t>분석해봐야함</a:t>
            </a:r>
            <a:r>
              <a:rPr lang="en-US" altLang="ko-KR" sz="1000" dirty="0" smtClean="0"/>
              <a:t>.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18726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Set</a:t>
            </a:r>
            <a:endParaRPr lang="en" dirty="0"/>
          </a:p>
        </p:txBody>
      </p:sp>
      <p:sp>
        <p:nvSpPr>
          <p:cNvPr id="850" name="Shape 85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할당연산자</a:t>
            </a:r>
            <a:r>
              <a:rPr lang="en-US" altLang="ko-KR" dirty="0" smtClean="0"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altLang="ko-KR" dirty="0" err="1" smtClean="0">
                <a:latin typeface="Muli"/>
                <a:ea typeface="Muli"/>
                <a:cs typeface="Muli"/>
                <a:sym typeface="Muli"/>
              </a:rPr>
              <a:t>Reflect.set</a:t>
            </a:r>
            <a:r>
              <a:rPr lang="en-US" altLang="ko-KR" dirty="0" smtClean="0">
                <a:latin typeface="Muli"/>
                <a:ea typeface="Muli"/>
                <a:cs typeface="Muli"/>
                <a:sym typeface="Muli"/>
              </a:rPr>
              <a:t>()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을 통해 </a:t>
            </a:r>
            <a:r>
              <a:rPr lang="ko-KR" altLang="en-US" dirty="0" err="1" smtClean="0">
                <a:latin typeface="Muli"/>
                <a:ea typeface="Muli"/>
                <a:cs typeface="Muli"/>
                <a:sym typeface="Muli"/>
              </a:rPr>
              <a:t>프로퍼티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 값을 설정할 때 실행된다</a:t>
            </a:r>
            <a:r>
              <a:rPr lang="en-US" altLang="ko-KR" dirty="0" smtClean="0">
                <a:latin typeface="Muli"/>
                <a:ea typeface="Muli"/>
                <a:cs typeface="Muli"/>
                <a:sym typeface="Muli"/>
              </a:rPr>
              <a:t>.</a:t>
            </a:r>
            <a:endParaRPr lang="en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56" name="Shape 856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857" name="Shape 8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hape 867"/>
          <p:cNvSpPr txBox="1">
            <a:spLocks noGrp="1"/>
          </p:cNvSpPr>
          <p:nvPr>
            <p:ph type="body" idx="3"/>
          </p:nvPr>
        </p:nvSpPr>
        <p:spPr>
          <a:xfrm>
            <a:off x="4644008" y="1463402"/>
            <a:ext cx="4136300" cy="28466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 smtClean="0"/>
              <a:t>P</a:t>
            </a:r>
            <a:r>
              <a:rPr lang="en" sz="1000" dirty="0" smtClean="0"/>
              <a:t>roxy</a:t>
            </a:r>
            <a:r>
              <a:rPr lang="ko-KR" altLang="en-US" sz="1000" dirty="0" smtClean="0"/>
              <a:t>의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번째 인자로 들어간 </a:t>
            </a:r>
            <a:r>
              <a:rPr lang="en-US" altLang="ko-KR" sz="1000" dirty="0" smtClean="0"/>
              <a:t>{age: 13} Target </a:t>
            </a:r>
            <a:r>
              <a:rPr lang="ko-KR" altLang="en-US" sz="1000" dirty="0" smtClean="0"/>
              <a:t>객체의 </a:t>
            </a:r>
            <a:r>
              <a:rPr lang="en-US" altLang="ko-KR" sz="1000" dirty="0" smtClean="0"/>
              <a:t>name</a:t>
            </a:r>
            <a:r>
              <a:rPr lang="ko-KR" altLang="en-US" sz="1000" dirty="0" smtClean="0"/>
              <a:t>을 </a:t>
            </a:r>
            <a:r>
              <a:rPr lang="ko-KR" altLang="en-US" sz="1000" dirty="0" err="1" smtClean="0"/>
              <a:t>조회시</a:t>
            </a:r>
            <a:r>
              <a:rPr lang="ko-KR" altLang="en-US" sz="1000" dirty="0" smtClean="0"/>
              <a:t> 없으니 </a:t>
            </a:r>
            <a:r>
              <a:rPr lang="en-US" altLang="ko-KR" sz="1000" dirty="0" smtClean="0"/>
              <a:t>Not Find</a:t>
            </a:r>
            <a:r>
              <a:rPr lang="ko-KR" altLang="en-US" sz="1000" dirty="0" smtClean="0"/>
              <a:t>를 발생 하고 </a:t>
            </a:r>
            <a:r>
              <a:rPr lang="en-US" altLang="ko-KR" sz="1000" dirty="0" smtClean="0"/>
              <a:t>age</a:t>
            </a:r>
            <a:r>
              <a:rPr lang="ko-KR" altLang="en-US" sz="1000" dirty="0" smtClean="0"/>
              <a:t>는 있으니 </a:t>
            </a:r>
            <a:r>
              <a:rPr lang="en-US" altLang="ko-KR" sz="1000" dirty="0" smtClean="0"/>
              <a:t>13</a:t>
            </a:r>
            <a:r>
              <a:rPr lang="ko-KR" altLang="en-US" sz="1000" dirty="0" smtClean="0"/>
              <a:t>을 반환하며 </a:t>
            </a:r>
            <a:r>
              <a:rPr lang="en-US" altLang="ko-KR" sz="1000" dirty="0" smtClean="0"/>
              <a:t>[]</a:t>
            </a:r>
            <a:r>
              <a:rPr lang="ko-KR" altLang="en-US" sz="1000" dirty="0" smtClean="0"/>
              <a:t>에서도 발생한다는 것을 알 수 있는 예제이다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만약 이 </a:t>
            </a:r>
            <a:r>
              <a:rPr lang="en-US" altLang="ko-KR" sz="1000" dirty="0" smtClean="0"/>
              <a:t>target </a:t>
            </a:r>
            <a:r>
              <a:rPr lang="ko-KR" altLang="en-US" sz="1000" dirty="0" smtClean="0"/>
              <a:t>객체의 </a:t>
            </a:r>
            <a:r>
              <a:rPr lang="en-US" altLang="ko-KR" sz="1000" dirty="0" smtClean="0"/>
              <a:t>property</a:t>
            </a:r>
            <a:r>
              <a:rPr lang="ko-KR" altLang="en-US" sz="1000" dirty="0" smtClean="0"/>
              <a:t>가 수정 불가능 하다면 오류를 발생시킨다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7" y="1463402"/>
            <a:ext cx="41052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50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Set</a:t>
            </a:r>
            <a:endParaRPr lang="en" dirty="0"/>
          </a:p>
        </p:txBody>
      </p:sp>
      <p:sp>
        <p:nvSpPr>
          <p:cNvPr id="850" name="Shape 85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Muli"/>
                <a:ea typeface="Muli"/>
                <a:cs typeface="Muli"/>
                <a:sym typeface="Muli"/>
              </a:rPr>
              <a:t>Set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의 </a:t>
            </a:r>
            <a:r>
              <a:rPr lang="ko-KR" altLang="en-US" dirty="0" err="1" smtClean="0">
                <a:latin typeface="Muli"/>
                <a:ea typeface="Muli"/>
                <a:cs typeface="Muli"/>
                <a:sym typeface="Muli"/>
              </a:rPr>
              <a:t>프로퍼티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 쓰기 금지에 관한 규약</a:t>
            </a:r>
            <a:endParaRPr lang="en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56" name="Shape 856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857" name="Shape 8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35646"/>
            <a:ext cx="7012735" cy="30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많은 </a:t>
            </a:r>
            <a:r>
              <a:rPr lang="en-US" altLang="ko-KR" dirty="0" smtClean="0"/>
              <a:t>proxy</a:t>
            </a:r>
            <a:r>
              <a:rPr lang="ko-KR" altLang="en-US" dirty="0" smtClean="0"/>
              <a:t>들</a:t>
            </a:r>
            <a:endParaRPr lang="en" dirty="0"/>
          </a:p>
        </p:txBody>
      </p:sp>
      <p:sp>
        <p:nvSpPr>
          <p:cNvPr id="850" name="Shape 85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객체 속성을 보고</a:t>
            </a:r>
            <a:r>
              <a:rPr lang="en-US" altLang="ko-KR" dirty="0" smtClean="0"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조작하는 일</a:t>
            </a:r>
            <a:endParaRPr lang="en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56" name="Shape 856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857" name="Shape 8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Shape 867"/>
          <p:cNvSpPr txBox="1">
            <a:spLocks noGrp="1"/>
          </p:cNvSpPr>
          <p:nvPr>
            <p:ph type="body" idx="3"/>
          </p:nvPr>
        </p:nvSpPr>
        <p:spPr>
          <a:xfrm>
            <a:off x="4067944" y="1563638"/>
            <a:ext cx="4539456" cy="26963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en" sz="1000" dirty="0" smtClean="0"/>
              <a:t>8. </a:t>
            </a:r>
            <a:r>
              <a:rPr lang="en-US" sz="1000" dirty="0" err="1" smtClean="0"/>
              <a:t>deleteProperty</a:t>
            </a:r>
            <a:r>
              <a:rPr lang="en-US" sz="1000" dirty="0" smtClean="0"/>
              <a:t>(target, property)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en-US" sz="1000" dirty="0" smtClean="0"/>
              <a:t>9. enumerate(target)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en-US" sz="1000" dirty="0" smtClean="0"/>
              <a:t>10. </a:t>
            </a:r>
            <a:r>
              <a:rPr lang="en-US" sz="1000" dirty="0" err="1" smtClean="0"/>
              <a:t>ownKeys</a:t>
            </a:r>
            <a:r>
              <a:rPr lang="en-US" sz="1000" dirty="0" smtClean="0"/>
              <a:t>(target)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en-US" sz="1000" dirty="0" smtClean="0"/>
              <a:t>11. apply(target, </a:t>
            </a:r>
            <a:r>
              <a:rPr lang="en-US" sz="1000" dirty="0" err="1" smtClean="0"/>
              <a:t>thisValue</a:t>
            </a:r>
            <a:r>
              <a:rPr lang="en-US" sz="1000" dirty="0" smtClean="0"/>
              <a:t>, arguments)</a:t>
            </a:r>
            <a:endParaRPr lang="en" sz="10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en" sz="1000" dirty="0" smtClean="0"/>
              <a:t>12. construct(target, argument)</a:t>
            </a:r>
            <a:endParaRPr lang="en-US" sz="1000" dirty="0" smtClean="0"/>
          </a:p>
        </p:txBody>
      </p:sp>
      <p:sp>
        <p:nvSpPr>
          <p:cNvPr id="11" name="Shape 867"/>
          <p:cNvSpPr txBox="1">
            <a:spLocks noGrp="1"/>
          </p:cNvSpPr>
          <p:nvPr>
            <p:ph type="body" idx="3"/>
          </p:nvPr>
        </p:nvSpPr>
        <p:spPr>
          <a:xfrm>
            <a:off x="467544" y="1563638"/>
            <a:ext cx="3384376" cy="26963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altLang="ko-KR" sz="1000" dirty="0" smtClean="0"/>
              <a:t>has(target, property)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altLang="ko-KR" sz="1000" dirty="0" err="1" smtClean="0"/>
              <a:t>isExtensible</a:t>
            </a:r>
            <a:r>
              <a:rPr lang="en-US" altLang="ko-KR" sz="1000" dirty="0" smtClean="0"/>
              <a:t>(target)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altLang="ko-KR" sz="1000" dirty="0" err="1" smtClean="0"/>
              <a:t>getPrototypeOf</a:t>
            </a:r>
            <a:r>
              <a:rPr lang="en-US" altLang="ko-KR" sz="1000" dirty="0" smtClean="0"/>
              <a:t>(target)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altLang="ko-KR" sz="1000" dirty="0" err="1" smtClean="0"/>
              <a:t>setPrototypeOf</a:t>
            </a:r>
            <a:r>
              <a:rPr lang="en-US" altLang="ko-KR" sz="1000" dirty="0" smtClean="0"/>
              <a:t>(target, prototype)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altLang="ko-KR" sz="1000" dirty="0" err="1" smtClean="0"/>
              <a:t>preventExtensions</a:t>
            </a:r>
            <a:r>
              <a:rPr lang="en-US" altLang="ko-KR" sz="1000" dirty="0" smtClean="0"/>
              <a:t>(target)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altLang="ko-KR" sz="1000" dirty="0" err="1" smtClean="0"/>
              <a:t>getOwnPropertyDescriptor</a:t>
            </a:r>
            <a:r>
              <a:rPr lang="en-US" altLang="ko-KR" sz="1000" dirty="0" smtClean="0"/>
              <a:t>(target, property)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r>
              <a:rPr lang="en-US" altLang="ko-KR" sz="1000" dirty="0" err="1" smtClean="0"/>
              <a:t>defineProperty</a:t>
            </a:r>
            <a:r>
              <a:rPr lang="en-US" altLang="ko-KR" sz="1000" dirty="0" smtClean="0"/>
              <a:t>(target, property, descriptor)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AutoNum type="arabicPeriod"/>
            </a:pP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23478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Proxy.revocable(target, handler)</a:t>
            </a:r>
            <a:endParaRPr lang="en" dirty="0"/>
          </a:p>
        </p:txBody>
      </p:sp>
      <p:sp>
        <p:nvSpPr>
          <p:cNvPr id="850" name="Shape 85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err="1" smtClean="0">
                <a:latin typeface="Muli"/>
                <a:ea typeface="Muli"/>
                <a:cs typeface="Muli"/>
                <a:sym typeface="Muli"/>
              </a:rPr>
              <a:t>프록시를</a:t>
            </a: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 사용하지 않게 하는 </a:t>
            </a:r>
            <a:r>
              <a:rPr lang="ko-KR" altLang="en-US" dirty="0" err="1" smtClean="0">
                <a:latin typeface="Muli"/>
                <a:ea typeface="Muli"/>
                <a:cs typeface="Muli"/>
                <a:sym typeface="Muli"/>
              </a:rPr>
              <a:t>프록시</a:t>
            </a:r>
            <a:endParaRPr lang="en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56" name="Shape 856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857" name="Shape 8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1228"/>
            <a:ext cx="48006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hape 867"/>
          <p:cNvSpPr txBox="1">
            <a:spLocks noGrp="1"/>
          </p:cNvSpPr>
          <p:nvPr>
            <p:ph type="body" idx="3"/>
          </p:nvPr>
        </p:nvSpPr>
        <p:spPr>
          <a:xfrm>
            <a:off x="5436096" y="1563638"/>
            <a:ext cx="3171304" cy="26963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en-US" sz="1000" dirty="0" err="1" smtClean="0"/>
              <a:t>Promiss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보셧다싶이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revoke</a:t>
            </a:r>
            <a:r>
              <a:rPr lang="ko-KR" altLang="en-US" sz="1000" dirty="0" smtClean="0"/>
              <a:t>가 된다는 것은 우리는 이 </a:t>
            </a:r>
            <a:r>
              <a:rPr lang="en-US" altLang="ko-KR" sz="1000" dirty="0" smtClean="0"/>
              <a:t>proxy</a:t>
            </a:r>
            <a:r>
              <a:rPr lang="ko-KR" altLang="en-US" sz="1000" dirty="0" smtClean="0"/>
              <a:t>를 </a:t>
            </a:r>
            <a:r>
              <a:rPr lang="ko-KR" altLang="en-US" sz="1000" dirty="0" err="1" smtClean="0"/>
              <a:t>비동기</a:t>
            </a:r>
            <a:r>
              <a:rPr lang="ko-KR" altLang="en-US" sz="1000" dirty="0" smtClean="0"/>
              <a:t> 적으로 병렬로 실행되는 함수에 </a:t>
            </a:r>
            <a:r>
              <a:rPr lang="ko-KR" altLang="en-US" sz="1000" dirty="0" err="1" smtClean="0"/>
              <a:t>프록시</a:t>
            </a:r>
            <a:r>
              <a:rPr lang="ko-KR" altLang="en-US" sz="1000" dirty="0" smtClean="0"/>
              <a:t> 자체를 전달하고 더 이상 </a:t>
            </a:r>
            <a:r>
              <a:rPr lang="ko-KR" altLang="en-US" sz="1000" dirty="0" err="1" smtClean="0"/>
              <a:t>프록시를</a:t>
            </a:r>
            <a:r>
              <a:rPr lang="ko-KR" altLang="en-US" sz="1000" dirty="0" smtClean="0"/>
              <a:t> 사용하면 </a:t>
            </a:r>
            <a:r>
              <a:rPr lang="ko-KR" altLang="en-US" sz="1000" dirty="0" err="1" smtClean="0"/>
              <a:t>안될경우에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revoke() </a:t>
            </a:r>
            <a:r>
              <a:rPr lang="ko-KR" altLang="en-US" sz="1000" dirty="0" smtClean="0"/>
              <a:t>사용 중지를 할 수 있다</a:t>
            </a:r>
            <a:r>
              <a:rPr lang="en-US" altLang="ko-KR" sz="1000" dirty="0" smtClean="0"/>
              <a:t>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000" dirty="0" smtClean="0"/>
              <a:t>근데 다시 </a:t>
            </a:r>
            <a:r>
              <a:rPr lang="ko-KR" altLang="en-US" sz="1000" dirty="0" err="1" smtClean="0"/>
              <a:t>살리는건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없는거</a:t>
            </a:r>
            <a:r>
              <a:rPr lang="ko-KR" altLang="en-US" sz="1000" dirty="0" smtClean="0"/>
              <a:t> 같다</a:t>
            </a:r>
            <a:r>
              <a:rPr lang="en-US" altLang="ko-KR" sz="1000" dirty="0" smtClean="0"/>
              <a:t>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405622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Proxy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en" dirty="0"/>
          </a:p>
        </p:txBody>
      </p:sp>
      <p:sp>
        <p:nvSpPr>
          <p:cNvPr id="850" name="Shape 850"/>
          <p:cNvSpPr txBox="1">
            <a:spLocks noGrp="1"/>
          </p:cNvSpPr>
          <p:nvPr>
            <p:ph type="subTitle" idx="2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>
                <a:latin typeface="Muli"/>
                <a:ea typeface="Muli"/>
                <a:cs typeface="Muli"/>
                <a:sym typeface="Muli"/>
              </a:rPr>
              <a:t>객체의 중간에서 대리자 역할을 해주는 존재</a:t>
            </a:r>
            <a:endParaRPr lang="en" dirty="0"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856" name="Shape 856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857" name="Shape 8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867"/>
          <p:cNvSpPr txBox="1">
            <a:spLocks noGrp="1"/>
          </p:cNvSpPr>
          <p:nvPr>
            <p:ph type="body" idx="3"/>
          </p:nvPr>
        </p:nvSpPr>
        <p:spPr>
          <a:xfrm>
            <a:off x="467544" y="1563638"/>
            <a:ext cx="8152452" cy="269632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en" sz="1000" dirty="0" smtClean="0"/>
              <a:t>JavaScript </a:t>
            </a:r>
            <a:r>
              <a:rPr lang="ko-KR" altLang="en-US" sz="1000" dirty="0" smtClean="0"/>
              <a:t>객체의 속성이나 객체에 대한 활동이 벌어질 때 그 벌어지는 부분을 대신 실행 시켜주는 존재라고 볼 수 있다</a:t>
            </a:r>
            <a:r>
              <a:rPr lang="en-US" altLang="ko-KR" sz="1000" dirty="0" smtClean="0"/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</a:pPr>
            <a:r>
              <a:rPr lang="ko-KR" altLang="en-US" sz="1000" dirty="0" smtClean="0"/>
              <a:t>어떻게 보면 </a:t>
            </a:r>
            <a:r>
              <a:rPr lang="en-US" altLang="ko-KR" sz="1000" dirty="0" smtClean="0"/>
              <a:t>Java</a:t>
            </a:r>
            <a:r>
              <a:rPr lang="ko-KR" altLang="en-US" sz="1000" dirty="0" smtClean="0"/>
              <a:t>에서 말하는 </a:t>
            </a:r>
            <a:r>
              <a:rPr lang="en-US" altLang="ko-KR" sz="1000" dirty="0" smtClean="0"/>
              <a:t>Filter</a:t>
            </a:r>
            <a:r>
              <a:rPr lang="ko-KR" altLang="en-US" sz="1000" dirty="0" smtClean="0"/>
              <a:t>같은 개념으로도 생각할 수 있다</a:t>
            </a:r>
            <a:r>
              <a:rPr lang="en-US" altLang="ko-KR" sz="1000" dirty="0" smtClean="0"/>
              <a:t>.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8550253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288</Words>
  <Application>Microsoft Office PowerPoint</Application>
  <PresentationFormat>화면 슬라이드 쇼(16:9)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Arial</vt:lpstr>
      <vt:lpstr>Muli</vt:lpstr>
      <vt:lpstr>simple-light-2</vt:lpstr>
      <vt:lpstr>Get</vt:lpstr>
      <vt:lpstr>receiver</vt:lpstr>
      <vt:lpstr>Set</vt:lpstr>
      <vt:lpstr>Set</vt:lpstr>
      <vt:lpstr>많은 proxy들</vt:lpstr>
      <vt:lpstr>Proxy.revocable(target, handler)</vt:lpstr>
      <vt:lpstr>Proxy란?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UX Presentation Template</dc:title>
  <cp:lastModifiedBy>Registered User</cp:lastModifiedBy>
  <cp:revision>43</cp:revision>
  <dcterms:modified xsi:type="dcterms:W3CDTF">2016-10-04T15:35:41Z</dcterms:modified>
</cp:coreProperties>
</file>