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0CC9D-DCBE-6BFD-8A20-D1E61FCE4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747D00-359F-411C-E05E-42C9AF5EA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99290-B449-EDA1-5C9A-93B7E09E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81525-5222-2182-24D0-73E2BDDD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252602-5354-3303-6D5C-947222FA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6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D1F45-A740-7D59-B221-5DED3BA8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965EE-85DA-CD80-015E-F9EC47293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9AD42-5738-E789-8938-D7A39001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7F9FC-075C-1603-D0C6-5E937849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AED28-6E98-FF6B-E30A-E2B3C60A1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D68D05-8276-7A94-2605-94F8C573D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5CF1EF-E607-BBBF-4B5D-877CA3C0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D8A4D-867A-5262-2D05-90A50906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01877-4C9E-7635-4200-B8A5458B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E310C-572D-79DE-AEAE-A5EB230E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4568A-88A1-4296-2AAC-F4C8A311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C56A4-519B-737E-42D7-3AAC3B59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5C29D-46BA-E8F6-F789-221173E4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B598-94FD-1AD1-E7E9-03C46F8F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CAF9B7-6303-DD6C-EAA2-38685C79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1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885E8-C8CB-8D8D-A938-47FA84AD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5AA880-0B7B-176C-B818-1A9BA91C5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4410A-61A3-01A5-1FA6-7000EDB1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6A8443-6BBB-4CA2-EA31-CCED67E6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1657BE-15BA-2A36-68DC-E64D3EBF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4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5CD4C-34E5-57A9-D782-77FAB73BF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3D99AB-7CEB-C7E6-8768-5E60CFCE2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94A56-58B2-E261-4AAE-90BEF3526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9FFEB6-DCC8-5E74-750F-CE7D6791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AF9D2-B5E2-D2D3-C22D-7044328F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C30E2-CEDD-D2E6-AFB0-23E7E8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BDB8B-4A06-4CEA-1B3E-2396A6D3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E9CB2-100B-E393-EE70-3B1C2860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6A410-22A7-A7BE-E3D3-59E3B0E3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6E0BAA-6449-FE32-823C-976A0751B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5AB316-7101-DD3F-17DC-B99D864BC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A41326-7110-1AFC-5993-40F198CB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EE8ADA-AB2D-8205-B9E9-3FBBC49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BA2491-56B4-5CDB-4127-A1F562F8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0164C-8AF4-1FA2-4344-90920D40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D0ACA0-57CE-2177-27DF-AB56AFCF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298507-439A-62B1-DF3C-DDCDBBA8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0AA772-8124-36F3-E2BE-87E068A2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376096-E9B1-1BE7-C3ED-88816FC5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CA1397-9DF7-F597-D48B-BC040E8F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200BC-A59B-D90C-3286-37A34817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51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60627-8BDF-A181-F40E-6D39BE80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0ABBE-E502-D469-E68D-9A6F3DEB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BD7170-C4C5-68FA-8D8F-F27D80E4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8BAF59-1834-00F4-A20A-B2E610B7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D5D5CC-3371-DE6C-8D61-7EE241E0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EC8B0-4074-63A9-BC2A-D8C9CC21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B62F7-A080-9C77-15D6-AC43D705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ACF33F-38E5-EAA4-9C0F-E29D3DA39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42DD7D-F56A-1EAE-EC64-A03D69E3E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4F65E-E662-5F5C-2525-2BC74FC4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8893C-DA76-36A2-92CF-7C1B650E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AF2610-1561-940B-515E-2229C255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5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C4B718-854D-47B5-F19E-B7077278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07B5D-09C9-D79F-AE97-0339D914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9B946-E91E-317D-9B92-58833868E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23799-6FC1-FE97-3F94-72EC2CAAF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9020B-3E93-69C1-4363-FD883FDFE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8" name="Rectangle 38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제목 381">
            <a:extLst>
              <a:ext uri="{FF2B5EF4-FFF2-40B4-BE49-F238E27FC236}">
                <a16:creationId xmlns:a16="http://schemas.microsoft.com/office/drawing/2014/main" id="{D3981520-5918-1852-8903-FAB9CF223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altLang="ko-KR" sz="8000"/>
              <a:t>2D </a:t>
            </a:r>
            <a:r>
              <a:rPr lang="ko-KR" altLang="en-US" sz="8000"/>
              <a:t>게임프로그래밍</a:t>
            </a:r>
            <a:br>
              <a:rPr lang="en-US" altLang="ko-KR" sz="8000"/>
            </a:br>
            <a:r>
              <a:rPr lang="ko-KR" altLang="en-US" sz="8000"/>
              <a:t>프로젝트 </a:t>
            </a:r>
            <a:r>
              <a:rPr lang="en-US" altLang="ko-KR" sz="8000"/>
              <a:t>1</a:t>
            </a:r>
            <a:r>
              <a:rPr lang="ko-KR" altLang="en-US" sz="8000"/>
              <a:t>차</a:t>
            </a:r>
          </a:p>
        </p:txBody>
      </p:sp>
      <p:sp>
        <p:nvSpPr>
          <p:cNvPr id="383" name="부제목 382">
            <a:extLst>
              <a:ext uri="{FF2B5EF4-FFF2-40B4-BE49-F238E27FC236}">
                <a16:creationId xmlns:a16="http://schemas.microsoft.com/office/drawing/2014/main" id="{210379B7-E381-EE6B-F1F3-576F7380B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2020182040 </a:t>
            </a:r>
            <a:r>
              <a:rPr lang="ko-KR" altLang="en-US" dirty="0"/>
              <a:t>조환희</a:t>
            </a:r>
            <a:endParaRPr lang="ko-KR" alt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15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E430C8-D5B9-E6E7-9FA7-6BA9F3F0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ko-KR" altLang="en-US" sz="5400"/>
              <a:t>게임 컨셉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78D701-3954-7ED0-F3E4-CF60CFD1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ko-KR" altLang="en-US" sz="2200" dirty="0"/>
              <a:t>추억의 레이싱 게임</a:t>
            </a:r>
            <a:endParaRPr lang="en-US" altLang="ko-KR" sz="2200" dirty="0"/>
          </a:p>
          <a:p>
            <a:pPr marL="0" indent="0">
              <a:buNone/>
            </a:pPr>
            <a:r>
              <a:rPr lang="en-US" sz="2200" dirty="0"/>
              <a:t>“Hill Climb Racing＂</a:t>
            </a:r>
            <a:r>
              <a:rPr lang="ko-KR" altLang="en-US" sz="2200" dirty="0"/>
              <a:t>을 모작</a:t>
            </a:r>
            <a:endParaRPr lang="en-US" altLang="ko-KR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ko-KR" altLang="en-US" sz="2200" dirty="0"/>
              <a:t>주어진 </a:t>
            </a:r>
            <a:r>
              <a:rPr lang="ko-KR" altLang="en-US" sz="2200" dirty="0" err="1"/>
              <a:t>맵을</a:t>
            </a:r>
            <a:r>
              <a:rPr lang="ko-KR" altLang="en-US" sz="2200" dirty="0"/>
              <a:t> 완주하는 것이 목표</a:t>
            </a:r>
            <a:endParaRPr lang="en-US" altLang="ko-KR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ko-KR" altLang="en-US" sz="2200" dirty="0"/>
              <a:t>차량 연료와 내구도 관리</a:t>
            </a:r>
            <a:r>
              <a:rPr lang="en-US" altLang="ko-KR" sz="2200" dirty="0"/>
              <a:t>, </a:t>
            </a:r>
            <a:r>
              <a:rPr lang="ko-KR" altLang="en-US" sz="2200" dirty="0"/>
              <a:t>수집한 코인을 통해 차량을 업그레이드</a:t>
            </a:r>
            <a:endParaRPr lang="en-US" sz="2200" dirty="0"/>
          </a:p>
        </p:txBody>
      </p:sp>
      <p:pic>
        <p:nvPicPr>
          <p:cNvPr id="5" name="내용 개체 틀 4" descr="만화 영화이(가) 표시된 사진&#10;&#10;자동 생성된 설명">
            <a:extLst>
              <a:ext uri="{FF2B5EF4-FFF2-40B4-BE49-F238E27FC236}">
                <a16:creationId xmlns:a16="http://schemas.microsoft.com/office/drawing/2014/main" id="{6F7367BB-1E58-DDB9-2886-969CD336E8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7D9DE1-870D-F29B-25EC-D89906FF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예상 게임 흐름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, 텍스트, 만화 영화이(가) 표시된 사진&#10;&#10;자동 생성된 설명">
            <a:extLst>
              <a:ext uri="{FF2B5EF4-FFF2-40B4-BE49-F238E27FC236}">
                <a16:creationId xmlns:a16="http://schemas.microsoft.com/office/drawing/2014/main" id="{E69AE910-AAF8-9DA6-9544-39201244ED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502" y="1914258"/>
            <a:ext cx="3947326" cy="2217895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01E995-4896-0E63-53ED-7085A8E1F697}"/>
              </a:ext>
            </a:extLst>
          </p:cNvPr>
          <p:cNvSpPr txBox="1"/>
          <p:nvPr/>
        </p:nvSpPr>
        <p:spPr>
          <a:xfrm>
            <a:off x="5136022" y="1914258"/>
            <a:ext cx="6050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기본적으로 두 개의 키를 이용해 앞으로 나아가게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차량의 연료와 내구도 관리를 하며 차량이 뒤집히지 않게 </a:t>
            </a:r>
            <a:endParaRPr lang="en-US" altLang="ko-KR" dirty="0"/>
          </a:p>
          <a:p>
            <a:r>
              <a:rPr lang="ko-KR" altLang="en-US" dirty="0"/>
              <a:t>운행합니다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주행 중 코인을 획득할 수 있고</a:t>
            </a:r>
            <a:r>
              <a:rPr lang="en-US" altLang="ko-KR" dirty="0"/>
              <a:t>, </a:t>
            </a:r>
            <a:r>
              <a:rPr lang="ko-KR" altLang="en-US" dirty="0"/>
              <a:t>공중에서 차량을 뒤집는 등 묘기에 따른 점수가 부여됩니다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60E950B4-DF59-62BA-0417-6C7D9F110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01" y="4350750"/>
            <a:ext cx="3947326" cy="2210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483CE4-8187-89D1-48D1-CA6315B66FEA}"/>
              </a:ext>
            </a:extLst>
          </p:cNvPr>
          <p:cNvSpPr txBox="1"/>
          <p:nvPr/>
        </p:nvSpPr>
        <p:spPr>
          <a:xfrm>
            <a:off x="5136021" y="4350750"/>
            <a:ext cx="605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차량이 뒤집히거나 연료가 다하게 된다면 리타이어 하게 되며</a:t>
            </a:r>
            <a:r>
              <a:rPr lang="en-US" altLang="ko-KR" dirty="0"/>
              <a:t>, </a:t>
            </a:r>
            <a:r>
              <a:rPr lang="ko-KR" altLang="en-US" dirty="0"/>
              <a:t>플레이 중 획득한 코인과 점수를 조합하여 상점에서 사용 가능한 재화를 얻습니다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4" name="그림 13" descr="텍스트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602144AB-5A7A-A5EC-424C-95716B7FB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01" y="4345777"/>
            <a:ext cx="3947326" cy="2217896"/>
          </a:xfrm>
          <a:prstGeom prst="rect">
            <a:avLst/>
          </a:prstGeom>
        </p:spPr>
      </p:pic>
      <p:pic>
        <p:nvPicPr>
          <p:cNvPr id="18" name="그림 17" descr="텍스트, 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4B9B0C53-B395-B523-1890-6BCF975A0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01" y="1929570"/>
            <a:ext cx="3947326" cy="221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멀티미디어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BA862828-E266-CADA-A515-844BD9B73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3" y="2859756"/>
            <a:ext cx="2857500" cy="1600200"/>
          </a:xfrm>
          <a:prstGeom prst="rect">
            <a:avLst/>
          </a:prstGeom>
        </p:spPr>
      </p:pic>
      <p:pic>
        <p:nvPicPr>
          <p:cNvPr id="7" name="그림 6" descr="텍스트, 스크린샷, 비디오 게임 소프트웨어, PC 게임이(가) 표시된 사진&#10;&#10;자동 생성된 설명">
            <a:extLst>
              <a:ext uri="{FF2B5EF4-FFF2-40B4-BE49-F238E27FC236}">
                <a16:creationId xmlns:a16="http://schemas.microsoft.com/office/drawing/2014/main" id="{FC78C17B-11E1-40F4-8FAC-0221802BD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3" y="4459956"/>
            <a:ext cx="2857500" cy="16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2278F-BCFF-9EC5-42D3-74B3F4CEDB9C}"/>
              </a:ext>
            </a:extLst>
          </p:cNvPr>
          <p:cNvSpPr txBox="1"/>
          <p:nvPr/>
        </p:nvSpPr>
        <p:spPr>
          <a:xfrm>
            <a:off x="4405487" y="3131074"/>
            <a:ext cx="632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상점에서는 새로운 차량을 구매하거나</a:t>
            </a:r>
            <a:r>
              <a:rPr lang="en-US" altLang="ko-KR" dirty="0"/>
              <a:t>, </a:t>
            </a:r>
            <a:r>
              <a:rPr lang="ko-KR" altLang="en-US" dirty="0"/>
              <a:t>현재 차량을 업그레이드 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여기에 캐릭터 구매 또한 추가할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 descr="텍스트, 스크린샷, 멀티미디어 소프트웨어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FF5D8A8E-30FD-5240-3A65-31EA8C1FE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3" y="797844"/>
            <a:ext cx="28575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6E239B-79C4-5D5D-831A-7B31FD881679}"/>
              </a:ext>
            </a:extLst>
          </p:cNvPr>
          <p:cNvSpPr txBox="1"/>
          <p:nvPr/>
        </p:nvSpPr>
        <p:spPr>
          <a:xfrm>
            <a:off x="4405487" y="797843"/>
            <a:ext cx="669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레이스 시작 전</a:t>
            </a:r>
            <a:r>
              <a:rPr lang="en-US" altLang="ko-KR" dirty="0"/>
              <a:t>, </a:t>
            </a:r>
            <a:r>
              <a:rPr lang="ko-KR" altLang="en-US" dirty="0" err="1"/>
              <a:t>맵을</a:t>
            </a:r>
            <a:r>
              <a:rPr lang="ko-KR" altLang="en-US" dirty="0"/>
              <a:t> 선택할 수 있는데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ko-KR" altLang="en-US" dirty="0" err="1"/>
              <a:t>맵을</a:t>
            </a:r>
            <a:r>
              <a:rPr lang="ko-KR" altLang="en-US" dirty="0"/>
              <a:t> 완주하게 되면 다음 </a:t>
            </a:r>
            <a:r>
              <a:rPr lang="ko-KR" altLang="en-US" dirty="0" err="1"/>
              <a:t>맵이</a:t>
            </a:r>
            <a:r>
              <a:rPr lang="ko-KR" altLang="en-US" dirty="0"/>
              <a:t> 해금되는 방식을 사용할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맵별로</a:t>
            </a:r>
            <a:r>
              <a:rPr lang="ko-KR" altLang="en-US" dirty="0"/>
              <a:t> 최고기록과 완주기준을 표시할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19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E5D433-F853-5614-D66B-5A4D8531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ko-KR" altLang="en-US" sz="3200"/>
              <a:t>개발 일정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5F0AEB79-D683-B7AE-E6C2-49C4F5D0E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954839"/>
              </p:ext>
            </p:extLst>
          </p:nvPr>
        </p:nvGraphicFramePr>
        <p:xfrm>
          <a:off x="4526280" y="686312"/>
          <a:ext cx="6830569" cy="50921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55707">
                  <a:extLst>
                    <a:ext uri="{9D8B030D-6E8A-4147-A177-3AD203B41FA5}">
                      <a16:colId xmlns:a16="http://schemas.microsoft.com/office/drawing/2014/main" val="4075402742"/>
                    </a:ext>
                  </a:extLst>
                </a:gridCol>
                <a:gridCol w="5674862">
                  <a:extLst>
                    <a:ext uri="{9D8B030D-6E8A-4147-A177-3AD203B41FA5}">
                      <a16:colId xmlns:a16="http://schemas.microsoft.com/office/drawing/2014/main" val="2281335231"/>
                    </a:ext>
                  </a:extLst>
                </a:gridCol>
              </a:tblGrid>
              <a:tr h="535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all" spc="6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8354" marR="148354" marT="121808" marB="1218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cap="all" spc="60" dirty="0">
                          <a:solidFill>
                            <a:schemeClr val="tx1"/>
                          </a:solidFill>
                        </a:rPr>
                        <a:t>개발 내용</a:t>
                      </a:r>
                    </a:p>
                  </a:txBody>
                  <a:tcPr marL="148354" marR="148354" marT="121808" marB="12180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594746"/>
                  </a:ext>
                </a:extLst>
              </a:tr>
              <a:tr h="56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8354" marR="148354" marT="74177" marB="12180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리소스 수집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005407"/>
                  </a:ext>
                </a:extLst>
              </a:tr>
              <a:tr h="56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cap="none" spc="0" dirty="0">
                          <a:solidFill>
                            <a:schemeClr val="tx1"/>
                          </a:solidFill>
                        </a:rPr>
                        <a:t>차량</a:t>
                      </a:r>
                      <a:r>
                        <a:rPr lang="en-US" altLang="ko-KR" sz="2100" cap="none" spc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2100" cap="none" spc="0" dirty="0">
                          <a:solidFill>
                            <a:schemeClr val="tx1"/>
                          </a:solidFill>
                        </a:rPr>
                        <a:t>캐릭터 움직임 구현</a:t>
                      </a:r>
                      <a:r>
                        <a:rPr lang="en-US" altLang="ko-KR" sz="2100" cap="none" spc="0" dirty="0">
                          <a:solidFill>
                            <a:schemeClr val="tx1"/>
                          </a:solidFill>
                        </a:rPr>
                        <a:t>_1</a:t>
                      </a:r>
                      <a:endParaRPr lang="ko-KR" altLang="en-US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310938"/>
                  </a:ext>
                </a:extLst>
              </a:tr>
              <a:tr h="56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8354" marR="148354" marT="74177" marB="12180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차량</a:t>
                      </a:r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캐릭터 움직임 구현</a:t>
                      </a:r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_2</a:t>
                      </a:r>
                      <a:endParaRPr lang="ko-KR" alt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35307"/>
                  </a:ext>
                </a:extLst>
              </a:tr>
              <a:tr h="56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cap="none" spc="0" dirty="0">
                          <a:solidFill>
                            <a:schemeClr val="tx1"/>
                          </a:solidFill>
                        </a:rPr>
                        <a:t>맵 제작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035103"/>
                  </a:ext>
                </a:extLst>
              </a:tr>
              <a:tr h="56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8354" marR="148354" marT="74177" marB="12180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중간 점검</a:t>
                      </a:r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연료</a:t>
                      </a:r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내구도 및 코인 시스템 구현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77874"/>
                  </a:ext>
                </a:extLst>
              </a:tr>
              <a:tr h="56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cap="none" spc="0" dirty="0">
                          <a:solidFill>
                            <a:schemeClr val="tx1"/>
                          </a:solidFill>
                        </a:rPr>
                        <a:t>상점 시스템 구현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09031"/>
                  </a:ext>
                </a:extLst>
              </a:tr>
              <a:tr h="56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8354" marR="148354" marT="74177" marB="121808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cap="none" spc="0" dirty="0">
                          <a:solidFill>
                            <a:schemeClr val="tx1"/>
                          </a:solidFill>
                        </a:rPr>
                        <a:t>차량</a:t>
                      </a:r>
                      <a:r>
                        <a:rPr lang="en-US" altLang="ko-KR" sz="2100" cap="none" spc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2100" cap="none" spc="0" dirty="0">
                          <a:solidFill>
                            <a:schemeClr val="tx1"/>
                          </a:solidFill>
                        </a:rPr>
                        <a:t>캐릭터 추가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544524"/>
                  </a:ext>
                </a:extLst>
              </a:tr>
              <a:tr h="569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cap="none" spc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2100" cap="none" spc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cap="none" spc="0" dirty="0">
                          <a:solidFill>
                            <a:schemeClr val="tx1"/>
                          </a:solidFill>
                        </a:rPr>
                        <a:t>최종 점검</a:t>
                      </a:r>
                    </a:p>
                  </a:txBody>
                  <a:tcPr marL="148354" marR="148354" marT="74177" marB="12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0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286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EA33DE-68F0-1899-9B50-99FA68BB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56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203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2D 게임프로그래밍 프로젝트 1차</vt:lpstr>
      <vt:lpstr>게임 컨셉</vt:lpstr>
      <vt:lpstr>예상 게임 흐름</vt:lpstr>
      <vt:lpstr>PowerPoint 프레젠테이션</vt:lpstr>
      <vt:lpstr>개발 일정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게임프로그래밍 프로젝트 1차</dc:title>
  <dc:creator>환희 조</dc:creator>
  <cp:lastModifiedBy>환희 조</cp:lastModifiedBy>
  <cp:revision>16</cp:revision>
  <dcterms:created xsi:type="dcterms:W3CDTF">2023-10-16T12:33:54Z</dcterms:created>
  <dcterms:modified xsi:type="dcterms:W3CDTF">2023-10-16T14:27:02Z</dcterms:modified>
</cp:coreProperties>
</file>