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58" r:id="rId7"/>
    <p:sldId id="259" r:id="rId8"/>
    <p:sldId id="268" r:id="rId9"/>
    <p:sldId id="263" r:id="rId10"/>
    <p:sldId id="289" r:id="rId11"/>
    <p:sldId id="288" r:id="rId12"/>
    <p:sldId id="284" r:id="rId13"/>
    <p:sldId id="285" r:id="rId14"/>
    <p:sldId id="262" r:id="rId15"/>
    <p:sldId id="270" r:id="rId16"/>
    <p:sldId id="286" r:id="rId17"/>
    <p:sldId id="291" r:id="rId18"/>
    <p:sldId id="287" r:id="rId19"/>
    <p:sldId id="273" r:id="rId20"/>
    <p:sldId id="272" r:id="rId21"/>
    <p:sldId id="274" r:id="rId22"/>
    <p:sldId id="290" r:id="rId23"/>
    <p:sldId id="277" r:id="rId24"/>
    <p:sldId id="294" r:id="rId25"/>
    <p:sldId id="295" r:id="rId26"/>
    <p:sldId id="292" r:id="rId27"/>
    <p:sldId id="293" r:id="rId28"/>
    <p:sldId id="27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11B-2627-4C31-9EB2-FD41C5F61004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875-6BCB-4579-93FF-24AC7C7B2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2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11B-2627-4C31-9EB2-FD41C5F61004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875-6BCB-4579-93FF-24AC7C7B2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7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11B-2627-4C31-9EB2-FD41C5F61004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875-6BCB-4579-93FF-24AC7C7B2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6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11B-2627-4C31-9EB2-FD41C5F61004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875-6BCB-4579-93FF-24AC7C7B2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6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11B-2627-4C31-9EB2-FD41C5F61004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875-6BCB-4579-93FF-24AC7C7B2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16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11B-2627-4C31-9EB2-FD41C5F61004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875-6BCB-4579-93FF-24AC7C7B2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7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11B-2627-4C31-9EB2-FD41C5F61004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875-6BCB-4579-93FF-24AC7C7B2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1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11B-2627-4C31-9EB2-FD41C5F61004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875-6BCB-4579-93FF-24AC7C7B2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0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11B-2627-4C31-9EB2-FD41C5F61004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875-6BCB-4579-93FF-24AC7C7B2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7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11B-2627-4C31-9EB2-FD41C5F61004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875-6BCB-4579-93FF-24AC7C7B2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7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B11B-2627-4C31-9EB2-FD41C5F61004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875-6BCB-4579-93FF-24AC7C7B2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9B11B-2627-4C31-9EB2-FD41C5F61004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FD875-6BCB-4579-93FF-24AC7C7B2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3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rot="5400000">
            <a:off x="6096001" y="-482203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85623" y="-372934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0" y="5422900"/>
            <a:ext cx="12192000" cy="1435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1" name="그룹 140"/>
          <p:cNvGrpSpPr/>
          <p:nvPr/>
        </p:nvGrpSpPr>
        <p:grpSpPr>
          <a:xfrm flipH="1">
            <a:off x="3572672" y="1314134"/>
            <a:ext cx="5054668" cy="2113589"/>
            <a:chOff x="8647313" y="1228099"/>
            <a:chExt cx="3222445" cy="1714180"/>
          </a:xfrm>
        </p:grpSpPr>
        <p:sp>
          <p:nvSpPr>
            <p:cNvPr id="139" name="갈매기형 수장 138"/>
            <p:cNvSpPr/>
            <p:nvPr/>
          </p:nvSpPr>
          <p:spPr>
            <a:xfrm>
              <a:off x="9088891" y="2141840"/>
              <a:ext cx="2448186" cy="800439"/>
            </a:xfrm>
            <a:prstGeom prst="chevron">
              <a:avLst>
                <a:gd name="adj" fmla="val 48058"/>
              </a:avLst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건국대학교 컴퓨터공학과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201211348 </a:t>
              </a:r>
              <a:r>
                <a:rPr lang="ko-KR" altLang="en-US" dirty="0">
                  <a:solidFill>
                    <a:schemeClr val="tx1"/>
                  </a:solidFill>
                </a:rPr>
                <a:t>박성준 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8647313" y="1228099"/>
              <a:ext cx="3222445" cy="49054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웹프로그래밍 프로젝트</a:t>
              </a:r>
              <a:r>
                <a:rPr lang="en-US" altLang="ko-KR" sz="2400" b="1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Evernote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0" y="5627686"/>
            <a:ext cx="12192000" cy="0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4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6946540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전체 레이아웃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(1)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823450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2214337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활용라이브러리 설명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8247067" y="5733850"/>
            <a:ext cx="1468018" cy="114816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Col-Xs-8</a:t>
            </a:r>
          </a:p>
          <a:p>
            <a:pPr algn="ctr"/>
            <a:r>
              <a:rPr lang="en-US" altLang="ko-KR" dirty="0"/>
              <a:t>Col-Md-8</a:t>
            </a:r>
          </a:p>
          <a:p>
            <a:pPr algn="ctr"/>
            <a:r>
              <a:rPr lang="ko-KR" altLang="en-US" dirty="0"/>
              <a:t>구성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90" y="821341"/>
            <a:ext cx="10289555" cy="4791074"/>
          </a:xfrm>
          <a:prstGeom prst="rect">
            <a:avLst/>
          </a:prstGeom>
        </p:spPr>
      </p:pic>
      <p:sp>
        <p:nvSpPr>
          <p:cNvPr id="66" name="모서리가 둥근 직사각형 3"/>
          <p:cNvSpPr/>
          <p:nvPr/>
        </p:nvSpPr>
        <p:spPr>
          <a:xfrm>
            <a:off x="2464222" y="5683712"/>
            <a:ext cx="1468018" cy="114816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Col-Xs-4</a:t>
            </a:r>
          </a:p>
          <a:p>
            <a:pPr algn="ctr"/>
            <a:r>
              <a:rPr lang="en-US" altLang="ko-KR" dirty="0"/>
              <a:t>Col-Md-4</a:t>
            </a:r>
          </a:p>
          <a:p>
            <a:pPr algn="ctr"/>
            <a:r>
              <a:rPr lang="ko-KR" altLang="en-US" dirty="0"/>
              <a:t>구성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5730" y="1172584"/>
            <a:ext cx="3315647" cy="44162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4598" y="1180910"/>
            <a:ext cx="6904247" cy="443150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3"/>
          <p:cNvSpPr/>
          <p:nvPr/>
        </p:nvSpPr>
        <p:spPr>
          <a:xfrm>
            <a:off x="149263" y="810894"/>
            <a:ext cx="991050" cy="39299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02" name="모서리가 둥근 직사각형 3"/>
          <p:cNvSpPr/>
          <p:nvPr/>
        </p:nvSpPr>
        <p:spPr>
          <a:xfrm>
            <a:off x="34603" y="2812235"/>
            <a:ext cx="1191704" cy="74565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85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6946540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전체레이아웃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(2)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823450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2214337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활용라이브러리 설명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7417196" y="6034374"/>
            <a:ext cx="1918903" cy="7629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메모입력 부분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5" y="747490"/>
            <a:ext cx="11169659" cy="5200872"/>
          </a:xfrm>
          <a:prstGeom prst="rect">
            <a:avLst/>
          </a:prstGeom>
        </p:spPr>
      </p:pic>
      <p:sp>
        <p:nvSpPr>
          <p:cNvPr id="66" name="모서리가 둥근 직사각형 3"/>
          <p:cNvSpPr/>
          <p:nvPr/>
        </p:nvSpPr>
        <p:spPr>
          <a:xfrm>
            <a:off x="10607040" y="1242595"/>
            <a:ext cx="998271" cy="58315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제목</a:t>
            </a:r>
          </a:p>
        </p:txBody>
      </p:sp>
      <p:sp>
        <p:nvSpPr>
          <p:cNvPr id="67" name="모서리가 둥근 직사각형 3"/>
          <p:cNvSpPr/>
          <p:nvPr/>
        </p:nvSpPr>
        <p:spPr>
          <a:xfrm>
            <a:off x="10607040" y="2750968"/>
            <a:ext cx="1008698" cy="62612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본문</a:t>
            </a:r>
            <a:endParaRPr lang="ko-KR" altLang="en-US" dirty="0"/>
          </a:p>
        </p:txBody>
      </p:sp>
      <p:sp>
        <p:nvSpPr>
          <p:cNvPr id="69" name="모서리가 둥근 직사각형 3"/>
          <p:cNvSpPr/>
          <p:nvPr/>
        </p:nvSpPr>
        <p:spPr>
          <a:xfrm>
            <a:off x="1747127" y="5996936"/>
            <a:ext cx="1840768" cy="7629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MemoList</a:t>
            </a:r>
            <a:r>
              <a:rPr lang="ko-KR" altLang="en-US" dirty="0"/>
              <a:t>부분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96118" y="1444269"/>
            <a:ext cx="3595690" cy="4504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91808" y="1099703"/>
            <a:ext cx="7550949" cy="48486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3"/>
          <p:cNvSpPr/>
          <p:nvPr/>
        </p:nvSpPr>
        <p:spPr>
          <a:xfrm>
            <a:off x="6908643" y="4183668"/>
            <a:ext cx="1216302" cy="62612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첨부파일</a:t>
            </a:r>
            <a:endParaRPr lang="ko-KR" altLang="en-US" dirty="0"/>
          </a:p>
        </p:txBody>
      </p:sp>
      <p:sp>
        <p:nvSpPr>
          <p:cNvPr id="105" name="모서리가 둥근 직사각형 3"/>
          <p:cNvSpPr/>
          <p:nvPr/>
        </p:nvSpPr>
        <p:spPr>
          <a:xfrm>
            <a:off x="1759880" y="1474845"/>
            <a:ext cx="1610232" cy="3963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HashTag</a:t>
            </a:r>
            <a:r>
              <a:rPr lang="ko-KR" altLang="en-US" dirty="0"/>
              <a:t>검색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96118" y="1099703"/>
            <a:ext cx="3595690" cy="34456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3"/>
          <p:cNvSpPr/>
          <p:nvPr/>
        </p:nvSpPr>
        <p:spPr>
          <a:xfrm>
            <a:off x="10978839" y="5979913"/>
            <a:ext cx="1008698" cy="62612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204691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9321448" cy="777769"/>
            <a:chOff x="7890184" y="1400363"/>
            <a:chExt cx="733188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6975004" cy="829499"/>
              <a:chOff x="4420075" y="1484896"/>
              <a:chExt cx="5095400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4420075" y="1484896"/>
                <a:ext cx="3512558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레이아웃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– 1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Md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일때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페이지의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width &gt;= 992px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823450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2214337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활용라이브러리 설명</a:t>
              </a:r>
            </a:p>
          </p:txBody>
        </p:sp>
      </p:grp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60" y="1088658"/>
            <a:ext cx="10556881" cy="49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4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10040586" cy="777769"/>
            <a:chOff x="7890184" y="1400363"/>
            <a:chExt cx="8062432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7705548" cy="829499"/>
              <a:chOff x="3886396" y="1484896"/>
              <a:chExt cx="5629079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3886396" y="1484896"/>
                <a:ext cx="4046237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레이아웃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– 2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xs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(mobile)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페이지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width &lt; 768px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823450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2214337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활용라이브러리 설명</a:t>
              </a:r>
            </a:p>
          </p:txBody>
        </p:sp>
      </p:grp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35" y="1752640"/>
            <a:ext cx="4220200" cy="3388334"/>
          </a:xfrm>
          <a:prstGeom prst="rect">
            <a:avLst/>
          </a:prstGeom>
        </p:spPr>
      </p:pic>
      <p:sp>
        <p:nvSpPr>
          <p:cNvPr id="66" name="모서리가 둥근 직사각형 3"/>
          <p:cNvSpPr/>
          <p:nvPr/>
        </p:nvSpPr>
        <p:spPr>
          <a:xfrm>
            <a:off x="7330272" y="5363984"/>
            <a:ext cx="2552728" cy="12357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editor </a:t>
            </a:r>
            <a:r>
              <a:rPr lang="ko-KR" altLang="en-US" dirty="0"/>
              <a:t>부분이 밑에 배치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72" y="2068917"/>
            <a:ext cx="4112834" cy="3037777"/>
          </a:xfrm>
          <a:prstGeom prst="rect">
            <a:avLst/>
          </a:prstGeom>
        </p:spPr>
      </p:pic>
      <p:sp>
        <p:nvSpPr>
          <p:cNvPr id="67" name="모서리가 둥근 직사각형 3"/>
          <p:cNvSpPr/>
          <p:nvPr/>
        </p:nvSpPr>
        <p:spPr>
          <a:xfrm>
            <a:off x="1662905" y="5287970"/>
            <a:ext cx="2552728" cy="12357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 List </a:t>
            </a:r>
            <a:r>
              <a:rPr lang="ko-KR" altLang="en-US" dirty="0"/>
              <a:t>부분이 위에 배치</a:t>
            </a:r>
          </a:p>
        </p:txBody>
      </p:sp>
    </p:spTree>
    <p:extLst>
      <p:ext uri="{BB962C8B-B14F-4D97-AF65-F5344CB8AC3E}">
        <p14:creationId xmlns:p14="http://schemas.microsoft.com/office/powerpoint/2010/main" val="166127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6946540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Auto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무한스크롤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구현</a:t>
                </a: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823450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2214337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활용라이브러리 설명</a:t>
              </a:r>
            </a:p>
          </p:txBody>
        </p:sp>
      </p:grp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16" y="1071666"/>
            <a:ext cx="4881524" cy="22835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53" y="3590723"/>
            <a:ext cx="4264427" cy="27944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655" y="1196711"/>
            <a:ext cx="3820013" cy="451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7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89654" y="-116446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6946540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메모 초기화</a:t>
                </a: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823450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2214337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활용라이브러리 설명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622296" y="1866501"/>
            <a:ext cx="3124997" cy="312499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 초기화 버튼을 눌렀을 시 제목과 본문 내용을 </a:t>
            </a:r>
            <a:r>
              <a:rPr lang="ko-KR" altLang="en-US" dirty="0" err="1"/>
              <a:t>초기화시키고</a:t>
            </a:r>
            <a:r>
              <a:rPr lang="ko-KR" altLang="en-US" dirty="0"/>
              <a:t> 해당 변수 및 </a:t>
            </a:r>
            <a:r>
              <a:rPr lang="ko-KR" altLang="en-US" dirty="0" err="1"/>
              <a:t>키값을</a:t>
            </a:r>
            <a:r>
              <a:rPr lang="ko-KR" altLang="en-US" dirty="0"/>
              <a:t> </a:t>
            </a:r>
            <a:r>
              <a:rPr lang="ko-KR" altLang="en-US" dirty="0" err="1"/>
              <a:t>초기화시키는</a:t>
            </a:r>
            <a:r>
              <a:rPr lang="ko-KR" altLang="en-US" dirty="0"/>
              <a:t> 함수입니다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861" y="1899063"/>
            <a:ext cx="7187529" cy="29487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939" y="4295343"/>
            <a:ext cx="1190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4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6946540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새 메모 쓰기 및 저장</a:t>
                </a: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823450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2214337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활용라이브러리 설명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622296" y="1866501"/>
            <a:ext cx="3124997" cy="312499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5610" y="1993102"/>
            <a:ext cx="3144554" cy="28765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saveclick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각각의 변수에 제목</a:t>
            </a:r>
            <a:r>
              <a:rPr lang="en-US" altLang="ko-KR" dirty="0"/>
              <a:t>, </a:t>
            </a:r>
            <a:r>
              <a:rPr lang="ko-KR" altLang="en-US" dirty="0" err="1"/>
              <a:t>해쉬태그</a:t>
            </a:r>
            <a:r>
              <a:rPr lang="en-US" altLang="ko-KR" dirty="0"/>
              <a:t>,</a:t>
            </a:r>
            <a:r>
              <a:rPr lang="ko-KR" altLang="en-US" dirty="0"/>
              <a:t> 본문을 받아와서 </a:t>
            </a:r>
            <a:r>
              <a:rPr lang="en-US" altLang="ko-KR" dirty="0" err="1"/>
              <a:t>firedatabase</a:t>
            </a:r>
            <a:r>
              <a:rPr lang="en-US" altLang="ko-KR" dirty="0"/>
              <a:t>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변수에 입력합니다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07" y="1783555"/>
            <a:ext cx="4448175" cy="1162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158" y="3266906"/>
            <a:ext cx="1657350" cy="180975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966" y="3322135"/>
            <a:ext cx="3539339" cy="14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2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6946540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저장 예제</a:t>
                </a: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823450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2214337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활용라이브러리 설명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386527" y="4145901"/>
            <a:ext cx="4624419" cy="15952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다음과 같이 제목과 해시태그 내용을 입력하고 저장하면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25" y="1249649"/>
            <a:ext cx="5281640" cy="2458389"/>
          </a:xfrm>
          <a:prstGeom prst="rect">
            <a:avLst/>
          </a:prstGeom>
        </p:spPr>
      </p:pic>
      <p:sp>
        <p:nvSpPr>
          <p:cNvPr id="64" name="모서리가 둥근 직사각형 3"/>
          <p:cNvSpPr/>
          <p:nvPr/>
        </p:nvSpPr>
        <p:spPr>
          <a:xfrm>
            <a:off x="6716694" y="4128655"/>
            <a:ext cx="4624419" cy="15952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Firebase </a:t>
            </a:r>
            <a:r>
              <a:rPr lang="en-US" altLang="ko-KR" dirty="0" err="1"/>
              <a:t>db</a:t>
            </a:r>
            <a:r>
              <a:rPr lang="ko-KR" altLang="en-US" dirty="0"/>
              <a:t>에 잘 </a:t>
            </a:r>
            <a:r>
              <a:rPr lang="ko-KR" altLang="en-US" dirty="0" err="1"/>
              <a:t>저장되어있음을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43" y="1232341"/>
            <a:ext cx="4200169" cy="23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19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6946540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메모 불러오기</a:t>
                </a: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823450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2214337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활용라이브러리 설명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622296" y="1866501"/>
            <a:ext cx="3124997" cy="312499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5610" y="1993102"/>
            <a:ext cx="3144554" cy="28765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해당 </a:t>
            </a:r>
            <a:r>
              <a:rPr lang="ko-KR" altLang="en-US" dirty="0" err="1"/>
              <a:t>키값과</a:t>
            </a:r>
            <a:r>
              <a:rPr lang="ko-KR" altLang="en-US" dirty="0"/>
              <a:t> </a:t>
            </a:r>
            <a:r>
              <a:rPr lang="en-US" altLang="ko-KR" dirty="0"/>
              <a:t>snapshot</a:t>
            </a:r>
            <a:r>
              <a:rPr lang="ko-KR" altLang="en-US" dirty="0"/>
              <a:t>을 통해 메모를 불러오고</a:t>
            </a:r>
            <a:r>
              <a:rPr lang="en-US" altLang="ko-KR" dirty="0"/>
              <a:t> (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본문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storage</a:t>
            </a:r>
            <a:r>
              <a:rPr lang="ko-KR" altLang="en-US" dirty="0"/>
              <a:t>에서 </a:t>
            </a:r>
            <a:r>
              <a:rPr lang="en-US" altLang="ko-KR" dirty="0"/>
              <a:t>blob </a:t>
            </a:r>
            <a:r>
              <a:rPr lang="ko-KR" altLang="en-US" dirty="0"/>
              <a:t>방식으로 이미지를 가져오려고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75" y="1800621"/>
            <a:ext cx="6005000" cy="33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7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6946540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메모 수정</a:t>
                </a: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823450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2214337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활용라이브러리 설명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622296" y="1866501"/>
            <a:ext cx="3124997" cy="312499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5610" y="1993102"/>
            <a:ext cx="3144554" cy="28765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Key</a:t>
            </a:r>
            <a:r>
              <a:rPr lang="ko-KR" altLang="en-US" dirty="0"/>
              <a:t> 와 </a:t>
            </a:r>
            <a:r>
              <a:rPr lang="en-US" altLang="ko-KR" dirty="0" err="1"/>
              <a:t>nowkey</a:t>
            </a:r>
            <a:r>
              <a:rPr lang="en-US" altLang="ko-KR" dirty="0"/>
              <a:t> </a:t>
            </a:r>
            <a:r>
              <a:rPr lang="ko-KR" altLang="en-US" dirty="0"/>
              <a:t>값을 이용하여 처음 작성하는 메모인지 </a:t>
            </a:r>
            <a:r>
              <a:rPr lang="en-US" altLang="ko-KR" dirty="0"/>
              <a:t>load</a:t>
            </a:r>
            <a:r>
              <a:rPr lang="ko-KR" altLang="en-US" dirty="0"/>
              <a:t>해온 메모인지 판단하여 새로 메모가 추가가 되거나 </a:t>
            </a:r>
            <a:r>
              <a:rPr lang="en-US" altLang="ko-KR" dirty="0"/>
              <a:t>load</a:t>
            </a:r>
            <a:r>
              <a:rPr lang="ko-KR" altLang="en-US" dirty="0"/>
              <a:t>해온 메모라면 수정이 됩니다</a:t>
            </a:r>
            <a:r>
              <a:rPr lang="en-US" altLang="ko-KR" dirty="0"/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3" y="1921666"/>
            <a:ext cx="6415891" cy="26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4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9776" y="-586818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2" y="-227649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/>
          <p:cNvGrpSpPr/>
          <p:nvPr/>
        </p:nvGrpSpPr>
        <p:grpSpPr>
          <a:xfrm flipH="1">
            <a:off x="4757770" y="1502561"/>
            <a:ext cx="4321683" cy="490542"/>
            <a:chOff x="7484268" y="1652581"/>
            <a:chExt cx="2031209" cy="490542"/>
          </a:xfrm>
        </p:grpSpPr>
        <p:sp>
          <p:nvSpPr>
            <p:cNvPr id="139" name="갈매기형 수장 138"/>
            <p:cNvSpPr/>
            <p:nvPr/>
          </p:nvSpPr>
          <p:spPr>
            <a:xfrm>
              <a:off x="7484268" y="1652582"/>
              <a:ext cx="636592" cy="490541"/>
            </a:xfrm>
            <a:prstGeom prst="chevron">
              <a:avLst>
                <a:gd name="adj" fmla="val 48058"/>
              </a:avLst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7887500" y="1652581"/>
              <a:ext cx="1627977" cy="49054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활용 라이브러리 소개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0"/>
            <a:ext cx="249396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>
            <a:off x="2134394" y="0"/>
            <a:ext cx="3045398" cy="6858000"/>
          </a:xfrm>
          <a:prstGeom prst="triangle">
            <a:avLst>
              <a:gd name="adj" fmla="val 1139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/>
          <p:cNvGrpSpPr/>
          <p:nvPr/>
        </p:nvGrpSpPr>
        <p:grpSpPr>
          <a:xfrm flipH="1">
            <a:off x="5668175" y="2415764"/>
            <a:ext cx="4027492" cy="490542"/>
            <a:chOff x="7484268" y="1652581"/>
            <a:chExt cx="2031207" cy="490542"/>
          </a:xfrm>
        </p:grpSpPr>
        <p:sp>
          <p:nvSpPr>
            <p:cNvPr id="142" name="갈매기형 수장 141"/>
            <p:cNvSpPr/>
            <p:nvPr/>
          </p:nvSpPr>
          <p:spPr>
            <a:xfrm>
              <a:off x="7484268" y="1652582"/>
              <a:ext cx="636592" cy="490541"/>
            </a:xfrm>
            <a:prstGeom prst="chevron">
              <a:avLst>
                <a:gd name="adj" fmla="val 48058"/>
              </a:avLst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7887498" y="1652581"/>
              <a:ext cx="1627977" cy="49054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라이브러리 활용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91808" y="149467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140255" y="247456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9158" y="515883"/>
            <a:ext cx="252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CONTENT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184725" y="-79377"/>
            <a:ext cx="2775746" cy="694690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 flipH="1">
            <a:off x="4147987" y="558823"/>
            <a:ext cx="4321683" cy="490542"/>
            <a:chOff x="7484268" y="1652581"/>
            <a:chExt cx="2031209" cy="490542"/>
          </a:xfrm>
        </p:grpSpPr>
        <p:sp>
          <p:nvSpPr>
            <p:cNvPr id="68" name="갈매기형 수장 138"/>
            <p:cNvSpPr/>
            <p:nvPr/>
          </p:nvSpPr>
          <p:spPr>
            <a:xfrm>
              <a:off x="7484268" y="1652582"/>
              <a:ext cx="636592" cy="490541"/>
            </a:xfrm>
            <a:prstGeom prst="chevron">
              <a:avLst>
                <a:gd name="adj" fmla="val 48058"/>
              </a:avLst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887500" y="1652581"/>
              <a:ext cx="1627977" cy="49054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활용 툴 및 환경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636956" y="59159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 flipH="1">
            <a:off x="6258638" y="3341465"/>
            <a:ext cx="4027492" cy="490542"/>
            <a:chOff x="7484268" y="1652581"/>
            <a:chExt cx="2031207" cy="490542"/>
          </a:xfrm>
        </p:grpSpPr>
        <p:sp>
          <p:nvSpPr>
            <p:cNvPr id="104" name="갈매기형 수장 141"/>
            <p:cNvSpPr/>
            <p:nvPr/>
          </p:nvSpPr>
          <p:spPr>
            <a:xfrm>
              <a:off x="7484268" y="1652582"/>
              <a:ext cx="636592" cy="490541"/>
            </a:xfrm>
            <a:prstGeom prst="chevron">
              <a:avLst>
                <a:gd name="adj" fmla="val 48058"/>
              </a:avLst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887498" y="1652581"/>
              <a:ext cx="1627977" cy="49054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부족한 점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5731734" y="334175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108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6946540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메모 삭제</a:t>
                </a: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823450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2214337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활용라이브러리 설명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622296" y="1866501"/>
            <a:ext cx="3124997" cy="312499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5610" y="1993102"/>
            <a:ext cx="3144554" cy="28765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삭제 버튼 </a:t>
            </a:r>
            <a:r>
              <a:rPr lang="ko-KR" altLang="en-US" dirty="0" err="1"/>
              <a:t>클릭시</a:t>
            </a:r>
            <a:r>
              <a:rPr lang="ko-KR" altLang="en-US" dirty="0"/>
              <a:t> 메모 삭제여부를 묻는 창이 나오고 확인을 </a:t>
            </a:r>
            <a:r>
              <a:rPr lang="ko-KR" altLang="en-US" dirty="0" err="1"/>
              <a:t>누를시</a:t>
            </a:r>
            <a:r>
              <a:rPr lang="ko-KR" altLang="en-US" dirty="0"/>
              <a:t> 해당 메모가 삭제됩니다</a:t>
            </a:r>
            <a:r>
              <a:rPr lang="en-US" altLang="ko-KR" dirty="0"/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91" y="1540668"/>
            <a:ext cx="4986345" cy="43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5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6946540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첨부파일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(1)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823450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2214337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활용라이브러리 설명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962251" y="1847960"/>
            <a:ext cx="5140751" cy="78739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</a:t>
            </a:r>
            <a:r>
              <a:rPr lang="ko-KR" altLang="en-US" dirty="0"/>
              <a:t>을 통해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 err="1"/>
              <a:t>uploadfile</a:t>
            </a:r>
            <a:r>
              <a:rPr lang="ko-KR" altLang="en-US" dirty="0" err="1"/>
              <a:t>인것을</a:t>
            </a:r>
            <a:r>
              <a:rPr lang="ko-KR" altLang="en-US" dirty="0"/>
              <a:t> 가져오고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15" y="1255242"/>
            <a:ext cx="4848225" cy="476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51" y="2787758"/>
            <a:ext cx="6858000" cy="1657350"/>
          </a:xfrm>
          <a:prstGeom prst="rect">
            <a:avLst/>
          </a:prstGeom>
        </p:spPr>
      </p:pic>
      <p:sp>
        <p:nvSpPr>
          <p:cNvPr id="66" name="모서리가 둥근 직사각형 3"/>
          <p:cNvSpPr/>
          <p:nvPr/>
        </p:nvSpPr>
        <p:spPr>
          <a:xfrm>
            <a:off x="881975" y="4656312"/>
            <a:ext cx="5140751" cy="78739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fileButton</a:t>
            </a:r>
            <a:r>
              <a:rPr lang="ko-KR" altLang="en-US" dirty="0"/>
              <a:t>을 눌렀을 때의 </a:t>
            </a:r>
            <a:r>
              <a:rPr lang="en-US" altLang="ko-KR" dirty="0"/>
              <a:t>event </a:t>
            </a:r>
            <a:r>
              <a:rPr lang="ko-KR" altLang="en-US" dirty="0"/>
              <a:t>처리를 하여</a:t>
            </a:r>
            <a:endParaRPr lang="en-US" altLang="ko-KR" dirty="0"/>
          </a:p>
          <a:p>
            <a:pPr algn="ctr"/>
            <a:r>
              <a:rPr lang="en-US" altLang="ko-KR" dirty="0"/>
              <a:t>Firebase storage</a:t>
            </a:r>
            <a:r>
              <a:rPr lang="ko-KR" altLang="en-US" dirty="0"/>
              <a:t>에</a:t>
            </a:r>
            <a:r>
              <a:rPr lang="en-US" altLang="ko-KR" dirty="0"/>
              <a:t> file/</a:t>
            </a:r>
            <a:r>
              <a:rPr lang="ko-KR" altLang="en-US" dirty="0" err="1"/>
              <a:t>키값</a:t>
            </a:r>
            <a:r>
              <a:rPr lang="en-US" altLang="ko-KR" dirty="0"/>
              <a:t>/</a:t>
            </a:r>
            <a:r>
              <a:rPr lang="ko-KR" altLang="en-US"/>
              <a:t>파일로 저장합니다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184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6946540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첨부파일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(2)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823450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2214337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활용라이브러리 설명</a:t>
              </a:r>
            </a:p>
          </p:txBody>
        </p:sp>
      </p:grp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79" y="985479"/>
            <a:ext cx="3223429" cy="38021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239" y="1356001"/>
            <a:ext cx="8005671" cy="1195386"/>
          </a:xfrm>
          <a:prstGeom prst="rect">
            <a:avLst/>
          </a:prstGeom>
        </p:spPr>
      </p:pic>
      <p:sp>
        <p:nvSpPr>
          <p:cNvPr id="69" name="모서리가 둥근 직사각형 64"/>
          <p:cNvSpPr/>
          <p:nvPr/>
        </p:nvSpPr>
        <p:spPr>
          <a:xfrm>
            <a:off x="3904168" y="3591312"/>
            <a:ext cx="8402563" cy="184202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T1 P3 32-34. mp3</a:t>
            </a:r>
            <a:r>
              <a:rPr lang="ko-KR" altLang="en-US" dirty="0"/>
              <a:t>라는 첨부파일을 선택하여 저장했을 시</a:t>
            </a:r>
            <a:endParaRPr lang="en-US" altLang="ko-KR" dirty="0"/>
          </a:p>
          <a:p>
            <a:r>
              <a:rPr lang="ko-KR" altLang="en-US" dirty="0"/>
              <a:t>위와 같이 </a:t>
            </a:r>
            <a:r>
              <a:rPr lang="en-US" altLang="ko-KR" dirty="0"/>
              <a:t>storage</a:t>
            </a:r>
            <a:r>
              <a:rPr lang="ko-KR" altLang="en-US" dirty="0"/>
              <a:t>에 </a:t>
            </a:r>
            <a:r>
              <a:rPr lang="en-US" altLang="ko-KR" dirty="0"/>
              <a:t>file/</a:t>
            </a:r>
            <a:r>
              <a:rPr lang="ko-KR" altLang="en-US" dirty="0" err="1"/>
              <a:t>키값</a:t>
            </a:r>
            <a:r>
              <a:rPr lang="en-US" altLang="ko-KR" dirty="0"/>
              <a:t>/T1 P3 32-34.mp3</a:t>
            </a:r>
            <a:r>
              <a:rPr lang="ko-KR" altLang="en-US" dirty="0"/>
              <a:t>가 저장됨을 알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166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6946540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해시태그 기반검색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(1)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823450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2214337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활용라이브러리 설명</a:t>
              </a:r>
            </a:p>
          </p:txBody>
        </p:sp>
      </p:grp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51" y="1133118"/>
            <a:ext cx="5553325" cy="2166936"/>
          </a:xfrm>
          <a:prstGeom prst="rect">
            <a:avLst/>
          </a:prstGeom>
        </p:spPr>
      </p:pic>
      <p:sp>
        <p:nvSpPr>
          <p:cNvPr id="69" name="모서리가 둥근 직사각형 64"/>
          <p:cNvSpPr/>
          <p:nvPr/>
        </p:nvSpPr>
        <p:spPr>
          <a:xfrm>
            <a:off x="6734149" y="1785934"/>
            <a:ext cx="3887825" cy="38028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해당 </a:t>
            </a:r>
            <a:r>
              <a:rPr lang="en-US" altLang="ko-KR" dirty="0"/>
              <a:t>input</a:t>
            </a:r>
            <a:r>
              <a:rPr lang="ko-KR" altLang="en-US" dirty="0"/>
              <a:t>에 태그 검색을 하게 되는데 그 값을 </a:t>
            </a:r>
            <a:r>
              <a:rPr lang="en-US" altLang="ko-KR" dirty="0"/>
              <a:t>hash</a:t>
            </a:r>
            <a:r>
              <a:rPr lang="ko-KR" altLang="en-US" dirty="0"/>
              <a:t>변수에 저장하고 </a:t>
            </a:r>
            <a:r>
              <a:rPr lang="en-US" altLang="ko-KR" dirty="0" err="1"/>
              <a:t>memolist</a:t>
            </a:r>
            <a:r>
              <a:rPr lang="en-US" altLang="ko-KR" dirty="0"/>
              <a:t> </a:t>
            </a:r>
            <a:r>
              <a:rPr lang="ko-KR" altLang="en-US" dirty="0"/>
              <a:t>함수에 넘겨줍니다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2" y="4675600"/>
            <a:ext cx="5553325" cy="1771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52" y="3806427"/>
            <a:ext cx="55533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42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6946540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해시태그 기반검색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(2)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823450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2214337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활용라이브러리 설명</a:t>
              </a: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4585462" y="866487"/>
            <a:ext cx="3144554" cy="28765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CK editor</a:t>
            </a:r>
            <a:r>
              <a:rPr lang="ko-KR" altLang="en-US" dirty="0"/>
              <a:t>를 사용하였기에 </a:t>
            </a:r>
            <a:r>
              <a:rPr lang="en-US" altLang="ko-KR" dirty="0"/>
              <a:t>#</a:t>
            </a:r>
            <a:r>
              <a:rPr lang="ko-KR" altLang="en-US" dirty="0"/>
              <a:t>태그라고 </a:t>
            </a:r>
            <a:r>
              <a:rPr lang="ko-KR" altLang="en-US" dirty="0" err="1"/>
              <a:t>입력했어도</a:t>
            </a:r>
            <a:r>
              <a:rPr lang="ko-KR" altLang="en-US" dirty="0"/>
              <a:t> 자동으로 </a:t>
            </a:r>
            <a:r>
              <a:rPr lang="en-US" altLang="ko-KR" dirty="0"/>
              <a:t>&lt;p&gt;</a:t>
            </a:r>
            <a:r>
              <a:rPr lang="ko-KR" altLang="en-US" dirty="0"/>
              <a:t>태그와 </a:t>
            </a:r>
            <a:r>
              <a:rPr lang="en-US" altLang="ko-KR" dirty="0"/>
              <a:t>\n</a:t>
            </a:r>
            <a:r>
              <a:rPr lang="ko-KR" altLang="en-US" dirty="0"/>
              <a:t>이 </a:t>
            </a:r>
            <a:r>
              <a:rPr lang="ko-KR" altLang="en-US" dirty="0" err="1"/>
              <a:t>붙게됩니다</a:t>
            </a:r>
            <a:r>
              <a:rPr lang="en-US" altLang="ko-KR" dirty="0"/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07" y="907765"/>
            <a:ext cx="3412412" cy="2806984"/>
          </a:xfrm>
          <a:prstGeom prst="rect">
            <a:avLst/>
          </a:prstGeom>
        </p:spPr>
      </p:pic>
      <p:sp>
        <p:nvSpPr>
          <p:cNvPr id="66" name="모서리가 둥근 직사각형 64"/>
          <p:cNvSpPr/>
          <p:nvPr/>
        </p:nvSpPr>
        <p:spPr>
          <a:xfrm>
            <a:off x="8755758" y="838195"/>
            <a:ext cx="3144554" cy="28765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따라서 </a:t>
            </a:r>
            <a:r>
              <a:rPr lang="ko-KR" altLang="en-US" dirty="0" err="1"/>
              <a:t>해시태그만을</a:t>
            </a:r>
            <a:r>
              <a:rPr lang="ko-KR" altLang="en-US" dirty="0"/>
              <a:t> 검색하기 위해선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&lt;p&gt;</a:t>
            </a:r>
            <a:r>
              <a:rPr lang="ko-KR" altLang="en-US" dirty="0"/>
              <a:t>태그를 없애고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\n</a:t>
            </a:r>
            <a:r>
              <a:rPr lang="ko-KR" altLang="en-US" dirty="0"/>
              <a:t>을 없애야 합니다</a:t>
            </a:r>
            <a:r>
              <a:rPr lang="en-US" altLang="ko-KR" dirty="0"/>
              <a:t>.</a:t>
            </a:r>
          </a:p>
        </p:txBody>
      </p:sp>
      <p:sp>
        <p:nvSpPr>
          <p:cNvPr id="8" name="화살표: 오른쪽 7"/>
          <p:cNvSpPr/>
          <p:nvPr/>
        </p:nvSpPr>
        <p:spPr>
          <a:xfrm>
            <a:off x="7795931" y="1785934"/>
            <a:ext cx="907005" cy="1002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74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6946540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해시태그 기반검색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(3)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823450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2214337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기능별 활용라이브러리 설명</a:t>
              </a:r>
            </a:p>
          </p:txBody>
        </p:sp>
      </p:grp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4"/>
          <p:cNvSpPr/>
          <p:nvPr/>
        </p:nvSpPr>
        <p:spPr>
          <a:xfrm>
            <a:off x="468738" y="3236116"/>
            <a:ext cx="3144554" cy="28765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먼저 정규식을 통해 태그를 없애고 그 다음 작업을 위해 </a:t>
            </a:r>
            <a:r>
              <a:rPr lang="en-US" altLang="ko-KR" dirty="0"/>
              <a:t>erase </a:t>
            </a:r>
            <a:r>
              <a:rPr lang="ko-KR" altLang="en-US" dirty="0"/>
              <a:t>배열에 넣습니다</a:t>
            </a:r>
            <a:r>
              <a:rPr lang="en-US" altLang="ko-KR" dirty="0"/>
              <a:t>.</a:t>
            </a:r>
          </a:p>
        </p:txBody>
      </p:sp>
      <p:sp>
        <p:nvSpPr>
          <p:cNvPr id="8" name="화살표: 오른쪽 7"/>
          <p:cNvSpPr/>
          <p:nvPr/>
        </p:nvSpPr>
        <p:spPr>
          <a:xfrm>
            <a:off x="3901262" y="4117640"/>
            <a:ext cx="907005" cy="1002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81" y="974411"/>
            <a:ext cx="4821975" cy="1962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03" y="1035421"/>
            <a:ext cx="2992439" cy="1903279"/>
          </a:xfrm>
          <a:prstGeom prst="rect">
            <a:avLst/>
          </a:prstGeom>
        </p:spPr>
      </p:pic>
      <p:sp>
        <p:nvSpPr>
          <p:cNvPr id="69" name="모서리가 둥근 직사각형 64"/>
          <p:cNvSpPr/>
          <p:nvPr/>
        </p:nvSpPr>
        <p:spPr>
          <a:xfrm>
            <a:off x="5010946" y="3236116"/>
            <a:ext cx="3144554" cy="28765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Erase </a:t>
            </a:r>
            <a:r>
              <a:rPr lang="ko-KR" altLang="en-US" dirty="0"/>
              <a:t>배열에서 이번에는 </a:t>
            </a:r>
            <a:r>
              <a:rPr lang="en-US" altLang="ko-KR" dirty="0"/>
              <a:t>\n</a:t>
            </a:r>
            <a:r>
              <a:rPr lang="ko-KR" altLang="en-US" dirty="0"/>
              <a:t>을 없애는 작업을 하고 </a:t>
            </a:r>
            <a:r>
              <a:rPr lang="en-US" altLang="ko-KR" dirty="0" err="1"/>
              <a:t>data_split</a:t>
            </a:r>
            <a:r>
              <a:rPr lang="en-US" altLang="ko-KR" dirty="0"/>
              <a:t> </a:t>
            </a:r>
            <a:r>
              <a:rPr lang="ko-KR" altLang="en-US" dirty="0"/>
              <a:t>배열에 넣습니다</a:t>
            </a:r>
            <a:r>
              <a:rPr lang="en-US" altLang="ko-KR" dirty="0"/>
              <a:t>.</a:t>
            </a:r>
          </a:p>
        </p:txBody>
      </p:sp>
      <p:sp>
        <p:nvSpPr>
          <p:cNvPr id="102" name="화살표: 오른쪽 101"/>
          <p:cNvSpPr/>
          <p:nvPr/>
        </p:nvSpPr>
        <p:spPr>
          <a:xfrm>
            <a:off x="8351899" y="4085033"/>
            <a:ext cx="907005" cy="1002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375" y="1424227"/>
            <a:ext cx="2905125" cy="933450"/>
          </a:xfrm>
          <a:prstGeom prst="rect">
            <a:avLst/>
          </a:prstGeom>
        </p:spPr>
      </p:pic>
      <p:sp>
        <p:nvSpPr>
          <p:cNvPr id="104" name="모서리가 둥근 직사각형 64"/>
          <p:cNvSpPr/>
          <p:nvPr/>
        </p:nvSpPr>
        <p:spPr>
          <a:xfrm>
            <a:off x="9295641" y="3267073"/>
            <a:ext cx="3144554" cy="28765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\n</a:t>
            </a:r>
            <a:r>
              <a:rPr lang="ko-KR" altLang="en-US" dirty="0"/>
              <a:t>과 태그를 없앤 값을 </a:t>
            </a:r>
            <a:r>
              <a:rPr lang="en-US" altLang="ko-KR" dirty="0" err="1"/>
              <a:t>indexof</a:t>
            </a:r>
            <a:r>
              <a:rPr lang="ko-KR" altLang="en-US" dirty="0"/>
              <a:t>를 통해 해시태그를 찾아 </a:t>
            </a:r>
            <a:r>
              <a:rPr lang="en-US" altLang="ko-KR" dirty="0"/>
              <a:t>hash</a:t>
            </a:r>
            <a:r>
              <a:rPr lang="ko-KR" altLang="en-US" dirty="0"/>
              <a:t>에 넣습니다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823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/>
          <p:cNvGrpSpPr/>
          <p:nvPr/>
        </p:nvGrpSpPr>
        <p:grpSpPr>
          <a:xfrm flipH="1">
            <a:off x="8751338" y="1568048"/>
            <a:ext cx="3440660" cy="490542"/>
            <a:chOff x="7484268" y="1652581"/>
            <a:chExt cx="2031207" cy="490542"/>
          </a:xfrm>
        </p:grpSpPr>
        <p:sp>
          <p:nvSpPr>
            <p:cNvPr id="139" name="갈매기형 수장 138"/>
            <p:cNvSpPr/>
            <p:nvPr/>
          </p:nvSpPr>
          <p:spPr>
            <a:xfrm>
              <a:off x="7484268" y="1652582"/>
              <a:ext cx="636592" cy="490541"/>
            </a:xfrm>
            <a:prstGeom prst="chevron">
              <a:avLst>
                <a:gd name="adj" fmla="val 48058"/>
              </a:avLst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7887498" y="1652581"/>
              <a:ext cx="1627977" cy="49054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05073" y="549324"/>
            <a:ext cx="20537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39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6342" y="1568048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부족한 점</a:t>
            </a:r>
          </a:p>
        </p:txBody>
      </p:sp>
    </p:spTree>
    <p:extLst>
      <p:ext uri="{BB962C8B-B14F-4D97-AF65-F5344CB8AC3E}">
        <p14:creationId xmlns:p14="http://schemas.microsoft.com/office/powerpoint/2010/main" val="25423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6946540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첨부파일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해시태그 검색</a:t>
                </a: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416336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694986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부족한 점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5141716" y="991217"/>
            <a:ext cx="5491563" cy="185137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메모를 </a:t>
            </a:r>
            <a:r>
              <a:rPr lang="en-US" altLang="ko-KR" dirty="0"/>
              <a:t>load</a:t>
            </a:r>
            <a:r>
              <a:rPr lang="ko-KR" altLang="en-US" dirty="0"/>
              <a:t>할 시 제목과 본문은 잘 불러왔습니다 </a:t>
            </a:r>
            <a:r>
              <a:rPr lang="en-US" altLang="ko-KR" dirty="0"/>
              <a:t>.</a:t>
            </a:r>
            <a:r>
              <a:rPr lang="ko-KR" altLang="en-US" dirty="0"/>
              <a:t>그런데  </a:t>
            </a:r>
            <a:r>
              <a:rPr lang="en-US" altLang="ko-KR" dirty="0"/>
              <a:t>storage</a:t>
            </a:r>
            <a:r>
              <a:rPr lang="ko-KR" altLang="en-US" dirty="0"/>
              <a:t>에 넣었던 첨부파일을</a:t>
            </a:r>
            <a:r>
              <a:rPr lang="en-US" altLang="ko-KR" dirty="0"/>
              <a:t> </a:t>
            </a:r>
            <a:r>
              <a:rPr lang="ko-KR" altLang="en-US" dirty="0"/>
              <a:t>불러와 </a:t>
            </a:r>
            <a:r>
              <a:rPr lang="ko-KR" altLang="en-US" dirty="0" err="1"/>
              <a:t>여는것을</a:t>
            </a:r>
            <a:r>
              <a:rPr lang="ko-KR" altLang="en-US" dirty="0"/>
              <a:t> 구현하려 했으나 실패했습니다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06" y="1423159"/>
            <a:ext cx="4038600" cy="1247775"/>
          </a:xfrm>
          <a:prstGeom prst="rect">
            <a:avLst/>
          </a:prstGeom>
        </p:spPr>
      </p:pic>
      <p:sp>
        <p:nvSpPr>
          <p:cNvPr id="66" name="모서리가 둥근 직사각형 64"/>
          <p:cNvSpPr/>
          <p:nvPr/>
        </p:nvSpPr>
        <p:spPr>
          <a:xfrm>
            <a:off x="5203820" y="3553711"/>
            <a:ext cx="5367353" cy="177909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해시태그를 본문에 넣어 넘겨받는 방식으로 검색하도록 구현하였는데 제목처럼 따로 받는 것이 좀 더 쉽게 할 수 있지 않을까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8483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rot="5400000">
            <a:off x="6096001" y="-482203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85623" y="-372934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0" y="5422900"/>
            <a:ext cx="12192000" cy="1435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 flipH="1">
            <a:off x="3572671" y="2344335"/>
            <a:ext cx="5054668" cy="60484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627686"/>
            <a:ext cx="12192000" cy="0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7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/>
          <p:cNvGrpSpPr/>
          <p:nvPr/>
        </p:nvGrpSpPr>
        <p:grpSpPr>
          <a:xfrm flipH="1">
            <a:off x="8751338" y="1568048"/>
            <a:ext cx="3440660" cy="490542"/>
            <a:chOff x="7484268" y="1652581"/>
            <a:chExt cx="2031207" cy="490542"/>
          </a:xfrm>
        </p:grpSpPr>
        <p:sp>
          <p:nvSpPr>
            <p:cNvPr id="139" name="갈매기형 수장 138"/>
            <p:cNvSpPr/>
            <p:nvPr/>
          </p:nvSpPr>
          <p:spPr>
            <a:xfrm>
              <a:off x="7484268" y="1652582"/>
              <a:ext cx="636592" cy="490541"/>
            </a:xfrm>
            <a:prstGeom prst="chevron">
              <a:avLst>
                <a:gd name="adj" fmla="val 48058"/>
              </a:avLst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7887498" y="1652581"/>
              <a:ext cx="1627977" cy="49054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05073" y="549324"/>
            <a:ext cx="20537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39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6342" y="156804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툴 및 환경</a:t>
            </a:r>
          </a:p>
        </p:txBody>
      </p:sp>
    </p:spTree>
    <p:extLst>
      <p:ext uri="{BB962C8B-B14F-4D97-AF65-F5344CB8AC3E}">
        <p14:creationId xmlns:p14="http://schemas.microsoft.com/office/powerpoint/2010/main" val="169194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42897" y="18344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5890854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Sublime Text 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490947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1206105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활용 툴 및 환경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423800" y="1405728"/>
            <a:ext cx="3433883" cy="312499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개인적으로 따로 사용하는 에디터가 없어서 강의시간에 사용하였던 </a:t>
            </a:r>
            <a:r>
              <a:rPr lang="en-US" altLang="ko-KR" dirty="0"/>
              <a:t>Sublime Text3</a:t>
            </a:r>
            <a:r>
              <a:rPr lang="ko-KR" altLang="en-US" dirty="0"/>
              <a:t>를 이용하였습니다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286" y="1028620"/>
            <a:ext cx="6828354" cy="53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42897" y="18344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5890854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Firebase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0"/>
              <a:ext cx="490947" cy="1153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1206105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활용 툴 및 환경</a:t>
              </a: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702465" y="1500361"/>
            <a:ext cx="4090987" cy="323320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Storage </a:t>
            </a:r>
            <a:r>
              <a:rPr lang="ko-KR" altLang="en-US" dirty="0"/>
              <a:t>사용을 위해 </a:t>
            </a:r>
            <a:r>
              <a:rPr lang="en-US" altLang="ko-KR" dirty="0"/>
              <a:t>Firebase</a:t>
            </a:r>
            <a:r>
              <a:rPr lang="ko-KR" altLang="en-US" dirty="0"/>
              <a:t>를 사용하였고 모든 사용자의 접근을 위해 </a:t>
            </a:r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Storage</a:t>
            </a:r>
            <a:r>
              <a:rPr lang="ko-KR" altLang="en-US" dirty="0"/>
              <a:t>의 규칙을 변경하였습니다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1" y="3583779"/>
            <a:ext cx="5133975" cy="1924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64" y="1015601"/>
            <a:ext cx="36576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0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/>
          <p:cNvGrpSpPr/>
          <p:nvPr/>
        </p:nvGrpSpPr>
        <p:grpSpPr>
          <a:xfrm flipH="1">
            <a:off x="8751338" y="1568048"/>
            <a:ext cx="3440660" cy="490542"/>
            <a:chOff x="7484268" y="1652581"/>
            <a:chExt cx="2031207" cy="490542"/>
          </a:xfrm>
        </p:grpSpPr>
        <p:sp>
          <p:nvSpPr>
            <p:cNvPr id="139" name="갈매기형 수장 138"/>
            <p:cNvSpPr/>
            <p:nvPr/>
          </p:nvSpPr>
          <p:spPr>
            <a:xfrm>
              <a:off x="7484268" y="1652582"/>
              <a:ext cx="636592" cy="490541"/>
            </a:xfrm>
            <a:prstGeom prst="chevron">
              <a:avLst>
                <a:gd name="adj" fmla="val 48058"/>
              </a:avLst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7887498" y="1652581"/>
              <a:ext cx="1627977" cy="49054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05073" y="549324"/>
            <a:ext cx="20537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39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6342" y="1568048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라이브러리 소개</a:t>
            </a:r>
          </a:p>
        </p:txBody>
      </p:sp>
    </p:spTree>
    <p:extLst>
      <p:ext uri="{BB962C8B-B14F-4D97-AF65-F5344CB8AC3E}">
        <p14:creationId xmlns:p14="http://schemas.microsoft.com/office/powerpoint/2010/main" val="213188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42897" y="18344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5890854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CK Editor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1"/>
              <a:ext cx="793671" cy="1153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1577809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활용라이브러리 소개</a:t>
              </a: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6935874" y="64721"/>
            <a:ext cx="4553661" cy="10568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editor </a:t>
            </a:r>
            <a:r>
              <a:rPr lang="ko-KR" altLang="en-US" dirty="0"/>
              <a:t>구현을 위해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5" y="1849096"/>
            <a:ext cx="5857875" cy="495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98" y="3040500"/>
            <a:ext cx="3257550" cy="1333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099" y="2645390"/>
            <a:ext cx="6742437" cy="34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8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42897" y="18344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21820" y="186929"/>
            <a:ext cx="5890854" cy="777769"/>
            <a:chOff x="7890184" y="1400363"/>
            <a:chExt cx="5463878" cy="1166217"/>
          </a:xfrm>
        </p:grpSpPr>
        <p:grpSp>
          <p:nvGrpSpPr>
            <p:cNvPr id="141" name="그룹 140"/>
            <p:cNvGrpSpPr/>
            <p:nvPr/>
          </p:nvGrpSpPr>
          <p:grpSpPr>
            <a:xfrm flipH="1">
              <a:off x="8247068" y="1400363"/>
              <a:ext cx="5106994" cy="829499"/>
              <a:chOff x="5784699" y="1484896"/>
              <a:chExt cx="3730776" cy="829499"/>
            </a:xfrm>
          </p:grpSpPr>
          <p:sp>
            <p:nvSpPr>
              <p:cNvPr id="139" name="갈매기형 수장 138"/>
              <p:cNvSpPr/>
              <p:nvPr/>
            </p:nvSpPr>
            <p:spPr>
              <a:xfrm>
                <a:off x="5784699" y="1484896"/>
                <a:ext cx="2147934" cy="829499"/>
              </a:xfrm>
              <a:prstGeom prst="chevron">
                <a:avLst>
                  <a:gd name="adj" fmla="val 48058"/>
                </a:avLst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Bootstrap Framework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887498" y="1652581"/>
                <a:ext cx="1627977" cy="490542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0184" y="1412851"/>
              <a:ext cx="793671" cy="1153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4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66342" y="1568047"/>
              <a:ext cx="1577809" cy="461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활용라이브러리 소개</a:t>
              </a: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565221" y="2705757"/>
            <a:ext cx="2863123" cy="28765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Bootstrap </a:t>
            </a:r>
            <a:r>
              <a:rPr lang="ko-KR" altLang="en-US" dirty="0"/>
              <a:t>프레임워크를 이용하여 홈페이지 레이아웃과 간단한 디자인을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6248401" y="-3548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584" y="1468974"/>
            <a:ext cx="5514975" cy="790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653" y="2665628"/>
            <a:ext cx="6774836" cy="27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/>
          <p:cNvGrpSpPr/>
          <p:nvPr/>
        </p:nvGrpSpPr>
        <p:grpSpPr>
          <a:xfrm>
            <a:off x="336549" y="0"/>
            <a:ext cx="11506208" cy="6858000"/>
            <a:chOff x="336549" y="0"/>
            <a:chExt cx="11506208" cy="6858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654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9611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05568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41525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77482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213439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49396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85353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21310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57267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93223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29180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65137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01094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37051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573008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08965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44922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680879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716836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52792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88749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24706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606636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8966205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25774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685343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0044912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10404481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0764050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1123619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1483188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1842757" y="0"/>
              <a:ext cx="0" cy="68580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연결선 110"/>
          <p:cNvCxnSpPr/>
          <p:nvPr/>
        </p:nvCxnSpPr>
        <p:spPr>
          <a:xfrm rot="5400000">
            <a:off x="6096001" y="-590074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5400000">
            <a:off x="6096001" y="-554117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6096001" y="-518160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1" y="1273966"/>
            <a:ext cx="121920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5400000">
            <a:off x="6096001" y="-446246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6096001" y="-410289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6096001" y="-374332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6096001" y="-3383759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6096001" y="-302419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6096001" y="-266462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5400000">
            <a:off x="6096001" y="-2305052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5400000">
            <a:off x="6096001" y="-1945483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5400000">
            <a:off x="6096001" y="-1585914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rot="5400000">
            <a:off x="6096001" y="-1226345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>
            <a:off x="6096001" y="-866776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6096001" y="-507207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5400000">
            <a:off x="6096001" y="-147638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5400000">
            <a:off x="6096001" y="211931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5400000">
            <a:off x="6096001" y="571500"/>
            <a:ext cx="0" cy="121920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/>
          <p:cNvGrpSpPr/>
          <p:nvPr/>
        </p:nvGrpSpPr>
        <p:grpSpPr>
          <a:xfrm flipH="1">
            <a:off x="8247066" y="1568048"/>
            <a:ext cx="3944933" cy="490542"/>
            <a:chOff x="7484268" y="1652581"/>
            <a:chExt cx="2031207" cy="490542"/>
          </a:xfrm>
        </p:grpSpPr>
        <p:sp>
          <p:nvSpPr>
            <p:cNvPr id="139" name="갈매기형 수장 138"/>
            <p:cNvSpPr/>
            <p:nvPr/>
          </p:nvSpPr>
          <p:spPr>
            <a:xfrm>
              <a:off x="7484268" y="1652582"/>
              <a:ext cx="636592" cy="490541"/>
            </a:xfrm>
            <a:prstGeom prst="chevron">
              <a:avLst>
                <a:gd name="adj" fmla="val 48058"/>
              </a:avLst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7887498" y="1652581"/>
              <a:ext cx="1627977" cy="49054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70260" y="876616"/>
            <a:ext cx="197201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39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5209" y="1565237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라이브러리 활용</a:t>
            </a:r>
          </a:p>
        </p:txBody>
      </p:sp>
    </p:spTree>
    <p:extLst>
      <p:ext uri="{BB962C8B-B14F-4D97-AF65-F5344CB8AC3E}">
        <p14:creationId xmlns:p14="http://schemas.microsoft.com/office/powerpoint/2010/main" val="203112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576</Words>
  <Application>Microsoft Office PowerPoint</Application>
  <PresentationFormat>와이드스크린</PresentationFormat>
  <Paragraphs>130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yjy</dc:creator>
  <cp:lastModifiedBy>Hyojin</cp:lastModifiedBy>
  <cp:revision>129</cp:revision>
  <dcterms:created xsi:type="dcterms:W3CDTF">2016-05-04T06:53:56Z</dcterms:created>
  <dcterms:modified xsi:type="dcterms:W3CDTF">2017-06-11T08:21:45Z</dcterms:modified>
</cp:coreProperties>
</file>