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8" r:id="rId6"/>
    <p:sldId id="269" r:id="rId7"/>
    <p:sldId id="267" r:id="rId8"/>
    <p:sldId id="270" r:id="rId9"/>
    <p:sldId id="271" r:id="rId10"/>
    <p:sldId id="272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34077" y="1668958"/>
            <a:ext cx="7766936" cy="1646302"/>
          </a:xfrm>
        </p:spPr>
        <p:txBody>
          <a:bodyPr/>
          <a:lstStyle/>
          <a:p>
            <a:pPr algn="ctr"/>
            <a:r>
              <a:rPr lang="ko-KR" altLang="en-US" dirty="0" smtClean="0"/>
              <a:t>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1750" y="357888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프로젝트 명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영화 예매 프로그램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16994" y="4675783"/>
            <a:ext cx="3111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컴퓨터 공학부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201211327 </a:t>
            </a:r>
            <a:r>
              <a:rPr lang="ko-KR" altLang="en-US" dirty="0" err="1" smtClean="0"/>
              <a:t>김교신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201211348 </a:t>
            </a:r>
            <a:r>
              <a:rPr lang="ko-KR" altLang="en-US" dirty="0" smtClean="0"/>
              <a:t>박성준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912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진행 상태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영화관리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03092" y="948690"/>
            <a:ext cx="31468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코드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b="1" dirty="0" smtClean="0"/>
              <a:t>try{</a:t>
            </a:r>
          </a:p>
          <a:p>
            <a:r>
              <a:rPr lang="ko-KR" altLang="en-US" sz="1200" dirty="0" smtClean="0"/>
              <a:t> 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conn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ConnUtil.</a:t>
            </a:r>
            <a:r>
              <a:rPr lang="en-US" altLang="ko-KR" sz="1200" i="1" dirty="0" err="1" smtClean="0"/>
              <a:t>getConnection</a:t>
            </a:r>
            <a:r>
              <a:rPr lang="en-US" altLang="ko-KR" sz="1200" i="1" dirty="0" smtClean="0"/>
              <a:t>();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= "insert into movie2(</a:t>
            </a:r>
            <a:r>
              <a:rPr lang="en-US" altLang="ko-KR" sz="1200" dirty="0" err="1" smtClean="0"/>
              <a:t>title,minute,age,genre</a:t>
            </a:r>
            <a:r>
              <a:rPr lang="en-US" altLang="ko-KR" sz="1200" dirty="0" smtClean="0"/>
              <a:t>) values(?,?,?,?)";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conn.prepareStatement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(1, vo1.getMovietitle());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ps.setInt</a:t>
            </a:r>
            <a:r>
              <a:rPr lang="en-US" altLang="ko-KR" sz="1200" dirty="0" smtClean="0"/>
              <a:t>(2, vo1.getMinutes());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(3, vo1.getAge()); 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(4, vo1.getGenre());</a:t>
            </a:r>
          </a:p>
          <a:p>
            <a:endParaRPr lang="ko-KR" altLang="en-US" sz="1200" dirty="0" smtClean="0"/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rst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ps.executeUpdate</a:t>
            </a:r>
            <a:r>
              <a:rPr lang="en-US" altLang="ko-KR" sz="1200" dirty="0" smtClean="0"/>
              <a:t>();</a:t>
            </a:r>
          </a:p>
          <a:p>
            <a:r>
              <a:rPr lang="ko-KR" altLang="en-US" sz="1200" dirty="0" smtClean="0"/>
              <a:t>    </a:t>
            </a:r>
          </a:p>
          <a:p>
            <a:r>
              <a:rPr lang="en-US" altLang="ko-KR" sz="1200" dirty="0" smtClean="0"/>
              <a:t>  }</a:t>
            </a:r>
            <a:r>
              <a:rPr lang="en-US" altLang="ko-KR" sz="1200" b="1" dirty="0" smtClean="0"/>
              <a:t>catch(Exception e){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e.printStackTrace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}</a:t>
            </a:r>
            <a:r>
              <a:rPr lang="en-US" altLang="ko-KR" sz="1200" b="1" dirty="0" smtClean="0"/>
              <a:t>finally{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ConnUtil.</a:t>
            </a:r>
            <a:r>
              <a:rPr lang="en-US" altLang="ko-KR" sz="1200" i="1" dirty="0" err="1" smtClean="0"/>
              <a:t>close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ps,conn</a:t>
            </a:r>
            <a:r>
              <a:rPr lang="en-US" altLang="ko-KR" sz="1200" i="1" dirty="0" smtClean="0"/>
              <a:t>);</a:t>
            </a:r>
          </a:p>
          <a:p>
            <a:r>
              <a:rPr lang="ko-KR" altLang="en-US" sz="1200" dirty="0" smtClean="0"/>
              <a:t> </a:t>
            </a:r>
          </a:p>
          <a:p>
            <a:r>
              <a:rPr lang="ko-KR" altLang="en-US" sz="1200" dirty="0" smtClean="0"/>
              <a:t> 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 err="1" smtClean="0"/>
              <a:t>rst</a:t>
            </a:r>
            <a:r>
              <a:rPr lang="en-US" altLang="ko-KR" sz="1200" b="1" dirty="0" smtClean="0"/>
              <a:t>;</a:t>
            </a:r>
            <a:endParaRPr lang="ko-KR" altLang="en-US" dirty="0"/>
          </a:p>
        </p:txBody>
      </p:sp>
      <p:pic>
        <p:nvPicPr>
          <p:cNvPr id="7" name="내용 개체 틀 6" descr="영화등록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242" y="1308677"/>
            <a:ext cx="4012412" cy="2800616"/>
          </a:xfrm>
        </p:spPr>
      </p:pic>
      <p:pic>
        <p:nvPicPr>
          <p:cNvPr id="9" name="그림 8" descr="영화등록 성공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3" y="4307976"/>
            <a:ext cx="5058265" cy="1820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진행 상태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영화예매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31243" y="1945468"/>
            <a:ext cx="3146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코드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b="1" dirty="0" smtClean="0"/>
              <a:t>try{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ConnUtil.</a:t>
            </a:r>
            <a:r>
              <a:rPr lang="en-US" altLang="ko-KR" sz="1200" i="1" dirty="0" err="1" smtClean="0"/>
              <a:t>getConnection</a:t>
            </a:r>
            <a:r>
              <a:rPr lang="en-US" altLang="ko-KR" sz="1200" i="1" dirty="0" smtClean="0"/>
              <a:t>();</a:t>
            </a:r>
          </a:p>
          <a:p>
            <a:r>
              <a:rPr lang="en-US" altLang="ko-KR" sz="1200" dirty="0" smtClean="0"/>
              <a:t> stmt = </a:t>
            </a:r>
            <a:r>
              <a:rPr lang="en-US" altLang="ko-KR" sz="1200" dirty="0" err="1" smtClean="0"/>
              <a:t>conn.createStatement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= "select * from movie2";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stmt.executeQuery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b="1" dirty="0" smtClean="0"/>
              <a:t>while(</a:t>
            </a:r>
            <a:r>
              <a:rPr lang="en-US" altLang="ko-KR" sz="1200" b="1" dirty="0" err="1" smtClean="0"/>
              <a:t>rs.next</a:t>
            </a:r>
            <a:r>
              <a:rPr lang="en-US" altLang="ko-KR" sz="1200" b="1" dirty="0" smtClean="0"/>
              <a:t>()){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mtitle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]=</a:t>
            </a:r>
            <a:r>
              <a:rPr lang="en-US" altLang="ko-KR" sz="1200" dirty="0" err="1" smtClean="0"/>
              <a:t>rs.getString</a:t>
            </a:r>
            <a:r>
              <a:rPr lang="en-US" altLang="ko-KR" sz="1200" dirty="0" smtClean="0"/>
              <a:t>("title");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++;</a:t>
            </a:r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 }</a:t>
            </a:r>
            <a:r>
              <a:rPr lang="en-US" altLang="ko-KR" sz="1200" b="1" dirty="0" smtClean="0"/>
              <a:t>catch(Exception e){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e.printStackTrace</a:t>
            </a:r>
            <a:r>
              <a:rPr lang="en-US" altLang="ko-KR" sz="1200" dirty="0" smtClean="0"/>
              <a:t>();</a:t>
            </a:r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b="1" dirty="0" smtClean="0"/>
              <a:t>finally{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ConnUtil.</a:t>
            </a:r>
            <a:r>
              <a:rPr lang="en-US" altLang="ko-KR" sz="1200" i="1" dirty="0" err="1" smtClean="0"/>
              <a:t>close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ps,conn</a:t>
            </a:r>
            <a:r>
              <a:rPr lang="en-US" altLang="ko-KR" sz="1200" i="1" dirty="0" smtClean="0"/>
              <a:t>);</a:t>
            </a:r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}</a:t>
            </a:r>
            <a:endParaRPr lang="ko-KR" altLang="en-US" dirty="0"/>
          </a:p>
        </p:txBody>
      </p:sp>
      <p:pic>
        <p:nvPicPr>
          <p:cNvPr id="10" name="내용 개체 틀 9" descr="영화예매시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89" y="1849614"/>
            <a:ext cx="3659091" cy="369662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8999" y="268912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 smtClean="0"/>
              <a:t>QnA</a:t>
            </a:r>
            <a:endParaRPr lang="ko-KR" alt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2904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 smtClean="0"/>
              <a:t>1 . </a:t>
            </a:r>
            <a:r>
              <a:rPr lang="ko-KR" altLang="en-US" sz="3200" dirty="0" smtClean="0"/>
              <a:t>설계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        - </a:t>
            </a:r>
            <a:r>
              <a:rPr lang="ko-KR" altLang="en-US" sz="3200" dirty="0" smtClean="0"/>
              <a:t>기능별 함수 및 클래스</a:t>
            </a:r>
            <a:endParaRPr lang="en-US" altLang="ko-KR" sz="3200" dirty="0" smtClean="0"/>
          </a:p>
          <a:p>
            <a:pPr>
              <a:buNone/>
            </a:pPr>
            <a:r>
              <a:rPr lang="en-US" altLang="ko-KR" sz="3200" dirty="0" smtClean="0"/>
              <a:t>        - </a:t>
            </a:r>
            <a:r>
              <a:rPr lang="ko-KR" altLang="en-US" sz="3200" dirty="0" smtClean="0"/>
              <a:t>테이블 스키마 및 관계</a:t>
            </a:r>
            <a:endParaRPr lang="en-US" altLang="ko-KR" sz="3200" dirty="0" smtClean="0"/>
          </a:p>
          <a:p>
            <a:r>
              <a:rPr lang="en-US" altLang="ko-KR" sz="3200" dirty="0" smtClean="0"/>
              <a:t>2. </a:t>
            </a:r>
            <a:r>
              <a:rPr lang="ko-KR" altLang="en-US" sz="3200" dirty="0" smtClean="0"/>
              <a:t>진행 상태</a:t>
            </a:r>
            <a:endParaRPr lang="en-US" altLang="ko-KR" sz="3200" dirty="0" smtClean="0"/>
          </a:p>
          <a:p>
            <a:pPr>
              <a:buNone/>
            </a:pPr>
            <a:endParaRPr lang="en-US" altLang="ko-KR" sz="3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26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1-1-1. </a:t>
            </a:r>
            <a:r>
              <a:rPr lang="ko-KR" altLang="en-US" sz="2400" dirty="0" smtClean="0"/>
              <a:t>기능별 함수 및 클래스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9980618"/>
              </p:ext>
            </p:extLst>
          </p:nvPr>
        </p:nvGraphicFramePr>
        <p:xfrm>
          <a:off x="533348" y="1499656"/>
          <a:ext cx="8618890" cy="4979538"/>
        </p:xfrm>
        <a:graphic>
          <a:graphicData uri="http://schemas.openxmlformats.org/drawingml/2006/table">
            <a:tbl>
              <a:tblPr/>
              <a:tblGrid>
                <a:gridCol w="1583061"/>
                <a:gridCol w="1934853"/>
                <a:gridCol w="5100976"/>
              </a:tblGrid>
              <a:tr h="395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클래스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메소드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역할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581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Memver_D</a:t>
                      </a:r>
                      <a:endParaRPr 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Login_check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정보를 확인해 회원이면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되게합니다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만약 아이디가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 경우 영화정보 및 상영관정보를 수정 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하는 관리자 페이지가 나올 수 있게 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Insert_member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정보를 바탕으로 새로운 회원을 테이블에 저장합니다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Delete_member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로그인 되어있는 회원의 정보를 테이블에서 삭제합니다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89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Memver_V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저장된 정보를 가져다 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입력된 정보를 가져와서 저장해 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149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Movie_D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show_movie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테이블에 저장된 영화의 정보를 보여줍니다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1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Insert_movie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테이블에 영화정보를 저장합니다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Delete_movie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테이블에 저장된 영화정보를 삭제합니다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이때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상영관 테이블의 같은 타이틀의 영화들은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함께 삭제됩니다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84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Movie_V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위의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getter, setter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14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ConnUtil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getConnection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연결해줍니다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10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1-1-2. </a:t>
            </a:r>
            <a:r>
              <a:rPr lang="ko-KR" altLang="en-US" sz="2400" dirty="0" smtClean="0"/>
              <a:t>기능별 함수 및 클래스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9980618"/>
              </p:ext>
            </p:extLst>
          </p:nvPr>
        </p:nvGraphicFramePr>
        <p:xfrm>
          <a:off x="533348" y="1499656"/>
          <a:ext cx="8618890" cy="4593353"/>
        </p:xfrm>
        <a:graphic>
          <a:graphicData uri="http://schemas.openxmlformats.org/drawingml/2006/table">
            <a:tbl>
              <a:tblPr/>
              <a:tblGrid>
                <a:gridCol w="1583061"/>
                <a:gridCol w="1934853"/>
                <a:gridCol w="5100976"/>
              </a:tblGrid>
              <a:tr h="358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클래스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메소드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Arial" charset="0"/>
                        </a:rPr>
                        <a:t>역할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charset="0"/>
                      </a:endParaRPr>
                    </a:p>
                  </a:txBody>
                  <a:tcPr marL="90000" marR="90000" marT="46816" marB="46816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4069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53975" algn="l"/>
                          <a:tab pos="190500" algn="l"/>
                        </a:tabLs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SelectM</a:t>
                      </a:r>
                      <a:endParaRPr 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showSelct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저장된 상영관 정보를 보여줍니다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 err="1" smtClean="0">
                          <a:effectLst/>
                          <a:latin typeface="+mn-ea"/>
                          <a:ea typeface="+mn-ea"/>
                        </a:rPr>
                        <a:t>insertSelect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상영관 정보를 테이블에 넣어줍니다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36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위의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getter, setter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459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ReserveM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showReserve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예매정보 테이블의 정보를 보여줍니다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예매정보 확인 및 취소 때 이용됩니다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1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reserveM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예매 시 선택된 상영관 정보를 가져와 상영관 테이블의 잔여좌석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컬럼을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조작해주고 선택된 정보와 로그인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되어있는 아이디의</a:t>
                      </a:r>
                      <a:endParaRPr lang="en-US" altLang="ko-KR" sz="1200" kern="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정보를 가져와 예매정보 테이블에 넣어줍니다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cancelM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위와 반대로 예매정보 테이블에서 아이디를 확인해 </a:t>
                      </a:r>
                      <a:endParaRPr lang="en-US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예매정보를 삭제해주고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잔여좌석의 수를 조작해 줍니다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651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ReserveV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  <a:defRPr/>
                      </a:pPr>
                      <a:r>
                        <a:rPr lang="ko-KR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위의 </a:t>
                      </a: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getter, setter</a:t>
                      </a:r>
                      <a:r>
                        <a:rPr lang="en-US" altLang="ko-KR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6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setter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55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200" kern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>
                          <a:tab pos="117475" algn="l"/>
                          <a:tab pos="296863" algn="l"/>
                        </a:tabLst>
                      </a:pPr>
                      <a:endParaRPr lang="ko-KR" altLang="ko-KR" sz="1200" kern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10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669" y="4193989"/>
            <a:ext cx="8596668" cy="1720085"/>
          </a:xfrm>
        </p:spPr>
        <p:txBody>
          <a:bodyPr/>
          <a:lstStyle/>
          <a:p>
            <a:r>
              <a:rPr lang="ko-KR" altLang="en-US" dirty="0" smtClean="0"/>
              <a:t>영화 타이틀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연령제한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장르</a:t>
            </a:r>
            <a:endParaRPr lang="en-US" altLang="ko-KR" dirty="0" smtClean="0"/>
          </a:p>
          <a:p>
            <a:r>
              <a:rPr lang="ko-KR" altLang="en-US" dirty="0" smtClean="0"/>
              <a:t>영화 예매에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69097" y="1255192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회원정보 테이블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62004" y="3428121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영화정보 테이블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smtClean="0"/>
              <a:t>1-2-1. </a:t>
            </a:r>
            <a:r>
              <a:rPr lang="ko-KR" altLang="en-US" sz="2400" dirty="0" smtClean="0"/>
              <a:t>테이블 스키마</a:t>
            </a:r>
            <a:endParaRPr lang="ko-KR" altLang="en-US" sz="2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32025" y="1858561"/>
            <a:ext cx="8596668" cy="1720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아이디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PW,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및 예매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예매 취소에 사용된다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815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9669" y="4193989"/>
            <a:ext cx="8596668" cy="1720085"/>
          </a:xfrm>
        </p:spPr>
        <p:txBody>
          <a:bodyPr/>
          <a:lstStyle/>
          <a:p>
            <a:r>
              <a:rPr lang="ko-KR" altLang="en-US" dirty="0" smtClean="0"/>
              <a:t>상영관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타이틀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상영시간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</a:t>
            </a:r>
            <a:endParaRPr lang="en-US" altLang="ko-KR" dirty="0" smtClean="0"/>
          </a:p>
          <a:p>
            <a:r>
              <a:rPr lang="ko-KR" altLang="en-US" dirty="0" smtClean="0"/>
              <a:t>영화예매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 시에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69097" y="1255192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상영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관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 테이블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62004" y="3428121"/>
            <a:ext cx="7577394" cy="42862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굴림" charset="-127"/>
                <a:ea typeface="굴림" charset="-127"/>
              </a:rPr>
              <a:t>예매정보 테이블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굴림" charset="-127"/>
              <a:ea typeface="굴림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smtClean="0"/>
              <a:t>1-2-2. </a:t>
            </a:r>
            <a:r>
              <a:rPr lang="ko-KR" altLang="en-US" sz="2400" dirty="0" smtClean="0"/>
              <a:t>테이블 스키마</a:t>
            </a:r>
            <a:r>
              <a:rPr lang="en-US" altLang="ko-KR" sz="2400" dirty="0" smtClean="0"/>
              <a:t>(2)</a:t>
            </a:r>
            <a:endParaRPr lang="ko-KR" altLang="en-US" sz="2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32025" y="1858561"/>
            <a:ext cx="8596668" cy="1720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상영관 번호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영화 타이틀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상영시간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잔여좌석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총 좌석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ko-KR" altLang="en-US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영화예매</a:t>
            </a:r>
            <a:r>
              <a:rPr lang="en-US" altLang="ko-K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취소 시에 사용된다</a:t>
            </a:r>
            <a:r>
              <a:rPr lang="en-US" altLang="ko-K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815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251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ea typeface="+mn-ea"/>
              </a:rPr>
              <a:t>1-2-3. </a:t>
            </a:r>
            <a:r>
              <a:rPr lang="ko-KR" altLang="en-US" sz="2400" dirty="0" smtClean="0">
                <a:ea typeface="+mn-ea"/>
              </a:rPr>
              <a:t>테이블 관계도</a:t>
            </a:r>
            <a:endParaRPr lang="ko-KR" altLang="en-US" sz="2400" dirty="0">
              <a:ea typeface="+mn-ea"/>
            </a:endParaRPr>
          </a:p>
        </p:txBody>
      </p:sp>
      <p:sp>
        <p:nvSpPr>
          <p:cNvPr id="1027" name="tower"/>
          <p:cNvSpPr>
            <a:spLocks noEditPoints="1" noChangeArrowheads="1"/>
          </p:cNvSpPr>
          <p:nvPr/>
        </p:nvSpPr>
        <p:spPr bwMode="auto">
          <a:xfrm>
            <a:off x="1602261" y="1510871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tower"/>
          <p:cNvSpPr>
            <a:spLocks noEditPoints="1" noChangeArrowheads="1"/>
          </p:cNvSpPr>
          <p:nvPr/>
        </p:nvSpPr>
        <p:spPr bwMode="auto">
          <a:xfrm>
            <a:off x="5939481" y="4299379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ower"/>
          <p:cNvSpPr>
            <a:spLocks noEditPoints="1" noChangeArrowheads="1"/>
          </p:cNvSpPr>
          <p:nvPr/>
        </p:nvSpPr>
        <p:spPr bwMode="auto">
          <a:xfrm>
            <a:off x="1536357" y="4369401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tower"/>
          <p:cNvSpPr>
            <a:spLocks noEditPoints="1" noChangeArrowheads="1"/>
          </p:cNvSpPr>
          <p:nvPr/>
        </p:nvSpPr>
        <p:spPr bwMode="auto">
          <a:xfrm>
            <a:off x="5898293" y="1490276"/>
            <a:ext cx="1775253" cy="1051097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680519" y="1952367"/>
            <a:ext cx="1375719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정보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50692" y="4757350"/>
            <a:ext cx="1297460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예매 정보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55804" y="4810896"/>
            <a:ext cx="1161536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상영관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84789" y="1940010"/>
            <a:ext cx="1363362" cy="329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영화정보</a:t>
            </a:r>
            <a:endParaRPr lang="ko-KR" altLang="en-US" dirty="0"/>
          </a:p>
        </p:txBody>
      </p:sp>
      <p:cxnSp>
        <p:nvCxnSpPr>
          <p:cNvPr id="46" name="꺾인 연결선 45"/>
          <p:cNvCxnSpPr>
            <a:stCxn id="37" idx="4"/>
          </p:cNvCxnSpPr>
          <p:nvPr/>
        </p:nvCxnSpPr>
        <p:spPr>
          <a:xfrm flipV="1">
            <a:off x="3311610" y="2372497"/>
            <a:ext cx="2578444" cy="25637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020065" y="3550508"/>
            <a:ext cx="996778" cy="97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영화 예매 시 선택된 영화 타이틀에 해당되는 상영관 정보만을 보여준다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52" name="꺾인 연결선 51"/>
          <p:cNvCxnSpPr>
            <a:stCxn id="36" idx="9"/>
            <a:endCxn id="1027" idx="4"/>
          </p:cNvCxnSpPr>
          <p:nvPr/>
        </p:nvCxnSpPr>
        <p:spPr>
          <a:xfrm flipH="1" flipV="1">
            <a:off x="3377514" y="2077733"/>
            <a:ext cx="2561967" cy="2782620"/>
          </a:xfrm>
          <a:prstGeom prst="bentConnector3">
            <a:avLst>
              <a:gd name="adj1" fmla="val 18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119817" y="2986218"/>
            <a:ext cx="996778" cy="81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로그인 되어있는 회원의 </a:t>
            </a:r>
            <a:r>
              <a:rPr lang="en-US" altLang="ko-KR" sz="900" dirty="0" smtClean="0"/>
              <a:t>ID</a:t>
            </a:r>
            <a:r>
              <a:rPr lang="ko-KR" altLang="en-US" sz="900" dirty="0" smtClean="0"/>
              <a:t>를 가져와 저장한다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65" name="직선 화살표 연결선 64"/>
          <p:cNvCxnSpPr>
            <a:stCxn id="36" idx="8"/>
            <a:endCxn id="37" idx="5"/>
          </p:cNvCxnSpPr>
          <p:nvPr/>
        </p:nvCxnSpPr>
        <p:spPr>
          <a:xfrm flipH="1" flipV="1">
            <a:off x="3311610" y="5314220"/>
            <a:ext cx="2627871" cy="3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341341" y="5033320"/>
            <a:ext cx="996778" cy="88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선택된 상영관 정보를 가져오거나 잔여좌석 상태를 변경시켜 준다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진행 상태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로그인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5" name="내용 개체 틀 4" descr="로그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870" y="1326294"/>
            <a:ext cx="5533558" cy="5066269"/>
          </a:xfrm>
        </p:spPr>
      </p:pic>
      <p:sp>
        <p:nvSpPr>
          <p:cNvPr id="6" name="TextBox 5"/>
          <p:cNvSpPr txBox="1"/>
          <p:nvPr/>
        </p:nvSpPr>
        <p:spPr>
          <a:xfrm>
            <a:off x="6203092" y="948690"/>
            <a:ext cx="31468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코드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b="1" dirty="0" smtClean="0"/>
              <a:t>try{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conn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ConnUtil.</a:t>
            </a:r>
            <a:r>
              <a:rPr lang="en-US" altLang="ko-KR" sz="1200" i="1" dirty="0" err="1" smtClean="0"/>
              <a:t>getConnection</a:t>
            </a:r>
            <a:r>
              <a:rPr lang="en-US" altLang="ko-KR" sz="1200" i="1" dirty="0" smtClean="0"/>
              <a:t>();</a:t>
            </a:r>
          </a:p>
          <a:p>
            <a:r>
              <a:rPr lang="en-US" altLang="ko-KR" sz="1200" dirty="0" smtClean="0"/>
              <a:t>   String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= "select * from member where id=?";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conn.prepareStatement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(1, id);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rs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ps.executeQuery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rs.next</a:t>
            </a:r>
            <a:r>
              <a:rPr lang="en-US" altLang="ko-KR" sz="1200" b="1" dirty="0" smtClean="0"/>
              <a:t>()){</a:t>
            </a:r>
          </a:p>
          <a:p>
            <a:r>
              <a:rPr lang="en-US" altLang="ko-KR" sz="1200" dirty="0" smtClean="0"/>
              <a:t>    String </a:t>
            </a:r>
            <a:r>
              <a:rPr lang="en-US" altLang="ko-KR" sz="1200" dirty="0" err="1" smtClean="0"/>
              <a:t>DBpass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rs.getString</a:t>
            </a:r>
            <a:r>
              <a:rPr lang="en-US" altLang="ko-KR" sz="1200" dirty="0" smtClean="0"/>
              <a:t>("pass");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b="1" dirty="0" smtClean="0"/>
              <a:t>if((</a:t>
            </a:r>
            <a:r>
              <a:rPr lang="en-US" altLang="ko-KR" sz="1200" b="1" dirty="0" err="1" smtClean="0"/>
              <a:t>DBpass.trim</a:t>
            </a:r>
            <a:r>
              <a:rPr lang="en-US" altLang="ko-KR" sz="1200" b="1" dirty="0" smtClean="0"/>
              <a:t>()).equals((</a:t>
            </a:r>
            <a:r>
              <a:rPr lang="en-US" altLang="ko-KR" sz="1200" b="1" dirty="0" err="1" smtClean="0"/>
              <a:t>pass.trim</a:t>
            </a:r>
            <a:r>
              <a:rPr lang="en-US" altLang="ko-KR" sz="1200" b="1" dirty="0" smtClean="0"/>
              <a:t>()))){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rst</a:t>
            </a:r>
            <a:r>
              <a:rPr lang="en-US" altLang="ko-KR" sz="1200" dirty="0" smtClean="0"/>
              <a:t>=2;  // </a:t>
            </a:r>
            <a:r>
              <a:rPr lang="ko-KR" altLang="en-US" sz="1200" dirty="0" err="1" smtClean="0"/>
              <a:t>로그인성공</a:t>
            </a:r>
            <a:endParaRPr lang="ko-KR" altLang="en-US" sz="1200" dirty="0" smtClean="0"/>
          </a:p>
          <a:p>
            <a:r>
              <a:rPr lang="en-US" altLang="ko-KR" sz="1200" dirty="0" smtClean="0"/>
              <a:t>     }</a:t>
            </a:r>
            <a:r>
              <a:rPr lang="en-US" altLang="ko-KR" sz="1200" b="1" dirty="0" smtClean="0"/>
              <a:t>else{</a:t>
            </a:r>
          </a:p>
          <a:p>
            <a:r>
              <a:rPr lang="ko-KR" altLang="en-US" sz="1200" dirty="0" smtClean="0"/>
              <a:t>      </a:t>
            </a:r>
            <a:r>
              <a:rPr lang="en-US" altLang="ko-KR" sz="1200" dirty="0" err="1" smtClean="0"/>
              <a:t>rst</a:t>
            </a:r>
            <a:r>
              <a:rPr lang="en-US" altLang="ko-KR" sz="1200" dirty="0" smtClean="0"/>
              <a:t>=1;   // </a:t>
            </a:r>
            <a:r>
              <a:rPr lang="ko-KR" altLang="en-US" sz="1200" dirty="0" smtClean="0"/>
              <a:t>비밀번호 틀림</a:t>
            </a:r>
          </a:p>
          <a:p>
            <a:r>
              <a:rPr lang="ko-KR" altLang="en-US" sz="1200" dirty="0" smtClean="0"/>
              <a:t>     </a:t>
            </a:r>
            <a:r>
              <a:rPr lang="en-US" altLang="ko-KR" sz="1200" dirty="0" smtClean="0"/>
              <a:t>}</a:t>
            </a:r>
          </a:p>
          <a:p>
            <a:r>
              <a:rPr lang="ko-KR" altLang="en-US" sz="1200" dirty="0" smtClean="0"/>
              <a:t>    </a:t>
            </a:r>
            <a:r>
              <a:rPr lang="en-US" altLang="ko-KR" sz="1200" dirty="0" smtClean="0"/>
              <a:t>}  // </a:t>
            </a:r>
            <a:r>
              <a:rPr lang="ko-KR" altLang="en-US" sz="1200" dirty="0" smtClean="0"/>
              <a:t>아이디 없음</a:t>
            </a:r>
          </a:p>
          <a:p>
            <a:r>
              <a:rPr lang="en-US" altLang="ko-KR" sz="1200" dirty="0" smtClean="0"/>
              <a:t>  }</a:t>
            </a:r>
            <a:r>
              <a:rPr lang="en-US" altLang="ko-KR" sz="1200" b="1" dirty="0" smtClean="0"/>
              <a:t>catch(Exception e){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e.printStackTrace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}</a:t>
            </a:r>
            <a:r>
              <a:rPr lang="en-US" altLang="ko-KR" sz="1200" b="1" dirty="0" smtClean="0"/>
              <a:t>finally{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ConnUtil.</a:t>
            </a:r>
            <a:r>
              <a:rPr lang="en-US" altLang="ko-KR" sz="1200" i="1" dirty="0" err="1" smtClean="0"/>
              <a:t>close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rs</a:t>
            </a:r>
            <a:r>
              <a:rPr lang="en-US" altLang="ko-KR" sz="1200" i="1" dirty="0" smtClean="0"/>
              <a:t>, </a:t>
            </a:r>
            <a:r>
              <a:rPr lang="en-US" altLang="ko-KR" sz="1200" i="1" dirty="0" err="1" smtClean="0"/>
              <a:t>ps</a:t>
            </a:r>
            <a:r>
              <a:rPr lang="en-US" altLang="ko-KR" sz="1200" i="1" dirty="0" smtClean="0"/>
              <a:t>, </a:t>
            </a:r>
            <a:r>
              <a:rPr lang="en-US" altLang="ko-KR" sz="1200" i="1" dirty="0" err="1" smtClean="0"/>
              <a:t>conn</a:t>
            </a:r>
            <a:r>
              <a:rPr lang="en-US" altLang="ko-KR" sz="1200" i="1" dirty="0" smtClean="0"/>
              <a:t>);</a:t>
            </a:r>
          </a:p>
          <a:p>
            <a:r>
              <a:rPr lang="ko-KR" altLang="en-US" sz="1200" dirty="0" smtClean="0"/>
              <a:t> 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 err="1" smtClean="0"/>
              <a:t>rst</a:t>
            </a:r>
            <a:r>
              <a:rPr lang="en-US" altLang="ko-KR" sz="1200" b="1" dirty="0" smtClean="0"/>
              <a:t>;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진행 상태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회원가입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03092" y="948690"/>
            <a:ext cx="31468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코드</a:t>
            </a:r>
            <a:endParaRPr lang="en-US" altLang="ko-KR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ConnUtil.</a:t>
            </a:r>
            <a:r>
              <a:rPr lang="en-US" altLang="ko-KR" sz="1200" i="1" dirty="0" err="1" smtClean="0"/>
              <a:t>getConnection</a:t>
            </a:r>
            <a:r>
              <a:rPr lang="en-US" altLang="ko-KR" sz="1200" i="1" dirty="0" smtClean="0"/>
              <a:t>();</a:t>
            </a:r>
          </a:p>
          <a:p>
            <a:r>
              <a:rPr lang="en-US" altLang="ko-KR" sz="1200" dirty="0" smtClean="0"/>
              <a:t>   String 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= "insert into member values(</a:t>
            </a:r>
            <a:r>
              <a:rPr lang="en-US" altLang="ko-KR" sz="1200" dirty="0" err="1" smtClean="0"/>
              <a:t>null,?,?,?,?,?,?,?,?,?,?,sysdate</a:t>
            </a:r>
            <a:r>
              <a:rPr lang="en-US" altLang="ko-KR" sz="1200" dirty="0" smtClean="0"/>
              <a:t>())";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conn.prepareStatement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(1, </a:t>
            </a:r>
            <a:r>
              <a:rPr lang="en-US" altLang="ko-KR" sz="1200" dirty="0" err="1" smtClean="0"/>
              <a:t>vo.getId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(2, </a:t>
            </a:r>
            <a:r>
              <a:rPr lang="en-US" altLang="ko-KR" sz="1200" dirty="0" err="1" smtClean="0"/>
              <a:t>vo.getPass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(3, </a:t>
            </a:r>
            <a:r>
              <a:rPr lang="en-US" altLang="ko-KR" sz="1200" dirty="0" err="1" smtClean="0"/>
              <a:t>vo.getName</a:t>
            </a:r>
            <a:r>
              <a:rPr lang="en-US" altLang="ko-KR" sz="1200" dirty="0" smtClean="0"/>
              <a:t>()); 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(4, vo.getPh1());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(5, vo.getPh2());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(6, vo.getPh3());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ps.setString</a:t>
            </a:r>
            <a:r>
              <a:rPr lang="en-US" altLang="ko-KR" sz="1200" dirty="0" smtClean="0"/>
              <a:t>(7, </a:t>
            </a:r>
            <a:r>
              <a:rPr lang="en-US" altLang="ko-KR" sz="1200" dirty="0" err="1" smtClean="0"/>
              <a:t>vo.getGender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ps.setInt</a:t>
            </a:r>
            <a:r>
              <a:rPr lang="en-US" altLang="ko-KR" sz="1200" dirty="0" smtClean="0"/>
              <a:t>(8, vo.getBirth1());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ps.setInt</a:t>
            </a:r>
            <a:r>
              <a:rPr lang="en-US" altLang="ko-KR" sz="1200" dirty="0" smtClean="0"/>
              <a:t>(9, vo.getBirth2());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ps.setInt</a:t>
            </a:r>
            <a:r>
              <a:rPr lang="en-US" altLang="ko-KR" sz="1200" dirty="0" smtClean="0"/>
              <a:t>(10, vo.getBirth3());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rst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ps.executeUpdate</a:t>
            </a:r>
            <a:r>
              <a:rPr lang="en-US" altLang="ko-KR" sz="1200" dirty="0" smtClean="0"/>
              <a:t>();</a:t>
            </a:r>
          </a:p>
          <a:p>
            <a:r>
              <a:rPr lang="ko-KR" altLang="en-US" sz="1200" dirty="0" smtClean="0"/>
              <a:t>    </a:t>
            </a:r>
          </a:p>
          <a:p>
            <a:r>
              <a:rPr lang="en-US" altLang="ko-KR" sz="1200" dirty="0" smtClean="0"/>
              <a:t>  }</a:t>
            </a:r>
            <a:r>
              <a:rPr lang="en-US" altLang="ko-KR" sz="1200" b="1" dirty="0" smtClean="0"/>
              <a:t>catch(Exception e){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e.printStackTrace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  }</a:t>
            </a:r>
            <a:r>
              <a:rPr lang="en-US" altLang="ko-KR" sz="1200" b="1" dirty="0" smtClean="0"/>
              <a:t>finally{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ConnUtil.</a:t>
            </a:r>
            <a:r>
              <a:rPr lang="en-US" altLang="ko-KR" sz="1200" i="1" dirty="0" err="1" smtClean="0"/>
              <a:t>close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ps,conn</a:t>
            </a:r>
            <a:r>
              <a:rPr lang="en-US" altLang="ko-KR" sz="1200" i="1" dirty="0" smtClean="0"/>
              <a:t>);</a:t>
            </a:r>
          </a:p>
          <a:p>
            <a:r>
              <a:rPr lang="ko-KR" altLang="en-US" sz="1200" dirty="0" smtClean="0"/>
              <a:t> </a:t>
            </a:r>
          </a:p>
          <a:p>
            <a:r>
              <a:rPr lang="ko-KR" altLang="en-US" sz="1200" dirty="0" smtClean="0"/>
              <a:t>  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b="1" dirty="0" smtClean="0"/>
              <a:t>return </a:t>
            </a:r>
            <a:r>
              <a:rPr lang="en-US" altLang="ko-KR" sz="1200" b="1" dirty="0" err="1" smtClean="0"/>
              <a:t>rst</a:t>
            </a:r>
            <a:r>
              <a:rPr lang="en-US" altLang="ko-KR" sz="1200" b="1" dirty="0" smtClean="0"/>
              <a:t>;</a:t>
            </a:r>
            <a:endParaRPr lang="en-US" altLang="ko-KR" sz="1200" dirty="0" smtClean="0"/>
          </a:p>
          <a:p>
            <a:endParaRPr lang="ko-KR" altLang="en-US" dirty="0"/>
          </a:p>
        </p:txBody>
      </p:sp>
      <p:pic>
        <p:nvPicPr>
          <p:cNvPr id="8" name="내용 개체 틀 7" descr="회원가입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43" y="1666529"/>
            <a:ext cx="3482747" cy="3440930"/>
          </a:xfrm>
        </p:spPr>
      </p:pic>
      <p:pic>
        <p:nvPicPr>
          <p:cNvPr id="9" name="그림 8" descr="성공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2" y="4747464"/>
            <a:ext cx="2953513" cy="1727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</TotalTime>
  <Words>734</Words>
  <Application>Microsoft Office PowerPoint</Application>
  <PresentationFormat>사용자 지정</PresentationFormat>
  <Paragraphs>182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패싯</vt:lpstr>
      <vt:lpstr>프로그래밍 프로젝트 2차 발표</vt:lpstr>
      <vt:lpstr>목차</vt:lpstr>
      <vt:lpstr>1-1-1. 기능별 함수 및 클래스</vt:lpstr>
      <vt:lpstr>1-1-2. 기능별 함수 및 클래스(2)</vt:lpstr>
      <vt:lpstr>슬라이드 5</vt:lpstr>
      <vt:lpstr>슬라이드 6</vt:lpstr>
      <vt:lpstr>1-2-3. 테이블 관계도</vt:lpstr>
      <vt:lpstr>2. 진행 상태(로그인)</vt:lpstr>
      <vt:lpstr>2. 진행 상태(회원가입)</vt:lpstr>
      <vt:lpstr>2. 진행 상태(영화관리)</vt:lpstr>
      <vt:lpstr>2. 진행 상태(영화예매)</vt:lpstr>
      <vt:lpstr>QnA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프프 1차 발표</dc:title>
  <dc:creator>JUNE</dc:creator>
  <cp:lastModifiedBy>user</cp:lastModifiedBy>
  <cp:revision>34</cp:revision>
  <dcterms:created xsi:type="dcterms:W3CDTF">2015-04-26T11:19:12Z</dcterms:created>
  <dcterms:modified xsi:type="dcterms:W3CDTF">2015-05-17T11:26:52Z</dcterms:modified>
</cp:coreProperties>
</file>