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F6C51-D726-BC50-4C04-ABF6F993C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8D4638-9560-3235-5276-C3301068C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E5F63-6B6D-936F-B1C2-72E1914F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7889-AB9E-27A7-E65C-9D94730F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294C7-B676-D01C-6DF6-F19E481B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1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0A74A-0FA6-F0D7-AE1F-4A815A59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988D4-18EA-94BC-1924-CB13F1109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299CC-931A-D57B-90AD-047A5C7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19A30-9E91-832B-93F9-20B74C1A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D495A-34AB-63B2-87D8-6246B128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2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26AB70-75FC-F241-8CE2-B4F69CF4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84149-4EE5-8DF6-7788-68D4A6DF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32ACB-30F0-BFA9-C948-0A6B6807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A0A3C-DA68-4B92-B2B9-34AB6932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08240-320D-9E7E-C2DA-CF8213F4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0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4CB03-01AC-B58D-5580-3C7D76A5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32A54-9C6C-0CB2-E77F-54EF033C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B9BE5-033C-C967-72FB-85152BB6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237E1-9ABD-B7F3-EA29-99CD2A5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EA163-DF9A-6EA0-AD2A-F398D747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C2394-6EBD-8BB8-BC7F-3C3FABD0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C85A1-47BD-98E8-CA94-972BDFED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942B3-58B9-529D-5935-143FA637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FB3BB-71C5-570A-67D3-1608935D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1E515-1F42-A7ED-CC29-5AFC5B02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3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8FA08-A723-0227-2139-58B379D8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A1112-2AAD-FE20-5250-F2A78AA5B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27D31-291A-1F5B-AFC1-F2826E1BD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6BAB3-09BA-F530-D52E-AA0C9264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27B31C-4775-045F-644B-C534C4A4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14A56-9390-E4CC-6328-2DC90E35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37ED0-38D6-86F8-BD6D-37D1093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18677-3AD9-EBDB-2DA8-1CCA5ED5E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F11C1-FE54-3E13-B163-58C2AEFFB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F968B8-D195-657D-6568-19806B836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E4195E-FA0A-C60F-4722-663CCB5CA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AA1CF3-1FB5-6F26-7F76-8B8835F7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F4A75-B1C4-602B-9F63-00D911F4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232AB6-2E52-4797-BFC1-F4C3A912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B8C7-3B92-18F5-DA66-1F089FFF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BA436E-615B-A24A-2241-1A231AB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50F505-D3BE-2D57-AC64-B95CC315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812BD6-E893-46FB-3840-DC9CE650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5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E86605-27E0-EA96-911A-67C84376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8AFC5-CD61-6A57-70C5-B87D73E2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BB86EF-B631-46F3-1941-B02AE1A2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0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A5182-D8B0-A143-CD69-46C47261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93F37-27E3-15C5-C18A-D2CDBFAF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7F84B-F472-DBC4-5D31-4714FF91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AEF19-2F64-F7F5-395C-213E7825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A6BD2-3951-23EB-D9AA-EA0F3874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1D347-7FAB-ED34-605B-DF45986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0CEE-467D-F0B6-E95A-B21322E0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A74193-AE04-DC09-E1B6-7A0704BDD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37E18-161F-D0C2-B77C-73EC956A6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C877E-1CE3-712E-14D7-63EE8F18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8C990-CF37-69DB-F65C-F5AA707F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62699-44A9-9880-2CD0-BBA5F05B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6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362140-13D8-F755-2C2D-4E86BC39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5B313-844F-F194-0D1E-F2313D41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A8A3E-5BC6-9B70-6AB8-538861EA4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8D37-A67A-4395-9146-B4EB300B9828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16E33-E889-72B2-F129-3F85984FB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6D49A-45F0-E86E-BE19-6D7570D28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8732-BA46-49C5-98F8-08736A7BD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6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E04EE7C-E74A-7930-5D62-E837C5FA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/>
          <a:lstStyle/>
          <a:p>
            <a:r>
              <a:rPr lang="ko-KR" altLang="en-US" b="1" dirty="0"/>
              <a:t>기획안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168A39F-1431-2847-C763-B8D78823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/>
              <a:t>기획배경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코로나 기간 동안 소규모</a:t>
            </a:r>
            <a:r>
              <a:rPr lang="en-US" altLang="ko-KR" sz="1800" dirty="0"/>
              <a:t> </a:t>
            </a:r>
            <a:r>
              <a:rPr lang="ko-KR" altLang="en-US" sz="1800" dirty="0"/>
              <a:t>자영업자들의 사업이 어려워지고 폐업하는 경우가 많았음</a:t>
            </a:r>
            <a:endParaRPr lang="en-US" altLang="ko-KR" sz="1800" dirty="0"/>
          </a:p>
          <a:p>
            <a:pPr lvl="2"/>
            <a:r>
              <a:rPr lang="ko-KR" altLang="en-US" sz="1600" i="1" dirty="0" err="1">
                <a:solidFill>
                  <a:srgbClr val="FF0000"/>
                </a:solidFill>
              </a:rPr>
              <a:t>폐업률</a:t>
            </a:r>
            <a:r>
              <a:rPr lang="ko-KR" altLang="en-US" sz="1600" i="1" dirty="0">
                <a:solidFill>
                  <a:srgbClr val="FF0000"/>
                </a:solidFill>
              </a:rPr>
              <a:t> 도표 등 자료 찾기</a:t>
            </a:r>
            <a:endParaRPr lang="en-US" altLang="ko-KR" sz="1600" i="1" dirty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 err="1"/>
              <a:t>위드</a:t>
            </a:r>
            <a:r>
              <a:rPr lang="ko-KR" altLang="en-US" sz="1800" dirty="0"/>
              <a:t> 코로나 전환</a:t>
            </a:r>
            <a:r>
              <a:rPr lang="en-US" altLang="ko-KR" sz="1800" dirty="0"/>
              <a:t>-&gt; </a:t>
            </a:r>
            <a:r>
              <a:rPr lang="ko-KR" altLang="en-US" sz="1800" dirty="0"/>
              <a:t>코로나로 이후 달라진 상권 분석이 필요성을 느낌</a:t>
            </a:r>
            <a:endParaRPr lang="en-US" altLang="ko-KR" sz="1800" dirty="0"/>
          </a:p>
          <a:p>
            <a:pPr lvl="2"/>
            <a:r>
              <a:rPr lang="ko-KR" altLang="en-US" sz="1600" i="1" dirty="0"/>
              <a:t>사업자</a:t>
            </a:r>
            <a:r>
              <a:rPr lang="en-US" altLang="ko-KR" sz="1600" i="1" dirty="0"/>
              <a:t>, </a:t>
            </a:r>
            <a:r>
              <a:rPr lang="ko-KR" altLang="en-US" sz="1600" i="1" dirty="0"/>
              <a:t>건물주의 상권분석 필요하다는 근거 자료 제시</a:t>
            </a:r>
            <a:r>
              <a:rPr lang="en-US" altLang="ko-KR" sz="1600" dirty="0"/>
              <a:t>	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2000" b="1" dirty="0"/>
              <a:t>솔루션제안</a:t>
            </a:r>
            <a:r>
              <a:rPr lang="en-US" altLang="ko-KR" sz="1600" b="1" dirty="0">
                <a:highlight>
                  <a:srgbClr val="FFFF00"/>
                </a:highlight>
              </a:rPr>
              <a:t>(</a:t>
            </a:r>
            <a:r>
              <a:rPr lang="ko-KR" altLang="en-US" sz="1600" b="1" dirty="0">
                <a:highlight>
                  <a:srgbClr val="FFFF00"/>
                </a:highlight>
              </a:rPr>
              <a:t>기존 상권분석사이트와 차별화 요소</a:t>
            </a:r>
            <a:r>
              <a:rPr lang="en-US" altLang="ko-KR" sz="1600" b="1" dirty="0">
                <a:highlight>
                  <a:srgbClr val="FFFF00"/>
                </a:highlight>
              </a:rPr>
              <a:t>)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코로나이전</a:t>
            </a:r>
            <a:r>
              <a:rPr lang="en-US" altLang="ko-KR" sz="1600" dirty="0">
                <a:solidFill>
                  <a:srgbClr val="FF0000"/>
                </a:solidFill>
              </a:rPr>
              <a:t>(19</a:t>
            </a:r>
            <a:r>
              <a:rPr lang="ko-KR" altLang="en-US" sz="1600" dirty="0">
                <a:solidFill>
                  <a:srgbClr val="FF0000"/>
                </a:solidFill>
              </a:rPr>
              <a:t>년도 </a:t>
            </a:r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r>
              <a:rPr lang="ko-KR" altLang="en-US" sz="1600" dirty="0">
                <a:solidFill>
                  <a:srgbClr val="FF0000"/>
                </a:solidFill>
              </a:rPr>
              <a:t>월</a:t>
            </a:r>
            <a:r>
              <a:rPr lang="en-US" altLang="ko-KR" sz="1600" dirty="0">
                <a:solidFill>
                  <a:srgbClr val="FF0000"/>
                </a:solidFill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</a:rPr>
              <a:t>코로나</a:t>
            </a:r>
            <a:r>
              <a:rPr lang="en-US" altLang="ko-KR" sz="1600" dirty="0">
                <a:solidFill>
                  <a:srgbClr val="FF0000"/>
                </a:solidFill>
              </a:rPr>
              <a:t>(20</a:t>
            </a:r>
            <a:r>
              <a:rPr lang="ko-KR" altLang="en-US" sz="1600" dirty="0">
                <a:solidFill>
                  <a:srgbClr val="FF0000"/>
                </a:solidFill>
              </a:rPr>
              <a:t>년도 </a:t>
            </a:r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r>
              <a:rPr lang="ko-KR" altLang="en-US" sz="1600" dirty="0">
                <a:solidFill>
                  <a:srgbClr val="FF0000"/>
                </a:solidFill>
              </a:rPr>
              <a:t>월</a:t>
            </a:r>
            <a:r>
              <a:rPr lang="en-US" altLang="ko-KR" sz="1600" dirty="0">
                <a:solidFill>
                  <a:srgbClr val="FF0000"/>
                </a:solidFill>
              </a:rPr>
              <a:t>, 21</a:t>
            </a:r>
            <a:r>
              <a:rPr lang="ko-KR" altLang="en-US" sz="1600" dirty="0">
                <a:solidFill>
                  <a:srgbClr val="FF0000"/>
                </a:solidFill>
              </a:rPr>
              <a:t>년도 </a:t>
            </a:r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r>
              <a:rPr lang="ko-KR" altLang="en-US" sz="1600" dirty="0">
                <a:solidFill>
                  <a:srgbClr val="FF0000"/>
                </a:solidFill>
              </a:rPr>
              <a:t>월</a:t>
            </a:r>
            <a:r>
              <a:rPr lang="en-US" altLang="ko-KR" sz="1600" dirty="0">
                <a:solidFill>
                  <a:srgbClr val="FF0000"/>
                </a:solidFill>
              </a:rPr>
              <a:t>), </a:t>
            </a:r>
            <a:r>
              <a:rPr lang="ko-KR" altLang="en-US" sz="1600" dirty="0"/>
              <a:t>이후</a:t>
            </a:r>
            <a:r>
              <a:rPr lang="en-US" altLang="ko-KR" sz="1600" dirty="0"/>
              <a:t>(22</a:t>
            </a:r>
            <a:r>
              <a:rPr lang="ko-KR" altLang="en-US" sz="1600" dirty="0"/>
              <a:t>년도 </a:t>
            </a:r>
            <a:r>
              <a:rPr lang="en-US" altLang="ko-KR" sz="1600" dirty="0"/>
              <a:t>6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  <a:r>
              <a:rPr lang="ko-KR" altLang="en-US" sz="1600" dirty="0"/>
              <a:t>의 달라진 지역별 특징을 제시하여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u="sng" dirty="0"/>
              <a:t>1.</a:t>
            </a:r>
            <a:r>
              <a:rPr lang="ko-KR" altLang="en-US" sz="1600" u="sng" dirty="0"/>
              <a:t>영세 소규모 사업자가 사업을 시작할 때</a:t>
            </a:r>
            <a:r>
              <a:rPr lang="en-US" altLang="ko-KR" sz="1600" dirty="0"/>
              <a:t>, </a:t>
            </a:r>
            <a:r>
              <a:rPr lang="en-US" altLang="ko-KR" sz="1600" u="sng" dirty="0"/>
              <a:t>2.</a:t>
            </a:r>
            <a:r>
              <a:rPr lang="ko-KR" altLang="en-US" sz="1600" u="sng" dirty="0"/>
              <a:t>건물주가 건물 내 </a:t>
            </a:r>
            <a:r>
              <a:rPr lang="ko-KR" altLang="en-US" sz="1600" u="sng" dirty="0" err="1"/>
              <a:t>세입하는</a:t>
            </a:r>
            <a:r>
              <a:rPr lang="ko-KR" altLang="en-US" sz="1600" u="sng" dirty="0"/>
              <a:t> 사업자의 업종을 고려할 때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현황을 참고할 수 있는 시각화 자료로 쓰이도록 하기 위함 </a:t>
            </a:r>
            <a:endParaRPr lang="en-US" altLang="ko-KR" sz="1600" dirty="0"/>
          </a:p>
          <a:p>
            <a:r>
              <a:rPr lang="ko-KR" altLang="en-US" sz="2000" b="1" dirty="0"/>
              <a:t>기대효과</a:t>
            </a:r>
            <a:endParaRPr lang="en-US" altLang="ko-KR" sz="2000" b="1" dirty="0"/>
          </a:p>
          <a:p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과정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분석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19</a:t>
            </a:r>
            <a:r>
              <a:rPr lang="ko-KR" altLang="en-US" sz="1800" dirty="0"/>
              <a:t>년도 </a:t>
            </a:r>
            <a:r>
              <a:rPr lang="en-US" altLang="ko-KR" sz="1800" dirty="0"/>
              <a:t>6</a:t>
            </a:r>
            <a:r>
              <a:rPr lang="ko-KR" altLang="en-US" sz="1800" dirty="0"/>
              <a:t>월</a:t>
            </a:r>
            <a:r>
              <a:rPr lang="en-US" altLang="ko-KR" sz="1800" dirty="0"/>
              <a:t>(</a:t>
            </a:r>
            <a:r>
              <a:rPr lang="ko-KR" altLang="en-US" sz="1800" dirty="0"/>
              <a:t>코로나 이전</a:t>
            </a:r>
            <a:r>
              <a:rPr lang="en-US" altLang="ko-KR" sz="1800" dirty="0"/>
              <a:t>), 22</a:t>
            </a:r>
            <a:r>
              <a:rPr lang="ko-KR" altLang="en-US" sz="1800" dirty="0"/>
              <a:t>년도 </a:t>
            </a:r>
            <a:r>
              <a:rPr lang="en-US" altLang="ko-KR" sz="1800" dirty="0"/>
              <a:t>6</a:t>
            </a:r>
            <a:r>
              <a:rPr lang="ko-KR" altLang="en-US" sz="1800" dirty="0"/>
              <a:t>월</a:t>
            </a:r>
            <a:r>
              <a:rPr lang="en-US" altLang="ko-KR" sz="1800" dirty="0"/>
              <a:t>(</a:t>
            </a:r>
            <a:r>
              <a:rPr lang="ko-KR" altLang="en-US" sz="1800" dirty="0"/>
              <a:t>코로나 이후</a:t>
            </a:r>
            <a:r>
              <a:rPr lang="en-US" altLang="ko-KR" sz="1800" dirty="0"/>
              <a:t>)</a:t>
            </a:r>
            <a:r>
              <a:rPr lang="ko-KR" altLang="en-US" sz="1800" dirty="0"/>
              <a:t>의 상권 현황을 비교 분석</a:t>
            </a:r>
            <a:endParaRPr lang="en-US" altLang="ko-KR" sz="1800" dirty="0"/>
          </a:p>
          <a:p>
            <a:pPr lvl="2"/>
            <a:r>
              <a:rPr lang="ko-KR" altLang="en-US" sz="1400" dirty="0"/>
              <a:t>거주인구</a:t>
            </a:r>
            <a:r>
              <a:rPr lang="en-US" altLang="ko-KR" sz="1400" dirty="0"/>
              <a:t>, </a:t>
            </a:r>
            <a:r>
              <a:rPr lang="ko-KR" altLang="en-US" sz="1400" dirty="0">
                <a:highlight>
                  <a:srgbClr val="FF0000"/>
                </a:highlight>
              </a:rPr>
              <a:t>직장인구</a:t>
            </a:r>
            <a:r>
              <a:rPr lang="en-US" altLang="ko-KR" sz="1400" dirty="0"/>
              <a:t>, </a:t>
            </a:r>
            <a:r>
              <a:rPr lang="ko-KR" altLang="en-US" sz="1400" dirty="0"/>
              <a:t>생활인구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월별평균소득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월별평균소비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/>
              <a:t>업종별 가맹점수</a:t>
            </a:r>
            <a:r>
              <a:rPr lang="en-US" altLang="ko-KR" sz="1400" dirty="0"/>
              <a:t>, </a:t>
            </a:r>
            <a:r>
              <a:rPr lang="ko-KR" altLang="en-US" sz="1400" dirty="0"/>
              <a:t>업종별 매출액</a:t>
            </a:r>
            <a:endParaRPr lang="en-US" altLang="ko-KR" sz="1400" dirty="0"/>
          </a:p>
          <a:p>
            <a:pPr lvl="2"/>
            <a:r>
              <a:rPr lang="ko-KR" altLang="en-US" sz="1200" dirty="0">
                <a:solidFill>
                  <a:srgbClr val="FF0000"/>
                </a:solidFill>
              </a:rPr>
              <a:t>문제점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코로나 이후 </a:t>
            </a:r>
            <a:r>
              <a:rPr lang="ko-KR" altLang="en-US" sz="1200" dirty="0" err="1">
                <a:solidFill>
                  <a:srgbClr val="FF0000"/>
                </a:solidFill>
              </a:rPr>
              <a:t>월펼평균소득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월별평균소비 데이터가 없음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2"/>
            <a:r>
              <a:rPr lang="ko-KR" altLang="en-US" sz="1200" dirty="0">
                <a:solidFill>
                  <a:srgbClr val="FF0000"/>
                </a:solidFill>
              </a:rPr>
              <a:t>문제점</a:t>
            </a:r>
            <a:r>
              <a:rPr lang="en-US" altLang="ko-KR" sz="1200" dirty="0">
                <a:solidFill>
                  <a:srgbClr val="FF0000"/>
                </a:solidFill>
              </a:rPr>
              <a:t>2: </a:t>
            </a:r>
            <a:r>
              <a:rPr lang="ko-KR" altLang="en-US" sz="1200" dirty="0">
                <a:solidFill>
                  <a:srgbClr val="FF0000"/>
                </a:solidFill>
              </a:rPr>
              <a:t>직장인구는 서울시 </a:t>
            </a:r>
            <a:r>
              <a:rPr lang="ko-KR" altLang="en-US" sz="1200" dirty="0" err="1">
                <a:solidFill>
                  <a:srgbClr val="FF0000"/>
                </a:solidFill>
              </a:rPr>
              <a:t>열린데이터광장에</a:t>
            </a:r>
            <a:r>
              <a:rPr lang="ko-KR" altLang="en-US" sz="1200" dirty="0">
                <a:solidFill>
                  <a:srgbClr val="FF0000"/>
                </a:solidFill>
              </a:rPr>
              <a:t> 있긴 하지만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행정지역 기준이 아닌 상권기준임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2000" b="1" dirty="0"/>
              <a:t>인사이트 도출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0840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E04EE7C-E74A-7930-5D62-E837C5FA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/>
          <a:lstStyle/>
          <a:p>
            <a:r>
              <a:rPr lang="ko-KR" altLang="en-US" b="1"/>
              <a:t>아이디어 제안 </a:t>
            </a:r>
            <a:r>
              <a:rPr lang="en-US" altLang="ko-KR" b="1"/>
              <a:t>ppt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168A39F-1431-2847-C763-B8D78823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/>
          <a:lstStyle/>
          <a:p>
            <a:r>
              <a:rPr lang="ko-KR" altLang="en-US" dirty="0"/>
              <a:t>기획배경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인사이트 도출</a:t>
            </a:r>
            <a:endParaRPr lang="en-US" altLang="ko-KR" dirty="0"/>
          </a:p>
          <a:p>
            <a:r>
              <a:rPr lang="ko-KR" altLang="en-US" dirty="0"/>
              <a:t>솔루션제안</a:t>
            </a: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13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186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기획안</vt:lpstr>
      <vt:lpstr>아이디어 제안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기획안</dc:title>
  <dc:creator>kqy951118@naver.com</dc:creator>
  <cp:lastModifiedBy>kqy951118@naver.com</cp:lastModifiedBy>
  <cp:revision>1</cp:revision>
  <dcterms:created xsi:type="dcterms:W3CDTF">2022-08-14T02:30:05Z</dcterms:created>
  <dcterms:modified xsi:type="dcterms:W3CDTF">2022-08-14T15:05:32Z</dcterms:modified>
</cp:coreProperties>
</file>