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0D83C-E7CC-6693-8C5C-CE31A9F01547}" v="3" dt="2024-10-02T06:42:10.323"/>
    <p1510:client id="{962C6171-8F25-29FF-80C5-102FBEEF78E7}" v="17" dt="2024-10-01T10:33:39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HYUN JONG" userId="d5e9c3597b4f1658" providerId="Windows Live" clId="Web-{648384FB-E2E4-400E-BF06-F5D24ACBA32E}"/>
    <pc:docChg chg="modSld">
      <pc:chgData name="LEE HYUN JONG" userId="d5e9c3597b4f1658" providerId="Windows Live" clId="Web-{648384FB-E2E4-400E-BF06-F5D24ACBA32E}" dt="2024-07-26T05:43:39.587" v="0" actId="20577"/>
      <pc:docMkLst>
        <pc:docMk/>
      </pc:docMkLst>
      <pc:sldChg chg="modSp">
        <pc:chgData name="LEE HYUN JONG" userId="d5e9c3597b4f1658" providerId="Windows Live" clId="Web-{648384FB-E2E4-400E-BF06-F5D24ACBA32E}" dt="2024-07-26T05:43:39.587" v="0" actId="20577"/>
        <pc:sldMkLst>
          <pc:docMk/>
          <pc:sldMk cId="3569210928" sldId="256"/>
        </pc:sldMkLst>
        <pc:spChg chg="mod">
          <ac:chgData name="LEE HYUN JONG" userId="d5e9c3597b4f1658" providerId="Windows Live" clId="Web-{648384FB-E2E4-400E-BF06-F5D24ACBA32E}" dt="2024-07-26T05:43:39.587" v="0" actId="20577"/>
          <ac:spMkLst>
            <pc:docMk/>
            <pc:sldMk cId="3569210928" sldId="256"/>
            <ac:spMk id="5" creationId="{18327C29-590C-430F-EF92-07A5A56E51B5}"/>
          </ac:spMkLst>
        </pc:spChg>
      </pc:sldChg>
    </pc:docChg>
  </pc:docChgLst>
  <pc:docChgLst>
    <pc:chgData name="HYUN JONG LEE" userId="d5e9c3597b4f1658" providerId="Windows Live" clId="Web-{962C6171-8F25-29FF-80C5-102FBEEF78E7}"/>
    <pc:docChg chg="addSld modSld">
      <pc:chgData name="HYUN JONG LEE" userId="d5e9c3597b4f1658" providerId="Windows Live" clId="Web-{962C6171-8F25-29FF-80C5-102FBEEF78E7}" dt="2024-10-01T10:33:39.144" v="13" actId="1076"/>
      <pc:docMkLst>
        <pc:docMk/>
      </pc:docMkLst>
      <pc:sldChg chg="addSp delSp modSp">
        <pc:chgData name="HYUN JONG LEE" userId="d5e9c3597b4f1658" providerId="Windows Live" clId="Web-{962C6171-8F25-29FF-80C5-102FBEEF78E7}" dt="2024-10-01T10:33:39.144" v="13" actId="1076"/>
        <pc:sldMkLst>
          <pc:docMk/>
          <pc:sldMk cId="3104698663" sldId="258"/>
        </pc:sldMkLst>
        <pc:spChg chg="del">
          <ac:chgData name="HYUN JONG LEE" userId="d5e9c3597b4f1658" providerId="Windows Live" clId="Web-{962C6171-8F25-29FF-80C5-102FBEEF78E7}" dt="2024-10-01T10:31:16.594" v="2"/>
          <ac:spMkLst>
            <pc:docMk/>
            <pc:sldMk cId="3104698663" sldId="258"/>
            <ac:spMk id="3" creationId="{8C1340FB-BFE1-DCF8-A3B3-863CD3772DAE}"/>
          </ac:spMkLst>
        </pc:spChg>
        <pc:spChg chg="del">
          <ac:chgData name="HYUN JONG LEE" userId="d5e9c3597b4f1658" providerId="Windows Live" clId="Web-{962C6171-8F25-29FF-80C5-102FBEEF78E7}" dt="2024-10-01T10:31:15.172" v="1"/>
          <ac:spMkLst>
            <pc:docMk/>
            <pc:sldMk cId="3104698663" sldId="258"/>
            <ac:spMk id="4" creationId="{FA55DD94-A6C1-4B98-551C-AF42CF7393FF}"/>
          </ac:spMkLst>
        </pc:spChg>
        <pc:picChg chg="add mod">
          <ac:chgData name="HYUN JONG LEE" userId="d5e9c3597b4f1658" providerId="Windows Live" clId="Web-{962C6171-8F25-29FF-80C5-102FBEEF78E7}" dt="2024-10-01T10:33:36.660" v="12" actId="1076"/>
          <ac:picMkLst>
            <pc:docMk/>
            <pc:sldMk cId="3104698663" sldId="258"/>
            <ac:picMk id="2" creationId="{71FF7B1F-88B6-C0FB-A2ED-99A584D22282}"/>
          </ac:picMkLst>
        </pc:picChg>
        <pc:picChg chg="add mod">
          <ac:chgData name="HYUN JONG LEE" userId="d5e9c3597b4f1658" providerId="Windows Live" clId="Web-{962C6171-8F25-29FF-80C5-102FBEEF78E7}" dt="2024-10-01T10:33:34.238" v="11" actId="1076"/>
          <ac:picMkLst>
            <pc:docMk/>
            <pc:sldMk cId="3104698663" sldId="258"/>
            <ac:picMk id="5" creationId="{2522C493-DDD8-6B91-3D3E-FF6EB270EC17}"/>
          </ac:picMkLst>
        </pc:picChg>
        <pc:picChg chg="add mod">
          <ac:chgData name="HYUN JONG LEE" userId="d5e9c3597b4f1658" providerId="Windows Live" clId="Web-{962C6171-8F25-29FF-80C5-102FBEEF78E7}" dt="2024-10-01T10:33:39.144" v="13" actId="1076"/>
          <ac:picMkLst>
            <pc:docMk/>
            <pc:sldMk cId="3104698663" sldId="258"/>
            <ac:picMk id="6" creationId="{3708C3C7-A373-A1B9-15B2-B7F868C1D4A6}"/>
          </ac:picMkLst>
        </pc:picChg>
      </pc:sldChg>
      <pc:sldChg chg="add replId">
        <pc:chgData name="HYUN JONG LEE" userId="d5e9c3597b4f1658" providerId="Windows Live" clId="Web-{962C6171-8F25-29FF-80C5-102FBEEF78E7}" dt="2024-10-01T10:31:08.875" v="0"/>
        <pc:sldMkLst>
          <pc:docMk/>
          <pc:sldMk cId="2553733396" sldId="270"/>
        </pc:sldMkLst>
      </pc:sldChg>
    </pc:docChg>
  </pc:docChgLst>
  <pc:docChgLst>
    <pc:chgData name="LEE HYUN JONG" userId="d5e9c3597b4f1658" providerId="Windows Live" clId="Web-{1B6706A0-D26B-40D9-BC36-013A7F3ABEEB}"/>
    <pc:docChg chg="addSld modSld">
      <pc:chgData name="LEE HYUN JONG" userId="d5e9c3597b4f1658" providerId="Windows Live" clId="Web-{1B6706A0-D26B-40D9-BC36-013A7F3ABEEB}" dt="2024-07-26T04:05:13.479" v="276" actId="20577"/>
      <pc:docMkLst>
        <pc:docMk/>
      </pc:docMkLst>
      <pc:sldChg chg="modSp">
        <pc:chgData name="LEE HYUN JONG" userId="d5e9c3597b4f1658" providerId="Windows Live" clId="Web-{1B6706A0-D26B-40D9-BC36-013A7F3ABEEB}" dt="2024-07-26T03:26:34.769" v="125" actId="20577"/>
        <pc:sldMkLst>
          <pc:docMk/>
          <pc:sldMk cId="3754441800" sldId="265"/>
        </pc:sldMkLst>
        <pc:spChg chg="mod">
          <ac:chgData name="LEE HYUN JONG" userId="d5e9c3597b4f1658" providerId="Windows Live" clId="Web-{1B6706A0-D26B-40D9-BC36-013A7F3ABEEB}" dt="2024-07-26T03:24:53.359" v="74" actId="20577"/>
          <ac:spMkLst>
            <pc:docMk/>
            <pc:sldMk cId="3754441800" sldId="265"/>
            <ac:spMk id="3" creationId="{8C1340FB-BFE1-DCF8-A3B3-863CD3772DAE}"/>
          </ac:spMkLst>
        </pc:spChg>
        <pc:spChg chg="mod">
          <ac:chgData name="LEE HYUN JONG" userId="d5e9c3597b4f1658" providerId="Windows Live" clId="Web-{1B6706A0-D26B-40D9-BC36-013A7F3ABEEB}" dt="2024-07-26T03:26:34.769" v="125" actId="20577"/>
          <ac:spMkLst>
            <pc:docMk/>
            <pc:sldMk cId="3754441800" sldId="265"/>
            <ac:spMk id="4" creationId="{FA55DD94-A6C1-4B98-551C-AF42CF7393FF}"/>
          </ac:spMkLst>
        </pc:spChg>
      </pc:sldChg>
      <pc:sldChg chg="modSp add replId">
        <pc:chgData name="LEE HYUN JONG" userId="d5e9c3597b4f1658" providerId="Windows Live" clId="Web-{1B6706A0-D26B-40D9-BC36-013A7F3ABEEB}" dt="2024-07-26T03:27:56.835" v="148" actId="20577"/>
        <pc:sldMkLst>
          <pc:docMk/>
          <pc:sldMk cId="2876676925" sldId="266"/>
        </pc:sldMkLst>
        <pc:spChg chg="mod">
          <ac:chgData name="LEE HYUN JONG" userId="d5e9c3597b4f1658" providerId="Windows Live" clId="Web-{1B6706A0-D26B-40D9-BC36-013A7F3ABEEB}" dt="2024-07-26T03:25:09.109" v="86" actId="20577"/>
          <ac:spMkLst>
            <pc:docMk/>
            <pc:sldMk cId="2876676925" sldId="266"/>
            <ac:spMk id="3" creationId="{8C1340FB-BFE1-DCF8-A3B3-863CD3772DAE}"/>
          </ac:spMkLst>
        </pc:spChg>
        <pc:spChg chg="mod">
          <ac:chgData name="LEE HYUN JONG" userId="d5e9c3597b4f1658" providerId="Windows Live" clId="Web-{1B6706A0-D26B-40D9-BC36-013A7F3ABEEB}" dt="2024-07-26T03:27:56.835" v="148" actId="20577"/>
          <ac:spMkLst>
            <pc:docMk/>
            <pc:sldMk cId="2876676925" sldId="266"/>
            <ac:spMk id="4" creationId="{FA55DD94-A6C1-4B98-551C-AF42CF7393FF}"/>
          </ac:spMkLst>
        </pc:spChg>
      </pc:sldChg>
      <pc:sldChg chg="modSp add replId">
        <pc:chgData name="LEE HYUN JONG" userId="d5e9c3597b4f1658" providerId="Windows Live" clId="Web-{1B6706A0-D26B-40D9-BC36-013A7F3ABEEB}" dt="2024-07-26T03:31:17.780" v="215" actId="20577"/>
        <pc:sldMkLst>
          <pc:docMk/>
          <pc:sldMk cId="1979328867" sldId="267"/>
        </pc:sldMkLst>
        <pc:spChg chg="mod">
          <ac:chgData name="LEE HYUN JONG" userId="d5e9c3597b4f1658" providerId="Windows Live" clId="Web-{1B6706A0-D26B-40D9-BC36-013A7F3ABEEB}" dt="2024-07-26T03:28:44.930" v="154" actId="20577"/>
          <ac:spMkLst>
            <pc:docMk/>
            <pc:sldMk cId="1979328867" sldId="267"/>
            <ac:spMk id="3" creationId="{8C1340FB-BFE1-DCF8-A3B3-863CD3772DAE}"/>
          </ac:spMkLst>
        </pc:spChg>
        <pc:spChg chg="mod">
          <ac:chgData name="LEE HYUN JONG" userId="d5e9c3597b4f1658" providerId="Windows Live" clId="Web-{1B6706A0-D26B-40D9-BC36-013A7F3ABEEB}" dt="2024-07-26T03:31:17.780" v="215" actId="20577"/>
          <ac:spMkLst>
            <pc:docMk/>
            <pc:sldMk cId="1979328867" sldId="267"/>
            <ac:spMk id="4" creationId="{FA55DD94-A6C1-4B98-551C-AF42CF7393FF}"/>
          </ac:spMkLst>
        </pc:spChg>
      </pc:sldChg>
      <pc:sldChg chg="modSp add replId">
        <pc:chgData name="LEE HYUN JONG" userId="d5e9c3597b4f1658" providerId="Windows Live" clId="Web-{1B6706A0-D26B-40D9-BC36-013A7F3ABEEB}" dt="2024-07-26T03:32:58.518" v="243" actId="20577"/>
        <pc:sldMkLst>
          <pc:docMk/>
          <pc:sldMk cId="3642191087" sldId="268"/>
        </pc:sldMkLst>
        <pc:spChg chg="mod">
          <ac:chgData name="LEE HYUN JONG" userId="d5e9c3597b4f1658" providerId="Windows Live" clId="Web-{1B6706A0-D26B-40D9-BC36-013A7F3ABEEB}" dt="2024-07-26T03:31:53.813" v="222" actId="20577"/>
          <ac:spMkLst>
            <pc:docMk/>
            <pc:sldMk cId="3642191087" sldId="268"/>
            <ac:spMk id="3" creationId="{8C1340FB-BFE1-DCF8-A3B3-863CD3772DAE}"/>
          </ac:spMkLst>
        </pc:spChg>
        <pc:spChg chg="mod">
          <ac:chgData name="LEE HYUN JONG" userId="d5e9c3597b4f1658" providerId="Windows Live" clId="Web-{1B6706A0-D26B-40D9-BC36-013A7F3ABEEB}" dt="2024-07-26T03:32:58.518" v="243" actId="20577"/>
          <ac:spMkLst>
            <pc:docMk/>
            <pc:sldMk cId="3642191087" sldId="268"/>
            <ac:spMk id="4" creationId="{FA55DD94-A6C1-4B98-551C-AF42CF7393FF}"/>
          </ac:spMkLst>
        </pc:spChg>
      </pc:sldChg>
      <pc:sldChg chg="modSp add replId">
        <pc:chgData name="LEE HYUN JONG" userId="d5e9c3597b4f1658" providerId="Windows Live" clId="Web-{1B6706A0-D26B-40D9-BC36-013A7F3ABEEB}" dt="2024-07-26T04:05:13.479" v="276" actId="20577"/>
        <pc:sldMkLst>
          <pc:docMk/>
          <pc:sldMk cId="2938623029" sldId="269"/>
        </pc:sldMkLst>
        <pc:spChg chg="mod">
          <ac:chgData name="LEE HYUN JONG" userId="d5e9c3597b4f1658" providerId="Windows Live" clId="Web-{1B6706A0-D26B-40D9-BC36-013A7F3ABEEB}" dt="2024-07-26T04:05:13.479" v="276" actId="20577"/>
          <ac:spMkLst>
            <pc:docMk/>
            <pc:sldMk cId="2938623029" sldId="269"/>
            <ac:spMk id="3" creationId="{8C1340FB-BFE1-DCF8-A3B3-863CD3772DAE}"/>
          </ac:spMkLst>
        </pc:spChg>
        <pc:spChg chg="mod">
          <ac:chgData name="LEE HYUN JONG" userId="d5e9c3597b4f1658" providerId="Windows Live" clId="Web-{1B6706A0-D26B-40D9-BC36-013A7F3ABEEB}" dt="2024-07-26T04:05:11.339" v="275" actId="20577"/>
          <ac:spMkLst>
            <pc:docMk/>
            <pc:sldMk cId="2938623029" sldId="269"/>
            <ac:spMk id="4" creationId="{FA55DD94-A6C1-4B98-551C-AF42CF7393FF}"/>
          </ac:spMkLst>
        </pc:spChg>
      </pc:sldChg>
    </pc:docChg>
  </pc:docChgLst>
  <pc:docChgLst>
    <pc:chgData name="LEE HYUN JONG" userId="d5e9c3597b4f1658" providerId="Windows Live" clId="Web-{22479F8F-968D-44C1-950D-5CDA20401D89}"/>
    <pc:docChg chg="addSld modSld sldOrd">
      <pc:chgData name="LEE HYUN JONG" userId="d5e9c3597b4f1658" providerId="Windows Live" clId="Web-{22479F8F-968D-44C1-950D-5CDA20401D89}" dt="2024-07-26T02:51:59.024" v="613" actId="20577"/>
      <pc:docMkLst>
        <pc:docMk/>
      </pc:docMkLst>
      <pc:sldChg chg="addSp delSp modSp mod setBg">
        <pc:chgData name="LEE HYUN JONG" userId="d5e9c3597b4f1658" providerId="Windows Live" clId="Web-{22479F8F-968D-44C1-950D-5CDA20401D89}" dt="2024-07-26T01:25:26.617" v="33" actId="20577"/>
        <pc:sldMkLst>
          <pc:docMk/>
          <pc:sldMk cId="3569210928" sldId="256"/>
        </pc:sldMkLst>
        <pc:spChg chg="del">
          <ac:chgData name="LEE HYUN JONG" userId="d5e9c3597b4f1658" providerId="Windows Live" clId="Web-{22479F8F-968D-44C1-950D-5CDA20401D89}" dt="2024-07-26T01:17:58.023" v="0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LEE HYUN JONG" userId="d5e9c3597b4f1658" providerId="Windows Live" clId="Web-{22479F8F-968D-44C1-950D-5CDA20401D89}" dt="2024-07-26T01:18:07.118" v="1"/>
          <ac:spMkLst>
            <pc:docMk/>
            <pc:sldMk cId="3569210928" sldId="256"/>
            <ac:spMk id="3" creationId="{00000000-0000-0000-0000-000000000000}"/>
          </ac:spMkLst>
        </pc:spChg>
        <pc:spChg chg="add del mod">
          <ac:chgData name="LEE HYUN JONG" userId="d5e9c3597b4f1658" providerId="Windows Live" clId="Web-{22479F8F-968D-44C1-950D-5CDA20401D89}" dt="2024-07-26T01:21:00.467" v="7"/>
          <ac:spMkLst>
            <pc:docMk/>
            <pc:sldMk cId="3569210928" sldId="256"/>
            <ac:spMk id="4" creationId="{7E0AE9C6-A373-EFBF-1C51-C2D098DACF4D}"/>
          </ac:spMkLst>
        </pc:spChg>
        <pc:spChg chg="add mod">
          <ac:chgData name="LEE HYUN JONG" userId="d5e9c3597b4f1658" providerId="Windows Live" clId="Web-{22479F8F-968D-44C1-950D-5CDA20401D89}" dt="2024-07-26T01:25:26.617" v="33" actId="20577"/>
          <ac:spMkLst>
            <pc:docMk/>
            <pc:sldMk cId="3569210928" sldId="256"/>
            <ac:spMk id="5" creationId="{18327C29-590C-430F-EF92-07A5A56E51B5}"/>
          </ac:spMkLst>
        </pc:spChg>
      </pc:sldChg>
      <pc:sldChg chg="addSp delSp modSp add ord replId">
        <pc:chgData name="LEE HYUN JONG" userId="d5e9c3597b4f1658" providerId="Windows Live" clId="Web-{22479F8F-968D-44C1-950D-5CDA20401D89}" dt="2024-07-26T02:40:47.483" v="490"/>
        <pc:sldMkLst>
          <pc:docMk/>
          <pc:sldMk cId="3827241726" sldId="257"/>
        </pc:sldMkLst>
        <pc:spChg chg="add mod">
          <ac:chgData name="LEE HYUN JONG" userId="d5e9c3597b4f1658" providerId="Windows Live" clId="Web-{22479F8F-968D-44C1-950D-5CDA20401D89}" dt="2024-07-26T01:41:35.558" v="61" actId="1076"/>
          <ac:spMkLst>
            <pc:docMk/>
            <pc:sldMk cId="3827241726" sldId="257"/>
            <ac:spMk id="3" creationId="{8C1340FB-BFE1-DCF8-A3B3-863CD3772DAE}"/>
          </ac:spMkLst>
        </pc:spChg>
        <pc:spChg chg="add mod">
          <ac:chgData name="LEE HYUN JONG" userId="d5e9c3597b4f1658" providerId="Windows Live" clId="Web-{22479F8F-968D-44C1-950D-5CDA20401D89}" dt="2024-07-26T01:57:29.373" v="198" actId="20577"/>
          <ac:spMkLst>
            <pc:docMk/>
            <pc:sldMk cId="3827241726" sldId="257"/>
            <ac:spMk id="4" creationId="{FA55DD94-A6C1-4B98-551C-AF42CF7393FF}"/>
          </ac:spMkLst>
        </pc:spChg>
        <pc:spChg chg="del">
          <ac:chgData name="LEE HYUN JONG" userId="d5e9c3597b4f1658" providerId="Windows Live" clId="Web-{22479F8F-968D-44C1-950D-5CDA20401D89}" dt="2024-07-26T01:25:43.415" v="35"/>
          <ac:spMkLst>
            <pc:docMk/>
            <pc:sldMk cId="3827241726" sldId="257"/>
            <ac:spMk id="5" creationId="{18327C29-590C-430F-EF92-07A5A56E51B5}"/>
          </ac:spMkLst>
        </pc:spChg>
        <pc:picChg chg="add del mod">
          <ac:chgData name="LEE HYUN JONG" userId="d5e9c3597b4f1658" providerId="Windows Live" clId="Web-{22479F8F-968D-44C1-950D-5CDA20401D89}" dt="2024-07-26T01:26:10.306" v="38"/>
          <ac:picMkLst>
            <pc:docMk/>
            <pc:sldMk cId="3827241726" sldId="257"/>
            <ac:picMk id="2" creationId="{95B2491A-404B-6D7F-ACC1-3CEBB069C704}"/>
          </ac:picMkLst>
        </pc:picChg>
      </pc:sldChg>
      <pc:sldChg chg="modSp add ord replId">
        <pc:chgData name="LEE HYUN JONG" userId="d5e9c3597b4f1658" providerId="Windows Live" clId="Web-{22479F8F-968D-44C1-950D-5CDA20401D89}" dt="2024-07-26T02:46:36.074" v="544" actId="20577"/>
        <pc:sldMkLst>
          <pc:docMk/>
          <pc:sldMk cId="3104698663" sldId="258"/>
        </pc:sldMkLst>
        <pc:spChg chg="mod">
          <ac:chgData name="LEE HYUN JONG" userId="d5e9c3597b4f1658" providerId="Windows Live" clId="Web-{22479F8F-968D-44C1-950D-5CDA20401D89}" dt="2024-07-26T02:25:23.776" v="271" actId="20577"/>
          <ac:spMkLst>
            <pc:docMk/>
            <pc:sldMk cId="3104698663" sldId="258"/>
            <ac:spMk id="3" creationId="{8C1340FB-BFE1-DCF8-A3B3-863CD3772DAE}"/>
          </ac:spMkLst>
        </pc:spChg>
        <pc:spChg chg="mod">
          <ac:chgData name="LEE HYUN JONG" userId="d5e9c3597b4f1658" providerId="Windows Live" clId="Web-{22479F8F-968D-44C1-950D-5CDA20401D89}" dt="2024-07-26T02:46:36.074" v="544" actId="20577"/>
          <ac:spMkLst>
            <pc:docMk/>
            <pc:sldMk cId="3104698663" sldId="258"/>
            <ac:spMk id="4" creationId="{FA55DD94-A6C1-4B98-551C-AF42CF7393FF}"/>
          </ac:spMkLst>
        </pc:spChg>
      </pc:sldChg>
      <pc:sldChg chg="modSp add replId">
        <pc:chgData name="LEE HYUN JONG" userId="d5e9c3597b4f1658" providerId="Windows Live" clId="Web-{22479F8F-968D-44C1-950D-5CDA20401D89}" dt="2024-07-26T02:34:35.750" v="430" actId="20577"/>
        <pc:sldMkLst>
          <pc:docMk/>
          <pc:sldMk cId="3118821301" sldId="259"/>
        </pc:sldMkLst>
        <pc:spChg chg="mod">
          <ac:chgData name="LEE HYUN JONG" userId="d5e9c3597b4f1658" providerId="Windows Live" clId="Web-{22479F8F-968D-44C1-950D-5CDA20401D89}" dt="2024-07-26T02:34:35.750" v="430" actId="20577"/>
          <ac:spMkLst>
            <pc:docMk/>
            <pc:sldMk cId="3118821301" sldId="259"/>
            <ac:spMk id="3" creationId="{8C1340FB-BFE1-DCF8-A3B3-863CD3772DAE}"/>
          </ac:spMkLst>
        </pc:spChg>
        <pc:spChg chg="mod">
          <ac:chgData name="LEE HYUN JONG" userId="d5e9c3597b4f1658" providerId="Windows Live" clId="Web-{22479F8F-968D-44C1-950D-5CDA20401D89}" dt="2024-07-26T02:28:37.987" v="318" actId="20577"/>
          <ac:spMkLst>
            <pc:docMk/>
            <pc:sldMk cId="3118821301" sldId="259"/>
            <ac:spMk id="4" creationId="{FA55DD94-A6C1-4B98-551C-AF42CF7393FF}"/>
          </ac:spMkLst>
        </pc:spChg>
      </pc:sldChg>
      <pc:sldChg chg="modSp add replId">
        <pc:chgData name="LEE HYUN JONG" userId="d5e9c3597b4f1658" providerId="Windows Live" clId="Web-{22479F8F-968D-44C1-950D-5CDA20401D89}" dt="2024-07-26T02:34:46.657" v="432" actId="20577"/>
        <pc:sldMkLst>
          <pc:docMk/>
          <pc:sldMk cId="3825237573" sldId="260"/>
        </pc:sldMkLst>
        <pc:spChg chg="mod">
          <ac:chgData name="LEE HYUN JONG" userId="d5e9c3597b4f1658" providerId="Windows Live" clId="Web-{22479F8F-968D-44C1-950D-5CDA20401D89}" dt="2024-07-26T02:34:46.657" v="432" actId="20577"/>
          <ac:spMkLst>
            <pc:docMk/>
            <pc:sldMk cId="3825237573" sldId="260"/>
            <ac:spMk id="3" creationId="{8C1340FB-BFE1-DCF8-A3B3-863CD3772DAE}"/>
          </ac:spMkLst>
        </pc:spChg>
        <pc:spChg chg="mod">
          <ac:chgData name="LEE HYUN JONG" userId="d5e9c3597b4f1658" providerId="Windows Live" clId="Web-{22479F8F-968D-44C1-950D-5CDA20401D89}" dt="2024-07-26T02:32:45.387" v="399" actId="20577"/>
          <ac:spMkLst>
            <pc:docMk/>
            <pc:sldMk cId="3825237573" sldId="260"/>
            <ac:spMk id="4" creationId="{FA55DD94-A6C1-4B98-551C-AF42CF7393FF}"/>
          </ac:spMkLst>
        </pc:spChg>
      </pc:sldChg>
      <pc:sldChg chg="modSp add replId">
        <pc:chgData name="LEE HYUN JONG" userId="d5e9c3597b4f1658" providerId="Windows Live" clId="Web-{22479F8F-968D-44C1-950D-5CDA20401D89}" dt="2024-07-26T02:34:41.953" v="431" actId="20577"/>
        <pc:sldMkLst>
          <pc:docMk/>
          <pc:sldMk cId="175715229" sldId="261"/>
        </pc:sldMkLst>
        <pc:spChg chg="mod">
          <ac:chgData name="LEE HYUN JONG" userId="d5e9c3597b4f1658" providerId="Windows Live" clId="Web-{22479F8F-968D-44C1-950D-5CDA20401D89}" dt="2024-07-26T02:34:41.953" v="431" actId="20577"/>
          <ac:spMkLst>
            <pc:docMk/>
            <pc:sldMk cId="175715229" sldId="261"/>
            <ac:spMk id="3" creationId="{8C1340FB-BFE1-DCF8-A3B3-863CD3772DAE}"/>
          </ac:spMkLst>
        </pc:spChg>
        <pc:spChg chg="mod">
          <ac:chgData name="LEE HYUN JONG" userId="d5e9c3597b4f1658" providerId="Windows Live" clId="Web-{22479F8F-968D-44C1-950D-5CDA20401D89}" dt="2024-07-26T02:30:13.162" v="337" actId="20577"/>
          <ac:spMkLst>
            <pc:docMk/>
            <pc:sldMk cId="175715229" sldId="261"/>
            <ac:spMk id="4" creationId="{FA55DD94-A6C1-4B98-551C-AF42CF7393FF}"/>
          </ac:spMkLst>
        </pc:spChg>
      </pc:sldChg>
      <pc:sldChg chg="modSp add replId">
        <pc:chgData name="LEE HYUN JONG" userId="d5e9c3597b4f1658" providerId="Windows Live" clId="Web-{22479F8F-968D-44C1-950D-5CDA20401D89}" dt="2024-07-26T02:43:57.459" v="492" actId="20577"/>
        <pc:sldMkLst>
          <pc:docMk/>
          <pc:sldMk cId="3035015122" sldId="262"/>
        </pc:sldMkLst>
        <pc:spChg chg="mod">
          <ac:chgData name="LEE HYUN JONG" userId="d5e9c3597b4f1658" providerId="Windows Live" clId="Web-{22479F8F-968D-44C1-950D-5CDA20401D89}" dt="2024-07-26T02:36:17.645" v="482" actId="20577"/>
          <ac:spMkLst>
            <pc:docMk/>
            <pc:sldMk cId="3035015122" sldId="262"/>
            <ac:spMk id="3" creationId="{8C1340FB-BFE1-DCF8-A3B3-863CD3772DAE}"/>
          </ac:spMkLst>
        </pc:spChg>
        <pc:spChg chg="mod">
          <ac:chgData name="LEE HYUN JONG" userId="d5e9c3597b4f1658" providerId="Windows Live" clId="Web-{22479F8F-968D-44C1-950D-5CDA20401D89}" dt="2024-07-26T02:43:57.459" v="492" actId="20577"/>
          <ac:spMkLst>
            <pc:docMk/>
            <pc:sldMk cId="3035015122" sldId="262"/>
            <ac:spMk id="4" creationId="{FA55DD94-A6C1-4B98-551C-AF42CF7393FF}"/>
          </ac:spMkLst>
        </pc:spChg>
      </pc:sldChg>
      <pc:sldChg chg="modSp add replId">
        <pc:chgData name="LEE HYUN JONG" userId="d5e9c3597b4f1658" providerId="Windows Live" clId="Web-{22479F8F-968D-44C1-950D-5CDA20401D89}" dt="2024-07-26T02:46:04.292" v="540" actId="20577"/>
        <pc:sldMkLst>
          <pc:docMk/>
          <pc:sldMk cId="1211797845" sldId="263"/>
        </pc:sldMkLst>
        <pc:spChg chg="mod">
          <ac:chgData name="LEE HYUN JONG" userId="d5e9c3597b4f1658" providerId="Windows Live" clId="Web-{22479F8F-968D-44C1-950D-5CDA20401D89}" dt="2024-07-26T02:45:49.448" v="536" actId="20577"/>
          <ac:spMkLst>
            <pc:docMk/>
            <pc:sldMk cId="1211797845" sldId="263"/>
            <ac:spMk id="3" creationId="{8C1340FB-BFE1-DCF8-A3B3-863CD3772DAE}"/>
          </ac:spMkLst>
        </pc:spChg>
        <pc:spChg chg="mod">
          <ac:chgData name="LEE HYUN JONG" userId="d5e9c3597b4f1658" providerId="Windows Live" clId="Web-{22479F8F-968D-44C1-950D-5CDA20401D89}" dt="2024-07-26T02:46:04.292" v="540" actId="20577"/>
          <ac:spMkLst>
            <pc:docMk/>
            <pc:sldMk cId="1211797845" sldId="263"/>
            <ac:spMk id="4" creationId="{FA55DD94-A6C1-4B98-551C-AF42CF7393FF}"/>
          </ac:spMkLst>
        </pc:spChg>
      </pc:sldChg>
      <pc:sldChg chg="modSp add replId">
        <pc:chgData name="LEE HYUN JONG" userId="d5e9c3597b4f1658" providerId="Windows Live" clId="Web-{22479F8F-968D-44C1-950D-5CDA20401D89}" dt="2024-07-26T02:51:59.024" v="613" actId="20577"/>
        <pc:sldMkLst>
          <pc:docMk/>
          <pc:sldMk cId="2481277477" sldId="264"/>
        </pc:sldMkLst>
        <pc:spChg chg="mod">
          <ac:chgData name="LEE HYUN JONG" userId="d5e9c3597b4f1658" providerId="Windows Live" clId="Web-{22479F8F-968D-44C1-950D-5CDA20401D89}" dt="2024-07-26T02:47:42.217" v="548" actId="20577"/>
          <ac:spMkLst>
            <pc:docMk/>
            <pc:sldMk cId="2481277477" sldId="264"/>
            <ac:spMk id="3" creationId="{8C1340FB-BFE1-DCF8-A3B3-863CD3772DAE}"/>
          </ac:spMkLst>
        </pc:spChg>
        <pc:spChg chg="mod">
          <ac:chgData name="LEE HYUN JONG" userId="d5e9c3597b4f1658" providerId="Windows Live" clId="Web-{22479F8F-968D-44C1-950D-5CDA20401D89}" dt="2024-07-26T02:51:59.024" v="613" actId="20577"/>
          <ac:spMkLst>
            <pc:docMk/>
            <pc:sldMk cId="2481277477" sldId="264"/>
            <ac:spMk id="4" creationId="{FA55DD94-A6C1-4B98-551C-AF42CF7393FF}"/>
          </ac:spMkLst>
        </pc:spChg>
      </pc:sldChg>
      <pc:sldChg chg="add replId">
        <pc:chgData name="LEE HYUN JONG" userId="d5e9c3597b4f1658" providerId="Windows Live" clId="Web-{22479F8F-968D-44C1-950D-5CDA20401D89}" dt="2024-07-26T02:44:16.757" v="494"/>
        <pc:sldMkLst>
          <pc:docMk/>
          <pc:sldMk cId="3754441800" sldId="265"/>
        </pc:sldMkLst>
      </pc:sldChg>
    </pc:docChg>
  </pc:docChgLst>
  <pc:docChgLst>
    <pc:chgData name="HYUN JONG LEE" userId="d5e9c3597b4f1658" providerId="Windows Live" clId="Web-{0150D83C-E7CC-6693-8C5C-CE31A9F01547}"/>
    <pc:docChg chg="delSld">
      <pc:chgData name="HYUN JONG LEE" userId="d5e9c3597b4f1658" providerId="Windows Live" clId="Web-{0150D83C-E7CC-6693-8C5C-CE31A9F01547}" dt="2024-10-02T06:42:10.323" v="2"/>
      <pc:docMkLst>
        <pc:docMk/>
      </pc:docMkLst>
      <pc:sldChg chg="del">
        <pc:chgData name="HYUN JONG LEE" userId="d5e9c3597b4f1658" providerId="Windows Live" clId="Web-{0150D83C-E7CC-6693-8C5C-CE31A9F01547}" dt="2024-10-02T06:42:08.495" v="0"/>
        <pc:sldMkLst>
          <pc:docMk/>
          <pc:sldMk cId="3569210928" sldId="256"/>
        </pc:sldMkLst>
      </pc:sldChg>
      <pc:sldChg chg="del">
        <pc:chgData name="HYUN JONG LEE" userId="d5e9c3597b4f1658" providerId="Windows Live" clId="Web-{0150D83C-E7CC-6693-8C5C-CE31A9F01547}" dt="2024-10-02T06:42:09.495" v="1"/>
        <pc:sldMkLst>
          <pc:docMk/>
          <pc:sldMk cId="2938623029" sldId="269"/>
        </pc:sldMkLst>
      </pc:sldChg>
      <pc:sldChg chg="del">
        <pc:chgData name="HYUN JONG LEE" userId="d5e9c3597b4f1658" providerId="Windows Live" clId="Web-{0150D83C-E7CC-6693-8C5C-CE31A9F01547}" dt="2024-10-02T06:42:10.323" v="2"/>
        <pc:sldMkLst>
          <pc:docMk/>
          <pc:sldMk cId="2553733396" sldId="270"/>
        </pc:sldMkLst>
      </pc:sldChg>
    </pc:docChg>
  </pc:docChgLst>
  <pc:docChgLst>
    <pc:chgData name="LEE HYUN JONG" userId="d5e9c3597b4f1658" providerId="Windows Live" clId="Web-{01264861-1BDB-4BD3-B994-E5C9B011667C}"/>
    <pc:docChg chg="delSld modSld">
      <pc:chgData name="LEE HYUN JONG" userId="d5e9c3597b4f1658" providerId="Windows Live" clId="Web-{01264861-1BDB-4BD3-B994-E5C9B011667C}" dt="2024-07-26T05:42:49.533" v="23"/>
      <pc:docMkLst>
        <pc:docMk/>
      </pc:docMkLst>
      <pc:sldChg chg="modSp">
        <pc:chgData name="LEE HYUN JONG" userId="d5e9c3597b4f1658" providerId="Windows Live" clId="Web-{01264861-1BDB-4BD3-B994-E5C9B011667C}" dt="2024-07-26T05:42:11.688" v="1" actId="20577"/>
        <pc:sldMkLst>
          <pc:docMk/>
          <pc:sldMk cId="3569210928" sldId="256"/>
        </pc:sldMkLst>
        <pc:spChg chg="mod">
          <ac:chgData name="LEE HYUN JONG" userId="d5e9c3597b4f1658" providerId="Windows Live" clId="Web-{01264861-1BDB-4BD3-B994-E5C9B011667C}" dt="2024-07-26T05:42:11.688" v="1" actId="20577"/>
          <ac:spMkLst>
            <pc:docMk/>
            <pc:sldMk cId="3569210928" sldId="256"/>
            <ac:spMk id="5" creationId="{18327C29-590C-430F-EF92-07A5A56E51B5}"/>
          </ac:spMkLst>
        </pc:spChg>
      </pc:sldChg>
      <pc:sldChg chg="del">
        <pc:chgData name="LEE HYUN JONG" userId="d5e9c3597b4f1658" providerId="Windows Live" clId="Web-{01264861-1BDB-4BD3-B994-E5C9B011667C}" dt="2024-07-26T05:42:21.829" v="2"/>
        <pc:sldMkLst>
          <pc:docMk/>
          <pc:sldMk cId="3827241726" sldId="257"/>
        </pc:sldMkLst>
      </pc:sldChg>
      <pc:sldChg chg="modSp">
        <pc:chgData name="LEE HYUN JONG" userId="d5e9c3597b4f1658" providerId="Windows Live" clId="Web-{01264861-1BDB-4BD3-B994-E5C9B011667C}" dt="2024-07-26T05:42:46.126" v="13" actId="20577"/>
        <pc:sldMkLst>
          <pc:docMk/>
          <pc:sldMk cId="3104698663" sldId="258"/>
        </pc:sldMkLst>
        <pc:spChg chg="mod">
          <ac:chgData name="LEE HYUN JONG" userId="d5e9c3597b4f1658" providerId="Windows Live" clId="Web-{01264861-1BDB-4BD3-B994-E5C9B011667C}" dt="2024-07-26T05:42:46.126" v="13" actId="20577"/>
          <ac:spMkLst>
            <pc:docMk/>
            <pc:sldMk cId="3104698663" sldId="258"/>
            <ac:spMk id="4" creationId="{FA55DD94-A6C1-4B98-551C-AF42CF7393FF}"/>
          </ac:spMkLst>
        </pc:spChg>
      </pc:sldChg>
      <pc:sldChg chg="del">
        <pc:chgData name="LEE HYUN JONG" userId="d5e9c3597b4f1658" providerId="Windows Live" clId="Web-{01264861-1BDB-4BD3-B994-E5C9B011667C}" dt="2024-07-26T05:42:49.533" v="23"/>
        <pc:sldMkLst>
          <pc:docMk/>
          <pc:sldMk cId="3118821301" sldId="259"/>
        </pc:sldMkLst>
      </pc:sldChg>
      <pc:sldChg chg="del">
        <pc:chgData name="LEE HYUN JONG" userId="d5e9c3597b4f1658" providerId="Windows Live" clId="Web-{01264861-1BDB-4BD3-B994-E5C9B011667C}" dt="2024-07-26T05:42:49.533" v="21"/>
        <pc:sldMkLst>
          <pc:docMk/>
          <pc:sldMk cId="3825237573" sldId="260"/>
        </pc:sldMkLst>
      </pc:sldChg>
      <pc:sldChg chg="del">
        <pc:chgData name="LEE HYUN JONG" userId="d5e9c3597b4f1658" providerId="Windows Live" clId="Web-{01264861-1BDB-4BD3-B994-E5C9B011667C}" dt="2024-07-26T05:42:49.533" v="22"/>
        <pc:sldMkLst>
          <pc:docMk/>
          <pc:sldMk cId="175715229" sldId="261"/>
        </pc:sldMkLst>
      </pc:sldChg>
      <pc:sldChg chg="del">
        <pc:chgData name="LEE HYUN JONG" userId="d5e9c3597b4f1658" providerId="Windows Live" clId="Web-{01264861-1BDB-4BD3-B994-E5C9B011667C}" dt="2024-07-26T05:42:49.533" v="20"/>
        <pc:sldMkLst>
          <pc:docMk/>
          <pc:sldMk cId="3035015122" sldId="262"/>
        </pc:sldMkLst>
      </pc:sldChg>
      <pc:sldChg chg="del">
        <pc:chgData name="LEE HYUN JONG" userId="d5e9c3597b4f1658" providerId="Windows Live" clId="Web-{01264861-1BDB-4BD3-B994-E5C9B011667C}" dt="2024-07-26T05:42:49.533" v="19"/>
        <pc:sldMkLst>
          <pc:docMk/>
          <pc:sldMk cId="1211797845" sldId="263"/>
        </pc:sldMkLst>
      </pc:sldChg>
      <pc:sldChg chg="del">
        <pc:chgData name="LEE HYUN JONG" userId="d5e9c3597b4f1658" providerId="Windows Live" clId="Web-{01264861-1BDB-4BD3-B994-E5C9B011667C}" dt="2024-07-26T05:42:49.533" v="18"/>
        <pc:sldMkLst>
          <pc:docMk/>
          <pc:sldMk cId="2481277477" sldId="264"/>
        </pc:sldMkLst>
      </pc:sldChg>
      <pc:sldChg chg="del">
        <pc:chgData name="LEE HYUN JONG" userId="d5e9c3597b4f1658" providerId="Windows Live" clId="Web-{01264861-1BDB-4BD3-B994-E5C9B011667C}" dt="2024-07-26T05:42:49.533" v="17"/>
        <pc:sldMkLst>
          <pc:docMk/>
          <pc:sldMk cId="3754441800" sldId="265"/>
        </pc:sldMkLst>
      </pc:sldChg>
      <pc:sldChg chg="del">
        <pc:chgData name="LEE HYUN JONG" userId="d5e9c3597b4f1658" providerId="Windows Live" clId="Web-{01264861-1BDB-4BD3-B994-E5C9B011667C}" dt="2024-07-26T05:42:49.533" v="16"/>
        <pc:sldMkLst>
          <pc:docMk/>
          <pc:sldMk cId="2876676925" sldId="266"/>
        </pc:sldMkLst>
      </pc:sldChg>
      <pc:sldChg chg="del">
        <pc:chgData name="LEE HYUN JONG" userId="d5e9c3597b4f1658" providerId="Windows Live" clId="Web-{01264861-1BDB-4BD3-B994-E5C9B011667C}" dt="2024-07-26T05:42:49.533" v="15"/>
        <pc:sldMkLst>
          <pc:docMk/>
          <pc:sldMk cId="1979328867" sldId="267"/>
        </pc:sldMkLst>
      </pc:sldChg>
      <pc:sldChg chg="del">
        <pc:chgData name="LEE HYUN JONG" userId="d5e9c3597b4f1658" providerId="Windows Live" clId="Web-{01264861-1BDB-4BD3-B994-E5C9B011667C}" dt="2024-07-26T05:42:49.533" v="14"/>
        <pc:sldMkLst>
          <pc:docMk/>
          <pc:sldMk cId="3642191087" sldId="268"/>
        </pc:sldMkLst>
      </pc:sldChg>
    </pc:docChg>
  </pc:docChgLst>
  <pc:docChgLst>
    <pc:chgData name="LEE HYUN JONG" userId="d5e9c3597b4f1658" providerId="Windows Live" clId="Web-{CCF951E5-A154-44A5-B395-DC0984DB1EA7}"/>
    <pc:docChg chg="modSld">
      <pc:chgData name="LEE HYUN JONG" userId="d5e9c3597b4f1658" providerId="Windows Live" clId="Web-{CCF951E5-A154-44A5-B395-DC0984DB1EA7}" dt="2024-07-26T04:19:19.809" v="3" actId="20577"/>
      <pc:docMkLst>
        <pc:docMk/>
      </pc:docMkLst>
      <pc:sldChg chg="modSp">
        <pc:chgData name="LEE HYUN JONG" userId="d5e9c3597b4f1658" providerId="Windows Live" clId="Web-{CCF951E5-A154-44A5-B395-DC0984DB1EA7}" dt="2024-07-26T04:19:19.809" v="3" actId="20577"/>
        <pc:sldMkLst>
          <pc:docMk/>
          <pc:sldMk cId="3104698663" sldId="258"/>
        </pc:sldMkLst>
        <pc:spChg chg="mod">
          <ac:chgData name="LEE HYUN JONG" userId="d5e9c3597b4f1658" providerId="Windows Live" clId="Web-{CCF951E5-A154-44A5-B395-DC0984DB1EA7}" dt="2024-07-26T04:19:19.809" v="3" actId="20577"/>
          <ac:spMkLst>
            <pc:docMk/>
            <pc:sldMk cId="3104698663" sldId="258"/>
            <ac:spMk id="4" creationId="{FA55DD94-A6C1-4B98-551C-AF42CF7393FF}"/>
          </ac:spMkLst>
        </pc:spChg>
      </pc:sldChg>
    </pc:docChg>
  </pc:docChgLst>
  <pc:docChgLst>
    <pc:chgData name="HYUN JONG LEE" userId="d5e9c3597b4f1658" providerId="Windows Live" clId="Web-{24EE591F-FF5B-7C77-4630-5B4ADEC4D062}"/>
    <pc:docChg chg="modSld">
      <pc:chgData name="HYUN JONG LEE" userId="d5e9c3597b4f1658" providerId="Windows Live" clId="Web-{24EE591F-FF5B-7C77-4630-5B4ADEC4D062}" dt="2024-09-21T01:48:35.005" v="1" actId="20577"/>
      <pc:docMkLst>
        <pc:docMk/>
      </pc:docMkLst>
      <pc:sldChg chg="modSp">
        <pc:chgData name="HYUN JONG LEE" userId="d5e9c3597b4f1658" providerId="Windows Live" clId="Web-{24EE591F-FF5B-7C77-4630-5B4ADEC4D062}" dt="2024-09-21T01:48:35.005" v="1" actId="20577"/>
        <pc:sldMkLst>
          <pc:docMk/>
          <pc:sldMk cId="2938623029" sldId="269"/>
        </pc:sldMkLst>
        <pc:spChg chg="mod">
          <ac:chgData name="HYUN JONG LEE" userId="d5e9c3597b4f1658" providerId="Windows Live" clId="Web-{24EE591F-FF5B-7C77-4630-5B4ADEC4D062}" dt="2024-09-21T01:48:35.005" v="1" actId="20577"/>
          <ac:spMkLst>
            <pc:docMk/>
            <pc:sldMk cId="2938623029" sldId="269"/>
            <ac:spMk id="4" creationId="{FA55DD94-A6C1-4B98-551C-AF42CF7393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그래픽 디자인, 그래픽이(가) 표시된 사진&#10;&#10;자동 생성된 설명">
            <a:extLst>
              <a:ext uri="{FF2B5EF4-FFF2-40B4-BE49-F238E27FC236}">
                <a16:creationId xmlns:a16="http://schemas.microsoft.com/office/drawing/2014/main" id="{71FF7B1F-88B6-C0FB-A2ED-99A584D2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79" y="723900"/>
            <a:ext cx="3009900" cy="5410200"/>
          </a:xfrm>
          <a:prstGeom prst="rect">
            <a:avLst/>
          </a:prstGeom>
        </p:spPr>
      </p:pic>
      <p:pic>
        <p:nvPicPr>
          <p:cNvPr id="5" name="그림 4" descr="텍스트, 스크린샷, 그래픽 디자인, 그래픽이(가) 표시된 사진&#10;&#10;자동 생성된 설명">
            <a:extLst>
              <a:ext uri="{FF2B5EF4-FFF2-40B4-BE49-F238E27FC236}">
                <a16:creationId xmlns:a16="http://schemas.microsoft.com/office/drawing/2014/main" id="{2522C493-DDD8-6B91-3D3E-FF6EB270E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25" y="742496"/>
            <a:ext cx="3028950" cy="5391150"/>
          </a:xfrm>
          <a:prstGeom prst="rect">
            <a:avLst/>
          </a:prstGeom>
        </p:spPr>
      </p:pic>
      <p:pic>
        <p:nvPicPr>
          <p:cNvPr id="6" name="그림 5" descr="텍스트, 스크린샷, 그래픽 디자인, 그래픽이(가) 표시된 사진&#10;&#10;자동 생성된 설명">
            <a:extLst>
              <a:ext uri="{FF2B5EF4-FFF2-40B4-BE49-F238E27FC236}">
                <a16:creationId xmlns:a16="http://schemas.microsoft.com/office/drawing/2014/main" id="{3708C3C7-A373-A1B9-15B2-B7F868C1D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072" y="738187"/>
            <a:ext cx="30480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9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332</cp:revision>
  <dcterms:created xsi:type="dcterms:W3CDTF">2024-07-26T01:16:36Z</dcterms:created>
  <dcterms:modified xsi:type="dcterms:W3CDTF">2024-10-02T06:42:14Z</dcterms:modified>
</cp:coreProperties>
</file>