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384" r:id="rId2"/>
  </p:sldIdLst>
  <p:sldSz cx="9144000" cy="6858000" type="screen4x3"/>
  <p:notesSz cx="6805613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//zhGJYcnj4+RYvRitr0aMKi4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2C455-9008-4374-B2A2-476A66ECF531}">
  <a:tblStyle styleId="{41C2C455-9008-4374-B2A2-476A66ECF531}" styleName="Table_0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91"/>
      </p:cViewPr>
      <p:guideLst>
        <p:guide orient="horz" pos="640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3" Type="http://schemas.openxmlformats.org/officeDocument/2006/relationships/theme" Target="theme/theme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3013"/>
            <a:ext cx="4471987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E45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3E45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C65AF-1FC8-4139-8230-8D02AFA40FD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2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188913"/>
            <a:ext cx="168275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E45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250825" y="627063"/>
            <a:ext cx="8721725" cy="428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E45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176213" y="847725"/>
            <a:ext cx="8802687" cy="554196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E45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8705850" y="6446838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69875" y="244475"/>
            <a:ext cx="12827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/>
              <a:t>환율 계산기</a:t>
            </a:r>
            <a:endParaRPr lang="en-US" altLang="ko-KR" dirty="0"/>
          </a:p>
        </p:txBody>
      </p:sp>
      <p:sp>
        <p:nvSpPr>
          <p:cNvPr id="53" name="직사각형 6">
            <a:extLst>
              <a:ext uri="{FF2B5EF4-FFF2-40B4-BE49-F238E27FC236}">
                <a16:creationId xmlns:a16="http://schemas.microsoft.com/office/drawing/2014/main" id="{0E926B49-D5AD-47D1-A9D4-94524809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90" y="1008370"/>
            <a:ext cx="1004888" cy="329373"/>
          </a:xfrm>
          <a:prstGeom prst="rect">
            <a:avLst/>
          </a:prstGeom>
          <a:solidFill>
            <a:srgbClr val="92D050"/>
          </a:solid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/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12">
            <a:extLst>
              <a:ext uri="{FF2B5EF4-FFF2-40B4-BE49-F238E27FC236}">
                <a16:creationId xmlns:a16="http://schemas.microsoft.com/office/drawing/2014/main" id="{6ACECD5F-F144-4594-90DF-EA526266C2C9}"/>
              </a:ext>
            </a:extLst>
          </p:cNvPr>
          <p:cNvCxnSpPr>
            <a:cxnSpLocks noChangeShapeType="1"/>
            <a:stCxn id="53" idx="2"/>
          </p:cNvCxnSpPr>
          <p:nvPr/>
        </p:nvCxnSpPr>
        <p:spPr bwMode="auto">
          <a:xfrm>
            <a:off x="3408134" y="1337743"/>
            <a:ext cx="795" cy="5039461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직사각형 13">
            <a:extLst>
              <a:ext uri="{FF2B5EF4-FFF2-40B4-BE49-F238E27FC236}">
                <a16:creationId xmlns:a16="http://schemas.microsoft.com/office/drawing/2014/main" id="{F5FC6C9F-D288-4B6C-9013-53AE24CD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784" y="1008370"/>
            <a:ext cx="1003300" cy="329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14">
            <a:extLst>
              <a:ext uri="{FF2B5EF4-FFF2-40B4-BE49-F238E27FC236}">
                <a16:creationId xmlns:a16="http://schemas.microsoft.com/office/drawing/2014/main" id="{9FE887A0-199B-4A9C-B4E7-2BFFFD710A3A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flipH="1">
            <a:off x="5630583" y="1337743"/>
            <a:ext cx="12851" cy="5039461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724D02-55AE-4E46-B33A-3C51299F1A6E}"/>
              </a:ext>
            </a:extLst>
          </p:cNvPr>
          <p:cNvSpPr/>
          <p:nvPr/>
        </p:nvSpPr>
        <p:spPr bwMode="auto">
          <a:xfrm>
            <a:off x="3330078" y="1731580"/>
            <a:ext cx="139460" cy="4497764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A7B1E25-1A36-43E7-976E-A29D181094A4}"/>
              </a:ext>
            </a:extLst>
          </p:cNvPr>
          <p:cNvGrpSpPr/>
          <p:nvPr/>
        </p:nvGrpSpPr>
        <p:grpSpPr>
          <a:xfrm>
            <a:off x="1438155" y="1008370"/>
            <a:ext cx="236329" cy="375266"/>
            <a:chOff x="269875" y="1739861"/>
            <a:chExt cx="236329" cy="375266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8849451-D290-4C8B-8D72-785AE559BC6D}"/>
                </a:ext>
              </a:extLst>
            </p:cNvPr>
            <p:cNvSpPr/>
            <p:nvPr/>
          </p:nvSpPr>
          <p:spPr bwMode="auto">
            <a:xfrm>
              <a:off x="307488" y="1739861"/>
              <a:ext cx="162411" cy="1318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44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ko-KR" altLang="en-US" sz="924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BAFFFC0-161F-4A1D-B651-BCAEC09B53D6}"/>
                </a:ext>
              </a:extLst>
            </p:cNvPr>
            <p:cNvCxnSpPr>
              <a:cxnSpLocks/>
              <a:stCxn id="78" idx="4"/>
            </p:cNvCxnSpPr>
            <p:nvPr/>
          </p:nvCxnSpPr>
          <p:spPr bwMode="auto">
            <a:xfrm flipH="1">
              <a:off x="386906" y="1871759"/>
              <a:ext cx="1788" cy="119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6ADCC7-2DC3-44DE-8E46-D6345E5D81F4}"/>
                </a:ext>
              </a:extLst>
            </p:cNvPr>
            <p:cNvCxnSpPr/>
            <p:nvPr/>
          </p:nvCxnSpPr>
          <p:spPr bwMode="auto">
            <a:xfrm>
              <a:off x="269875" y="1911349"/>
              <a:ext cx="23632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F360F33-7E7D-4E79-A127-19C8354AE8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9955" y="1966822"/>
              <a:ext cx="67925" cy="1483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EF2D371-E68C-418B-802D-D024B28B17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906" y="1973326"/>
              <a:ext cx="80550" cy="14180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3" name="직선 연결선 14">
            <a:extLst>
              <a:ext uri="{FF2B5EF4-FFF2-40B4-BE49-F238E27FC236}">
                <a16:creationId xmlns:a16="http://schemas.microsoft.com/office/drawing/2014/main" id="{78CB34A2-7295-48D8-B209-9FFE6DD4A4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1939" y="1340925"/>
            <a:ext cx="0" cy="498642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D2B80542-8458-404E-9B9D-275D83FC4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858" y="831724"/>
            <a:ext cx="429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 dirty="0"/>
              <a:t>USER</a:t>
            </a:r>
          </a:p>
        </p:txBody>
      </p:sp>
      <p:cxnSp>
        <p:nvCxnSpPr>
          <p:cNvPr id="102" name="직선 화살표 연결선 52">
            <a:extLst>
              <a:ext uri="{FF2B5EF4-FFF2-40B4-BE49-F238E27FC236}">
                <a16:creationId xmlns:a16="http://schemas.microsoft.com/office/drawing/2014/main" id="{3E250C62-E4F9-4809-9EDC-101D79D720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2209" y="1909052"/>
            <a:ext cx="1701443" cy="0"/>
          </a:xfrm>
          <a:prstGeom prst="straightConnector1">
            <a:avLst/>
          </a:prstGeom>
          <a:noFill/>
          <a:ln w="12700" algn="ctr">
            <a:solidFill>
              <a:srgbClr val="F48D78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직선 화살표 연결선 52">
            <a:extLst>
              <a:ext uri="{FF2B5EF4-FFF2-40B4-BE49-F238E27FC236}">
                <a16:creationId xmlns:a16="http://schemas.microsoft.com/office/drawing/2014/main" id="{84E82C19-950B-41DF-86A6-071D5F899A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87550" y="3506565"/>
            <a:ext cx="1701443" cy="0"/>
          </a:xfrm>
          <a:prstGeom prst="straightConnector1">
            <a:avLst/>
          </a:prstGeom>
          <a:noFill/>
          <a:ln w="12700" algn="ctr">
            <a:solidFill>
              <a:srgbClr val="F48D78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extBox 61">
            <a:extLst>
              <a:ext uri="{FF2B5EF4-FFF2-40B4-BE49-F238E27FC236}">
                <a16:creationId xmlns:a16="http://schemas.microsoft.com/office/drawing/2014/main" id="{4A774B5E-A1B1-4FDF-9E17-37AD3D1C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21" y="3256965"/>
            <a:ext cx="149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8. </a:t>
            </a:r>
            <a:r>
              <a:rPr lang="ko-KR" altLang="en-US" sz="700"/>
              <a:t>환율 정보 확인</a:t>
            </a:r>
            <a:endParaRPr lang="en-US" altLang="ko-KR" sz="700"/>
          </a:p>
          <a:p>
            <a:r>
              <a:rPr lang="en-US" altLang="ko-KR" sz="700"/>
              <a:t>(KRW, PHP,JYP)/USD</a:t>
            </a:r>
            <a:endParaRPr lang="en-US" altLang="ko-KR" sz="700" dirty="0"/>
          </a:p>
        </p:txBody>
      </p:sp>
      <p:sp>
        <p:nvSpPr>
          <p:cNvPr id="85" name="TextBox 61">
            <a:extLst>
              <a:ext uri="{FF2B5EF4-FFF2-40B4-BE49-F238E27FC236}">
                <a16:creationId xmlns:a16="http://schemas.microsoft.com/office/drawing/2014/main" id="{DBFE99F3-76DA-4A1B-A3A8-E20BF97E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504" y="1684856"/>
            <a:ext cx="164472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1. </a:t>
            </a:r>
            <a:r>
              <a:rPr lang="ko-KR" altLang="en-US" sz="700"/>
              <a:t>환율 계산기 </a:t>
            </a:r>
            <a:endParaRPr lang="en-US" altLang="ko-KR" sz="7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378A5B2-4AF2-4D5F-BCBD-CC0752697DAD}"/>
              </a:ext>
            </a:extLst>
          </p:cNvPr>
          <p:cNvSpPr/>
          <p:nvPr/>
        </p:nvSpPr>
        <p:spPr bwMode="auto">
          <a:xfrm>
            <a:off x="3411303" y="1840336"/>
            <a:ext cx="179668" cy="2004087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D96E70E-4BA3-492C-BB53-2F9D5A66FC9E}"/>
              </a:ext>
            </a:extLst>
          </p:cNvPr>
          <p:cNvSpPr/>
          <p:nvPr/>
        </p:nvSpPr>
        <p:spPr bwMode="auto">
          <a:xfrm>
            <a:off x="3598057" y="1921860"/>
            <a:ext cx="167763" cy="207680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05" name="TextBox 61">
            <a:extLst>
              <a:ext uri="{FF2B5EF4-FFF2-40B4-BE49-F238E27FC236}">
                <a16:creationId xmlns:a16="http://schemas.microsoft.com/office/drawing/2014/main" id="{42FB00F3-C4B7-46EA-9893-72344D0A5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575" y="1919489"/>
            <a:ext cx="2173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2. </a:t>
            </a:r>
            <a:r>
              <a:rPr lang="ko-KR" altLang="en-US" sz="700"/>
              <a:t>송금국가 </a:t>
            </a:r>
            <a:r>
              <a:rPr lang="en-US" altLang="ko-KR" sz="700"/>
              <a:t>: </a:t>
            </a:r>
            <a:r>
              <a:rPr lang="ko-KR" altLang="en-US" sz="700"/>
              <a:t>미국</a:t>
            </a:r>
            <a:r>
              <a:rPr lang="en-US" altLang="ko-KR" sz="700"/>
              <a:t>(USD) </a:t>
            </a:r>
          </a:p>
          <a:p>
            <a:pPr algn="l"/>
            <a:r>
              <a:rPr lang="en-US" altLang="ko-KR" sz="700"/>
              <a:t>   </a:t>
            </a:r>
            <a:r>
              <a:rPr lang="ko-KR" altLang="en-US" sz="700"/>
              <a:t>수치 국가</a:t>
            </a:r>
            <a:r>
              <a:rPr lang="en-US" altLang="ko-KR" sz="700"/>
              <a:t>(select): </a:t>
            </a:r>
            <a:r>
              <a:rPr lang="ko-KR" altLang="en-US" sz="700"/>
              <a:t>국가 서택 </a:t>
            </a:r>
            <a:r>
              <a:rPr lang="en-US" altLang="ko-KR" sz="700"/>
              <a:t>(KRW, PHP,JYP)</a:t>
            </a:r>
          </a:p>
          <a:p>
            <a:pPr algn="l"/>
            <a:r>
              <a:rPr lang="en-US" altLang="ko-KR" sz="700"/>
              <a:t>   </a:t>
            </a:r>
            <a:r>
              <a:rPr lang="ko-KR" altLang="en-US" sz="700"/>
              <a:t>환율 </a:t>
            </a:r>
            <a:r>
              <a:rPr lang="en-US" altLang="ko-KR" sz="700"/>
              <a:t>: </a:t>
            </a:r>
          </a:p>
          <a:p>
            <a:pPr algn="l"/>
            <a:r>
              <a:rPr lang="en-US" altLang="ko-KR" sz="700"/>
              <a:t>   </a:t>
            </a:r>
            <a:r>
              <a:rPr lang="ko-KR" altLang="en-US" sz="700"/>
              <a:t>송금액</a:t>
            </a:r>
            <a:r>
              <a:rPr lang="en-US" altLang="ko-KR" sz="700"/>
              <a:t>(input) :</a:t>
            </a:r>
            <a:r>
              <a:rPr lang="ko-KR" altLang="en-US" sz="700"/>
              <a:t> </a:t>
            </a:r>
            <a:endParaRPr lang="en-US" altLang="ko-KR" sz="7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9EF9560-30CD-4704-9B7B-7F4AC9B0980B}"/>
              </a:ext>
            </a:extLst>
          </p:cNvPr>
          <p:cNvSpPr/>
          <p:nvPr/>
        </p:nvSpPr>
        <p:spPr bwMode="auto">
          <a:xfrm>
            <a:off x="5543812" y="2463175"/>
            <a:ext cx="159890" cy="3566146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11" name="직선 화살표 연결선 46">
            <a:extLst>
              <a:ext uri="{FF2B5EF4-FFF2-40B4-BE49-F238E27FC236}">
                <a16:creationId xmlns:a16="http://schemas.microsoft.com/office/drawing/2014/main" id="{23504B70-BF80-4EBB-9532-97C6408F7C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7863" y="2632135"/>
            <a:ext cx="197986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61">
            <a:extLst>
              <a:ext uri="{FF2B5EF4-FFF2-40B4-BE49-F238E27FC236}">
                <a16:creationId xmlns:a16="http://schemas.microsoft.com/office/drawing/2014/main" id="{52EB7497-2C4A-430C-9674-48E7D747E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348" y="2446070"/>
            <a:ext cx="170246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 dirty="0"/>
              <a:t>3</a:t>
            </a:r>
            <a:r>
              <a:rPr lang="en-US" altLang="ko-KR" sz="700"/>
              <a:t>. </a:t>
            </a:r>
            <a:r>
              <a:rPr lang="ko-KR" altLang="en-US" sz="700"/>
              <a:t>수취 국가 선택 </a:t>
            </a:r>
            <a:r>
              <a:rPr lang="en-US" altLang="ko-KR" sz="700"/>
              <a:t>(KRW, PHP,JYP)</a:t>
            </a:r>
            <a:endParaRPr lang="en-US" altLang="ko-KR" sz="700" dirty="0"/>
          </a:p>
        </p:txBody>
      </p:sp>
      <p:cxnSp>
        <p:nvCxnSpPr>
          <p:cNvPr id="50" name="직선 화살표 연결선 46">
            <a:extLst>
              <a:ext uri="{FF2B5EF4-FFF2-40B4-BE49-F238E27FC236}">
                <a16:creationId xmlns:a16="http://schemas.microsoft.com/office/drawing/2014/main" id="{2BCC1AB9-CD0D-4263-A9E7-9CA5F0D6E91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99811" y="3265934"/>
            <a:ext cx="194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2C2B366F-ED70-4D7E-A0F6-01F4853C3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357" y="3005499"/>
            <a:ext cx="149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7. </a:t>
            </a:r>
            <a:r>
              <a:rPr lang="ko-KR" altLang="en-US" sz="700"/>
              <a:t>환율 정보 표시</a:t>
            </a:r>
            <a:endParaRPr lang="en-US" altLang="ko-KR" sz="700"/>
          </a:p>
          <a:p>
            <a:r>
              <a:rPr lang="en-US" altLang="ko-KR" sz="700"/>
              <a:t>(KRW, PHP,JYP)/USD</a:t>
            </a:r>
            <a:r>
              <a:rPr lang="ko-KR" altLang="en-US" sz="700"/>
              <a:t> </a:t>
            </a:r>
            <a:endParaRPr lang="en-US" altLang="ko-KR" sz="700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568B83B8-BB2B-4BF8-9CCF-255BB0212FE9}"/>
              </a:ext>
            </a:extLst>
          </p:cNvPr>
          <p:cNvSpPr/>
          <p:nvPr/>
        </p:nvSpPr>
        <p:spPr bwMode="auto">
          <a:xfrm>
            <a:off x="3553933" y="4554859"/>
            <a:ext cx="147711" cy="147711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0B97FD-513B-4D26-94D9-93B99534BF34}"/>
              </a:ext>
            </a:extLst>
          </p:cNvPr>
          <p:cNvSpPr/>
          <p:nvPr/>
        </p:nvSpPr>
        <p:spPr bwMode="auto">
          <a:xfrm>
            <a:off x="3418268" y="4346605"/>
            <a:ext cx="138042" cy="1340099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41" name="직선 화살표 연결선 52">
            <a:extLst>
              <a:ext uri="{FF2B5EF4-FFF2-40B4-BE49-F238E27FC236}">
                <a16:creationId xmlns:a16="http://schemas.microsoft.com/office/drawing/2014/main" id="{6D0D9C7E-198A-4EFB-8F63-BFDEA5EF7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6424" y="4476992"/>
            <a:ext cx="1701443" cy="0"/>
          </a:xfrm>
          <a:prstGeom prst="straightConnector1">
            <a:avLst/>
          </a:prstGeom>
          <a:noFill/>
          <a:ln w="12700" algn="ctr">
            <a:solidFill>
              <a:srgbClr val="F48D78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61">
            <a:extLst>
              <a:ext uri="{FF2B5EF4-FFF2-40B4-BE49-F238E27FC236}">
                <a16:creationId xmlns:a16="http://schemas.microsoft.com/office/drawing/2014/main" id="{D5F9BF51-3E65-440A-8392-B752758C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719" y="4252796"/>
            <a:ext cx="164472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9. </a:t>
            </a:r>
            <a:r>
              <a:rPr lang="ko-KR" altLang="en-US" sz="700"/>
              <a:t>송금액 입력 </a:t>
            </a:r>
            <a:r>
              <a:rPr lang="en-US" altLang="ko-KR" sz="700"/>
              <a:t>(USD)</a:t>
            </a:r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60F53FC2-9132-4C02-B3C7-C6D7B188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37" y="4530217"/>
            <a:ext cx="1230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10. $ ’10’ </a:t>
            </a:r>
            <a:r>
              <a:rPr lang="ko-KR" altLang="en-US" sz="700"/>
              <a:t>입력</a:t>
            </a:r>
            <a:r>
              <a:rPr lang="en-US" altLang="ko-KR" sz="700"/>
              <a:t> </a:t>
            </a:r>
            <a:endParaRPr lang="en-US" altLang="ko-KR" sz="700" dirty="0"/>
          </a:p>
        </p:txBody>
      </p:sp>
      <p:cxnSp>
        <p:nvCxnSpPr>
          <p:cNvPr id="44" name="직선 화살표 연결선 52">
            <a:extLst>
              <a:ext uri="{FF2B5EF4-FFF2-40B4-BE49-F238E27FC236}">
                <a16:creationId xmlns:a16="http://schemas.microsoft.com/office/drawing/2014/main" id="{FF5C8ACF-6D65-483F-909C-4BB3662182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28635" y="5743571"/>
            <a:ext cx="1701443" cy="0"/>
          </a:xfrm>
          <a:prstGeom prst="straightConnector1">
            <a:avLst/>
          </a:prstGeom>
          <a:noFill/>
          <a:ln w="12700" algn="ctr">
            <a:solidFill>
              <a:srgbClr val="F48D78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61">
            <a:extLst>
              <a:ext uri="{FF2B5EF4-FFF2-40B4-BE49-F238E27FC236}">
                <a16:creationId xmlns:a16="http://schemas.microsoft.com/office/drawing/2014/main" id="{86F77480-86F5-49E4-89E7-B40438D99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147" y="5486659"/>
            <a:ext cx="14970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16. </a:t>
            </a:r>
            <a:r>
              <a:rPr lang="ko-KR" altLang="en-US" sz="700"/>
              <a:t>환율 수취 금액 확인</a:t>
            </a:r>
            <a:endParaRPr lang="en-US" altLang="ko-KR" sz="700"/>
          </a:p>
        </p:txBody>
      </p:sp>
      <p:sp>
        <p:nvSpPr>
          <p:cNvPr id="51" name="직사각형 13">
            <a:extLst>
              <a:ext uri="{FF2B5EF4-FFF2-40B4-BE49-F238E27FC236}">
                <a16:creationId xmlns:a16="http://schemas.microsoft.com/office/drawing/2014/main" id="{04BFD405-00C1-4CA1-B955-5A76D4F0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428" y="980060"/>
            <a:ext cx="1003300" cy="329373"/>
          </a:xfrm>
          <a:prstGeom prst="rect">
            <a:avLst/>
          </a:prstGeom>
          <a:solidFill>
            <a:srgbClr val="FFCCFF"/>
          </a:solid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3E454C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currencylayer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14">
            <a:extLst>
              <a:ext uri="{FF2B5EF4-FFF2-40B4-BE49-F238E27FC236}">
                <a16:creationId xmlns:a16="http://schemas.microsoft.com/office/drawing/2014/main" id="{FF1BC1A3-C794-493E-96DE-C0EA7B1813C2}"/>
              </a:ext>
            </a:extLst>
          </p:cNvPr>
          <p:cNvCxnSpPr>
            <a:cxnSpLocks noChangeShapeType="1"/>
            <a:stCxn id="51" idx="2"/>
          </p:cNvCxnSpPr>
          <p:nvPr/>
        </p:nvCxnSpPr>
        <p:spPr bwMode="auto">
          <a:xfrm flipH="1">
            <a:off x="7868227" y="1309433"/>
            <a:ext cx="12851" cy="5039461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AC56EAB-FECE-4B43-A091-28C6A21E90A2}"/>
              </a:ext>
            </a:extLst>
          </p:cNvPr>
          <p:cNvSpPr/>
          <p:nvPr/>
        </p:nvSpPr>
        <p:spPr bwMode="auto">
          <a:xfrm>
            <a:off x="7990262" y="2831617"/>
            <a:ext cx="147711" cy="147711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506D20-B88F-47CE-BFA3-A5AF9AD3ECD8}"/>
              </a:ext>
            </a:extLst>
          </p:cNvPr>
          <p:cNvSpPr/>
          <p:nvPr/>
        </p:nvSpPr>
        <p:spPr bwMode="auto">
          <a:xfrm>
            <a:off x="7796883" y="2561470"/>
            <a:ext cx="183752" cy="725741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63" name="직선 화살표 연결선 46">
            <a:extLst>
              <a:ext uri="{FF2B5EF4-FFF2-40B4-BE49-F238E27FC236}">
                <a16:creationId xmlns:a16="http://schemas.microsoft.com/office/drawing/2014/main" id="{20DB3DA0-CE78-4DE5-A717-12C83940E1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2732" y="2748721"/>
            <a:ext cx="1800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1">
            <a:extLst>
              <a:ext uri="{FF2B5EF4-FFF2-40B4-BE49-F238E27FC236}">
                <a16:creationId xmlns:a16="http://schemas.microsoft.com/office/drawing/2014/main" id="{A5E0589D-AB25-46AA-BE9B-C7E1BFF8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144" y="2463176"/>
            <a:ext cx="1702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4. </a:t>
            </a:r>
            <a:r>
              <a:rPr lang="ko-KR" altLang="en-US" sz="700"/>
              <a:t>수취 국가 환율 정보 요청</a:t>
            </a:r>
            <a:endParaRPr lang="en-US" altLang="ko-KR" sz="700"/>
          </a:p>
          <a:p>
            <a:r>
              <a:rPr lang="en-US" altLang="ko-KR" sz="700"/>
              <a:t>(KRW, PHP,JYP)/USD</a:t>
            </a:r>
            <a:r>
              <a:rPr lang="ko-KR" altLang="en-US" sz="700"/>
              <a:t> </a:t>
            </a:r>
            <a:endParaRPr lang="en-US" altLang="ko-KR" sz="700" dirty="0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C7E91CD9-2312-49A2-9489-20206307B323}"/>
              </a:ext>
            </a:extLst>
          </p:cNvPr>
          <p:cNvSpPr/>
          <p:nvPr/>
        </p:nvSpPr>
        <p:spPr bwMode="auto">
          <a:xfrm>
            <a:off x="5800870" y="2674866"/>
            <a:ext cx="147711" cy="147711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FFB2A3-AB49-4FBF-9862-0855ADA47F38}"/>
              </a:ext>
            </a:extLst>
          </p:cNvPr>
          <p:cNvSpPr/>
          <p:nvPr/>
        </p:nvSpPr>
        <p:spPr bwMode="auto">
          <a:xfrm>
            <a:off x="5643022" y="2547073"/>
            <a:ext cx="157505" cy="1120756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48" name="직선 화살표 연결선 46">
            <a:extLst>
              <a:ext uri="{FF2B5EF4-FFF2-40B4-BE49-F238E27FC236}">
                <a16:creationId xmlns:a16="http://schemas.microsoft.com/office/drawing/2014/main" id="{C83F9A7C-BC62-484C-A89D-BCE13DADA7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6689" y="4914736"/>
            <a:ext cx="194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1">
            <a:extLst>
              <a:ext uri="{FF2B5EF4-FFF2-40B4-BE49-F238E27FC236}">
                <a16:creationId xmlns:a16="http://schemas.microsoft.com/office/drawing/2014/main" id="{850907AC-7877-449D-9DCD-DD74F7C4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164" y="4724459"/>
            <a:ext cx="14970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11.</a:t>
            </a:r>
            <a:r>
              <a:rPr lang="ko-KR" altLang="en-US" sz="700"/>
              <a:t>앱 실행 이벤트 정보</a:t>
            </a:r>
            <a:endParaRPr lang="en-US" altLang="ko-KR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D1A48D-A5F7-4634-BBA5-A02E0BA3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900" y="2805444"/>
            <a:ext cx="9775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5. </a:t>
            </a:r>
            <a:r>
              <a:rPr lang="ko-KR" altLang="en-US" sz="700"/>
              <a:t>환율 정보</a:t>
            </a:r>
            <a:endParaRPr lang="en-US" altLang="ko-KR" sz="700"/>
          </a:p>
        </p:txBody>
      </p:sp>
      <p:cxnSp>
        <p:nvCxnSpPr>
          <p:cNvPr id="71" name="직선 화살표 연결선 46">
            <a:extLst>
              <a:ext uri="{FF2B5EF4-FFF2-40B4-BE49-F238E27FC236}">
                <a16:creationId xmlns:a16="http://schemas.microsoft.com/office/drawing/2014/main" id="{2302EE1F-5788-48E7-852D-05B058B721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00527" y="3118060"/>
            <a:ext cx="2016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61">
            <a:extLst>
              <a:ext uri="{FF2B5EF4-FFF2-40B4-BE49-F238E27FC236}">
                <a16:creationId xmlns:a16="http://schemas.microsoft.com/office/drawing/2014/main" id="{7202520F-56E4-4139-8B5E-06EBE835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7" y="2831617"/>
            <a:ext cx="149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6. </a:t>
            </a:r>
            <a:r>
              <a:rPr lang="ko-KR" altLang="en-US" sz="700"/>
              <a:t>환율 정보 전달</a:t>
            </a:r>
            <a:endParaRPr lang="en-US" altLang="ko-KR" sz="700"/>
          </a:p>
          <a:p>
            <a:r>
              <a:rPr lang="en-US" altLang="ko-KR" sz="700"/>
              <a:t>(KRW, PHP,JYP)/USD</a:t>
            </a:r>
            <a:r>
              <a:rPr lang="ko-KR" altLang="en-US" sz="700"/>
              <a:t> </a:t>
            </a:r>
            <a:endParaRPr lang="en-US" altLang="ko-KR" sz="700" dirty="0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D9B573F-AB31-4887-B0C7-44314FC020B3}"/>
              </a:ext>
            </a:extLst>
          </p:cNvPr>
          <p:cNvSpPr/>
          <p:nvPr/>
        </p:nvSpPr>
        <p:spPr bwMode="auto">
          <a:xfrm>
            <a:off x="8004244" y="5066696"/>
            <a:ext cx="147711" cy="147711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F431A9-5B09-4BC3-B792-5871683A6BDC}"/>
              </a:ext>
            </a:extLst>
          </p:cNvPr>
          <p:cNvSpPr/>
          <p:nvPr/>
        </p:nvSpPr>
        <p:spPr bwMode="auto">
          <a:xfrm>
            <a:off x="7810865" y="4796549"/>
            <a:ext cx="183752" cy="725741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76" name="직선 화살표 연결선 46">
            <a:extLst>
              <a:ext uri="{FF2B5EF4-FFF2-40B4-BE49-F238E27FC236}">
                <a16:creationId xmlns:a16="http://schemas.microsoft.com/office/drawing/2014/main" id="{9E223AE7-8ECB-4DCF-ACEB-B4645EECD0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2509" y="4994498"/>
            <a:ext cx="187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Box 61">
            <a:extLst>
              <a:ext uri="{FF2B5EF4-FFF2-40B4-BE49-F238E27FC236}">
                <a16:creationId xmlns:a16="http://schemas.microsoft.com/office/drawing/2014/main" id="{17ACCE8B-4D1E-4CDA-96F9-CB8A16DF6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750" y="4670597"/>
            <a:ext cx="1702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12. </a:t>
            </a:r>
            <a:r>
              <a:rPr lang="ko-KR" altLang="en-US" sz="700"/>
              <a:t>수취 국가 환율 계산 요청</a:t>
            </a:r>
            <a:endParaRPr lang="en-US" altLang="ko-KR" sz="700"/>
          </a:p>
          <a:p>
            <a:r>
              <a:rPr lang="en-US" altLang="ko-KR" sz="700"/>
              <a:t>(KRW, PHP,JYP)/’10’</a:t>
            </a:r>
            <a:r>
              <a:rPr lang="ko-KR" altLang="en-US" sz="700"/>
              <a:t> </a:t>
            </a:r>
            <a:endParaRPr lang="en-US" altLang="ko-KR" sz="700" dirty="0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44CB4DB3-1C48-42D6-BFA2-EA8FFAB21FD1}"/>
              </a:ext>
            </a:extLst>
          </p:cNvPr>
          <p:cNvSpPr/>
          <p:nvPr/>
        </p:nvSpPr>
        <p:spPr bwMode="auto">
          <a:xfrm>
            <a:off x="5755800" y="4937468"/>
            <a:ext cx="147711" cy="147711"/>
          </a:xfrm>
          <a:custGeom>
            <a:avLst/>
            <a:gdLst>
              <a:gd name="connsiteX0" fmla="*/ 7034 w 147711"/>
              <a:gd name="connsiteY0" fmla="*/ 0 h 147711"/>
              <a:gd name="connsiteX1" fmla="*/ 147711 w 147711"/>
              <a:gd name="connsiteY1" fmla="*/ 0 h 147711"/>
              <a:gd name="connsiteX2" fmla="*/ 147711 w 147711"/>
              <a:gd name="connsiteY2" fmla="*/ 140677 h 147711"/>
              <a:gd name="connsiteX3" fmla="*/ 0 w 147711"/>
              <a:gd name="connsiteY3" fmla="*/ 140677 h 147711"/>
              <a:gd name="connsiteX4" fmla="*/ 0 w 147711"/>
              <a:gd name="connsiteY4" fmla="*/ 126609 h 147711"/>
              <a:gd name="connsiteX5" fmla="*/ 7034 w 147711"/>
              <a:gd name="connsiteY5" fmla="*/ 147711 h 1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11" h="147711">
                <a:moveTo>
                  <a:pt x="7034" y="0"/>
                </a:moveTo>
                <a:lnTo>
                  <a:pt x="147711" y="0"/>
                </a:lnTo>
                <a:lnTo>
                  <a:pt x="147711" y="140677"/>
                </a:lnTo>
                <a:lnTo>
                  <a:pt x="0" y="140677"/>
                </a:lnTo>
                <a:lnTo>
                  <a:pt x="0" y="126609"/>
                </a:lnTo>
                <a:lnTo>
                  <a:pt x="7034" y="147711"/>
                </a:lnTo>
              </a:path>
            </a:pathLst>
          </a:custGeom>
          <a:noFill/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C7FFA9-38CF-4690-890D-4218512C6391}"/>
              </a:ext>
            </a:extLst>
          </p:cNvPr>
          <p:cNvSpPr/>
          <p:nvPr/>
        </p:nvSpPr>
        <p:spPr bwMode="auto">
          <a:xfrm>
            <a:off x="5643022" y="4306864"/>
            <a:ext cx="117677" cy="1215423"/>
          </a:xfrm>
          <a:prstGeom prst="rect">
            <a:avLst/>
          </a:prstGeom>
          <a:solidFill>
            <a:schemeClr val="bg1"/>
          </a:solidFill>
          <a:ln w="1016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defTabSz="8444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89AA5D-E59E-4E25-8718-7DFFCEAD0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882" y="5040523"/>
            <a:ext cx="9775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altLang="ko-KR" sz="700"/>
              <a:t>13. </a:t>
            </a:r>
            <a:r>
              <a:rPr lang="ko-KR" altLang="en-US" sz="700"/>
              <a:t>환율 정보 계산</a:t>
            </a:r>
            <a:endParaRPr lang="en-US" altLang="ko-KR" sz="700"/>
          </a:p>
        </p:txBody>
      </p:sp>
      <p:cxnSp>
        <p:nvCxnSpPr>
          <p:cNvPr id="91" name="직선 화살표 연결선 46">
            <a:extLst>
              <a:ext uri="{FF2B5EF4-FFF2-40B4-BE49-F238E27FC236}">
                <a16:creationId xmlns:a16="http://schemas.microsoft.com/office/drawing/2014/main" id="{9E0D6241-63E8-41DD-AA83-38C54069A1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56732" y="5322038"/>
            <a:ext cx="2016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61">
            <a:extLst>
              <a:ext uri="{FF2B5EF4-FFF2-40B4-BE49-F238E27FC236}">
                <a16:creationId xmlns:a16="http://schemas.microsoft.com/office/drawing/2014/main" id="{C83A89BC-DEA7-4A39-8D4E-F682F30C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472" y="5066696"/>
            <a:ext cx="149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14. </a:t>
            </a:r>
            <a:r>
              <a:rPr lang="ko-KR" altLang="en-US" sz="700"/>
              <a:t>환율 정보 계산 </a:t>
            </a:r>
            <a:endParaRPr lang="en-US" altLang="ko-KR" sz="700"/>
          </a:p>
          <a:p>
            <a:r>
              <a:rPr lang="en-US" altLang="ko-KR" sz="700"/>
              <a:t>(KRW, PHP,JYP)/10</a:t>
            </a:r>
            <a:r>
              <a:rPr lang="ko-KR" altLang="en-US" sz="700"/>
              <a:t> </a:t>
            </a:r>
            <a:endParaRPr lang="en-US" altLang="ko-KR" sz="700" dirty="0"/>
          </a:p>
        </p:txBody>
      </p:sp>
      <p:cxnSp>
        <p:nvCxnSpPr>
          <p:cNvPr id="94" name="직선 화살표 연결선 46">
            <a:extLst>
              <a:ext uri="{FF2B5EF4-FFF2-40B4-BE49-F238E27FC236}">
                <a16:creationId xmlns:a16="http://schemas.microsoft.com/office/drawing/2014/main" id="{E4E34334-E488-4027-AD67-0DBE4D825F0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1613" y="5501013"/>
            <a:ext cx="194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8EC2BAC7-4C45-4B1F-B429-12C68CBB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159" y="5240578"/>
            <a:ext cx="14970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700"/>
              <a:t>15. </a:t>
            </a:r>
            <a:r>
              <a:rPr lang="ko-KR" altLang="en-US" sz="700"/>
              <a:t>수취금액은 </a:t>
            </a:r>
            <a:r>
              <a:rPr lang="en-US" altLang="ko-KR" sz="700"/>
              <a:t>12,038.10 KRW </a:t>
            </a:r>
            <a:r>
              <a:rPr lang="ko-KR" altLang="en-US" sz="700"/>
              <a:t>입니다</a:t>
            </a:r>
            <a:r>
              <a:rPr lang="en-US" altLang="ko-KR" sz="700"/>
              <a:t>.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20473344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12487</TotalTime>
  <Words>179</Words>
  <Application>Microsoft Office PowerPoint</Application>
  <PresentationFormat>화면 슬라이드 쇼(4:3)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Gulim</vt:lpstr>
      <vt:lpstr>Malgun Gothic</vt:lpstr>
      <vt:lpstr>Malgun Gothic</vt:lpstr>
      <vt:lpstr>Arial</vt:lpstr>
      <vt:lpstr>1_기본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aero</cp:lastModifiedBy>
  <cp:revision>442</cp:revision>
  <dcterms:created xsi:type="dcterms:W3CDTF">2015-03-19T07:12:40Z</dcterms:created>
  <dcterms:modified xsi:type="dcterms:W3CDTF">2022-02-27T01:48:09Z</dcterms:modified>
</cp:coreProperties>
</file>