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106730-FFF8-4DEC-956F-488316CEA78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69D53D3-2616-4345-93E6-378BF2CAD3F3}">
      <dgm:prSet phldrT="[텍스트]"/>
      <dgm:spPr/>
      <dgm:t>
        <a:bodyPr/>
        <a:lstStyle/>
        <a:p>
          <a:pPr latinLnBrk="1"/>
          <a:r>
            <a:rPr lang="en-US" altLang="ko-KR" dirty="0"/>
            <a:t>1</a:t>
          </a:r>
          <a:r>
            <a:rPr lang="ko-KR" altLang="en-US" dirty="0"/>
            <a:t>턴</a:t>
          </a:r>
        </a:p>
      </dgm:t>
    </dgm:pt>
    <dgm:pt modelId="{E6BF1BCE-0C16-425C-8555-27E9CE7BD1AD}" type="parTrans" cxnId="{CF89DBA3-AF2F-4194-A1E8-6D5CCF8BC281}">
      <dgm:prSet/>
      <dgm:spPr/>
      <dgm:t>
        <a:bodyPr/>
        <a:lstStyle/>
        <a:p>
          <a:pPr latinLnBrk="1"/>
          <a:endParaRPr lang="ko-KR" altLang="en-US"/>
        </a:p>
      </dgm:t>
    </dgm:pt>
    <dgm:pt modelId="{22754253-ECEA-46E7-AF14-0B06BE25E608}" type="sibTrans" cxnId="{CF89DBA3-AF2F-4194-A1E8-6D5CCF8BC281}">
      <dgm:prSet/>
      <dgm:spPr/>
      <dgm:t>
        <a:bodyPr/>
        <a:lstStyle/>
        <a:p>
          <a:pPr latinLnBrk="1"/>
          <a:endParaRPr lang="ko-KR" altLang="en-US"/>
        </a:p>
      </dgm:t>
    </dgm:pt>
    <dgm:pt modelId="{B4FBAA4F-1904-4164-8C99-7E9FD1FC0747}">
      <dgm:prSet phldrT="[텍스트]" custT="1"/>
      <dgm:spPr/>
      <dgm:t>
        <a:bodyPr/>
        <a:lstStyle/>
        <a:p>
          <a:pPr latinLnBrk="1"/>
          <a:r>
            <a:rPr lang="ko-KR" altLang="en-US" sz="1800" dirty="0"/>
            <a:t>최소 </a:t>
          </a:r>
          <a:r>
            <a:rPr lang="en-US" altLang="ko-KR" sz="1800" dirty="0"/>
            <a:t>- (</a:t>
          </a:r>
          <a:r>
            <a:rPr lang="ko-KR" altLang="en-US" sz="1800" dirty="0"/>
            <a:t>캐릭터</a:t>
          </a:r>
          <a:r>
            <a:rPr lang="en-US" altLang="ko-KR" sz="1800" dirty="0"/>
            <a:t>,</a:t>
          </a:r>
          <a:r>
            <a:rPr lang="ko-KR" altLang="en-US" sz="1800" dirty="0"/>
            <a:t>적</a:t>
          </a:r>
          <a:r>
            <a:rPr lang="en-US" altLang="ko-KR" sz="1800" dirty="0"/>
            <a:t>)</a:t>
          </a:r>
          <a:r>
            <a:rPr lang="ko-KR" altLang="en-US" sz="1800" dirty="0"/>
            <a:t>이동</a:t>
          </a:r>
          <a:r>
            <a:rPr lang="en-US" altLang="ko-KR" sz="1800" dirty="0"/>
            <a:t>,</a:t>
          </a:r>
          <a:r>
            <a:rPr lang="ko-KR" altLang="en-US" sz="1800" dirty="0"/>
            <a:t>공격</a:t>
          </a:r>
        </a:p>
      </dgm:t>
    </dgm:pt>
    <dgm:pt modelId="{3719DDF3-6C5A-4193-98D9-BCEF57266ECD}" type="parTrans" cxnId="{AF4233A4-3CAA-4B0B-A12D-21411BEC07AE}">
      <dgm:prSet/>
      <dgm:spPr/>
      <dgm:t>
        <a:bodyPr/>
        <a:lstStyle/>
        <a:p>
          <a:pPr latinLnBrk="1"/>
          <a:endParaRPr lang="ko-KR" altLang="en-US"/>
        </a:p>
      </dgm:t>
    </dgm:pt>
    <dgm:pt modelId="{725728FB-786E-4E45-8759-9193057B4DC6}" type="sibTrans" cxnId="{AF4233A4-3CAA-4B0B-A12D-21411BEC07AE}">
      <dgm:prSet/>
      <dgm:spPr/>
      <dgm:t>
        <a:bodyPr/>
        <a:lstStyle/>
        <a:p>
          <a:pPr latinLnBrk="1"/>
          <a:endParaRPr lang="ko-KR" altLang="en-US"/>
        </a:p>
      </dgm:t>
    </dgm:pt>
    <dgm:pt modelId="{FCB4C104-71B2-49AC-9CAC-2B6D40C7DBD6}">
      <dgm:prSet phldrT="[텍스트]" custT="1"/>
      <dgm:spPr/>
      <dgm:t>
        <a:bodyPr/>
        <a:lstStyle/>
        <a:p>
          <a:pPr latinLnBrk="1"/>
          <a:r>
            <a:rPr lang="ko-KR" altLang="en-US" sz="1800" dirty="0"/>
            <a:t>추가 </a:t>
          </a:r>
          <a:r>
            <a:rPr lang="en-US" altLang="ko-KR" sz="1800" dirty="0"/>
            <a:t>- </a:t>
          </a:r>
          <a:r>
            <a:rPr lang="ko-KR" altLang="en-US" sz="1800" dirty="0"/>
            <a:t>특수 행동</a:t>
          </a:r>
          <a:r>
            <a:rPr lang="en-US" altLang="ko-KR" sz="1800" dirty="0"/>
            <a:t>=&gt;</a:t>
          </a:r>
          <a:r>
            <a:rPr lang="ko-KR" altLang="en-US" sz="1800" dirty="0"/>
            <a:t> </a:t>
          </a:r>
          <a:r>
            <a:rPr lang="en-US" altLang="ko-KR" sz="1800" dirty="0"/>
            <a:t>1</a:t>
          </a:r>
          <a:r>
            <a:rPr lang="ko-KR" altLang="en-US" sz="1800" dirty="0"/>
            <a:t>턴</a:t>
          </a:r>
          <a:r>
            <a:rPr lang="en-US" altLang="ko-KR" sz="1800" dirty="0"/>
            <a:t>2</a:t>
          </a:r>
          <a:r>
            <a:rPr lang="ko-KR" altLang="en-US" sz="1800" dirty="0"/>
            <a:t>번 행동</a:t>
          </a:r>
          <a:r>
            <a:rPr lang="en-US" altLang="ko-KR" sz="1800" dirty="0"/>
            <a:t>, 2</a:t>
          </a:r>
          <a:r>
            <a:rPr lang="ko-KR" altLang="en-US" sz="1800" dirty="0"/>
            <a:t>턴</a:t>
          </a:r>
          <a:r>
            <a:rPr lang="en-US" altLang="ko-KR" sz="1800" dirty="0"/>
            <a:t>1</a:t>
          </a:r>
          <a:r>
            <a:rPr lang="ko-KR" altLang="en-US" sz="1800" dirty="0"/>
            <a:t>번 행동</a:t>
          </a:r>
        </a:p>
      </dgm:t>
    </dgm:pt>
    <dgm:pt modelId="{8CAC1603-3522-42EA-A7DD-AD96F5B195C6}" type="parTrans" cxnId="{C2F9C4B0-DF2A-4090-BFF8-495EDA1C9B82}">
      <dgm:prSet/>
      <dgm:spPr/>
      <dgm:t>
        <a:bodyPr/>
        <a:lstStyle/>
        <a:p>
          <a:pPr latinLnBrk="1"/>
          <a:endParaRPr lang="ko-KR" altLang="en-US"/>
        </a:p>
      </dgm:t>
    </dgm:pt>
    <dgm:pt modelId="{F745D3D6-E745-48FE-A690-E59003B146D3}" type="sibTrans" cxnId="{C2F9C4B0-DF2A-4090-BFF8-495EDA1C9B82}">
      <dgm:prSet/>
      <dgm:spPr/>
      <dgm:t>
        <a:bodyPr/>
        <a:lstStyle/>
        <a:p>
          <a:pPr latinLnBrk="1"/>
          <a:endParaRPr lang="ko-KR" altLang="en-US"/>
        </a:p>
      </dgm:t>
    </dgm:pt>
    <dgm:pt modelId="{B4AE3B84-0E72-48A1-A518-BC37E27F1BEA}">
      <dgm:prSet phldrT="[텍스트]"/>
      <dgm:spPr/>
      <dgm:t>
        <a:bodyPr/>
        <a:lstStyle/>
        <a:p>
          <a:pPr latinLnBrk="1"/>
          <a:r>
            <a:rPr lang="ko-KR" altLang="en-US" dirty="0"/>
            <a:t>적</a:t>
          </a:r>
        </a:p>
      </dgm:t>
    </dgm:pt>
    <dgm:pt modelId="{F50156EE-97C5-48AB-8A04-7DEFB7B0E140}" type="parTrans" cxnId="{3438D0B8-E56B-4B60-BB34-53BCC65AC78A}">
      <dgm:prSet/>
      <dgm:spPr/>
      <dgm:t>
        <a:bodyPr/>
        <a:lstStyle/>
        <a:p>
          <a:pPr latinLnBrk="1"/>
          <a:endParaRPr lang="ko-KR" altLang="en-US"/>
        </a:p>
      </dgm:t>
    </dgm:pt>
    <dgm:pt modelId="{5CDFC712-75D1-4BC3-B744-C1719A537D5C}" type="sibTrans" cxnId="{3438D0B8-E56B-4B60-BB34-53BCC65AC78A}">
      <dgm:prSet/>
      <dgm:spPr/>
      <dgm:t>
        <a:bodyPr/>
        <a:lstStyle/>
        <a:p>
          <a:pPr latinLnBrk="1"/>
          <a:endParaRPr lang="ko-KR" altLang="en-US"/>
        </a:p>
      </dgm:t>
    </dgm:pt>
    <dgm:pt modelId="{A8BB3990-92E7-4561-A356-7514422E8FCE}">
      <dgm:prSet phldrT="[텍스트]" custT="1"/>
      <dgm:spPr/>
      <dgm:t>
        <a:bodyPr/>
        <a:lstStyle/>
        <a:p>
          <a:pPr latinLnBrk="1"/>
          <a:r>
            <a:rPr lang="ko-KR" altLang="en-US" sz="1800" dirty="0"/>
            <a:t>최소 </a:t>
          </a:r>
          <a:r>
            <a:rPr lang="en-US" altLang="ko-KR" sz="1800" dirty="0"/>
            <a:t>– </a:t>
          </a:r>
          <a:r>
            <a:rPr lang="ko-KR" altLang="en-US" sz="1800" dirty="0"/>
            <a:t>플레이어 인식</a:t>
          </a:r>
          <a:r>
            <a:rPr lang="en-US" altLang="ko-KR" sz="1800" dirty="0"/>
            <a:t>, </a:t>
          </a:r>
          <a:r>
            <a:rPr lang="ko-KR" altLang="en-US" sz="1800" dirty="0"/>
            <a:t>방황</a:t>
          </a:r>
          <a:r>
            <a:rPr lang="en-US" altLang="ko-KR" sz="1800" dirty="0"/>
            <a:t> </a:t>
          </a:r>
          <a:endParaRPr lang="ko-KR" altLang="en-US" sz="1800" dirty="0"/>
        </a:p>
      </dgm:t>
    </dgm:pt>
    <dgm:pt modelId="{128536AC-0431-42C5-BE0A-22EF34353BFA}" type="parTrans" cxnId="{E042FC6E-0A36-46A3-8B96-59CB40A1C2F8}">
      <dgm:prSet/>
      <dgm:spPr/>
      <dgm:t>
        <a:bodyPr/>
        <a:lstStyle/>
        <a:p>
          <a:pPr latinLnBrk="1"/>
          <a:endParaRPr lang="ko-KR" altLang="en-US"/>
        </a:p>
      </dgm:t>
    </dgm:pt>
    <dgm:pt modelId="{07F9C48E-4254-4A99-8303-A652ED9773E1}" type="sibTrans" cxnId="{E042FC6E-0A36-46A3-8B96-59CB40A1C2F8}">
      <dgm:prSet/>
      <dgm:spPr/>
      <dgm:t>
        <a:bodyPr/>
        <a:lstStyle/>
        <a:p>
          <a:pPr latinLnBrk="1"/>
          <a:endParaRPr lang="ko-KR" altLang="en-US"/>
        </a:p>
      </dgm:t>
    </dgm:pt>
    <dgm:pt modelId="{2801F9E6-74FF-4266-8C84-7009C73933A7}">
      <dgm:prSet phldrT="[텍스트]" custT="1"/>
      <dgm:spPr/>
      <dgm:t>
        <a:bodyPr/>
        <a:lstStyle/>
        <a:p>
          <a:pPr latinLnBrk="1"/>
          <a:r>
            <a:rPr lang="ko-KR" altLang="en-US" sz="1800" dirty="0"/>
            <a:t>추가 </a:t>
          </a:r>
          <a:r>
            <a:rPr lang="en-US" altLang="ko-KR" sz="1800" dirty="0"/>
            <a:t>– </a:t>
          </a:r>
          <a:r>
            <a:rPr lang="ko-KR" altLang="en-US" sz="1800" dirty="0"/>
            <a:t>도주기능</a:t>
          </a:r>
          <a:r>
            <a:rPr lang="en-US" altLang="ko-KR" sz="1800" dirty="0"/>
            <a:t>, </a:t>
          </a:r>
          <a:r>
            <a:rPr lang="ko-KR" altLang="en-US" sz="1800" dirty="0" err="1"/>
            <a:t>동료부르기</a:t>
          </a:r>
          <a:r>
            <a:rPr lang="en-US" altLang="ko-KR" sz="1800" dirty="0"/>
            <a:t> </a:t>
          </a:r>
          <a:endParaRPr lang="ko-KR" altLang="en-US" sz="1800" dirty="0"/>
        </a:p>
      </dgm:t>
    </dgm:pt>
    <dgm:pt modelId="{82B62F1A-8856-41E6-8889-22B781BDEC29}" type="parTrans" cxnId="{916279AE-8FDD-402F-9CBC-052F683523B6}">
      <dgm:prSet/>
      <dgm:spPr/>
      <dgm:t>
        <a:bodyPr/>
        <a:lstStyle/>
        <a:p>
          <a:pPr latinLnBrk="1"/>
          <a:endParaRPr lang="ko-KR" altLang="en-US"/>
        </a:p>
      </dgm:t>
    </dgm:pt>
    <dgm:pt modelId="{63518CC1-923F-442B-8D22-E9063209C333}" type="sibTrans" cxnId="{916279AE-8FDD-402F-9CBC-052F683523B6}">
      <dgm:prSet/>
      <dgm:spPr/>
      <dgm:t>
        <a:bodyPr/>
        <a:lstStyle/>
        <a:p>
          <a:pPr latinLnBrk="1"/>
          <a:endParaRPr lang="ko-KR" altLang="en-US"/>
        </a:p>
      </dgm:t>
    </dgm:pt>
    <dgm:pt modelId="{ACA9754E-D6CA-44D9-A741-A52BDA08EE5F}">
      <dgm:prSet phldrT="[텍스트]"/>
      <dgm:spPr/>
      <dgm:t>
        <a:bodyPr/>
        <a:lstStyle/>
        <a:p>
          <a:pPr latinLnBrk="1"/>
          <a:r>
            <a:rPr lang="ko-KR" altLang="en-US" dirty="0"/>
            <a:t>맵</a:t>
          </a:r>
        </a:p>
      </dgm:t>
    </dgm:pt>
    <dgm:pt modelId="{3B43AD86-0E67-48C8-8AFA-72B6472A79D6}" type="parTrans" cxnId="{1F15C9C3-7E6D-4759-B4FB-857B79DAB31F}">
      <dgm:prSet/>
      <dgm:spPr/>
      <dgm:t>
        <a:bodyPr/>
        <a:lstStyle/>
        <a:p>
          <a:pPr latinLnBrk="1"/>
          <a:endParaRPr lang="ko-KR" altLang="en-US"/>
        </a:p>
      </dgm:t>
    </dgm:pt>
    <dgm:pt modelId="{65A64B35-5A39-4439-9091-B8496FE77D94}" type="sibTrans" cxnId="{1F15C9C3-7E6D-4759-B4FB-857B79DAB31F}">
      <dgm:prSet/>
      <dgm:spPr/>
      <dgm:t>
        <a:bodyPr/>
        <a:lstStyle/>
        <a:p>
          <a:pPr latinLnBrk="1"/>
          <a:endParaRPr lang="ko-KR" altLang="en-US"/>
        </a:p>
      </dgm:t>
    </dgm:pt>
    <dgm:pt modelId="{F9DE6BB0-3DA9-4AE0-B316-3542D3F7AFEC}">
      <dgm:prSet phldrT="[텍스트]" custT="1"/>
      <dgm:spPr/>
      <dgm:t>
        <a:bodyPr/>
        <a:lstStyle/>
        <a:p>
          <a:pPr latinLnBrk="1"/>
          <a:r>
            <a:rPr lang="ko-KR" altLang="en-US" sz="1800" dirty="0"/>
            <a:t>최소 </a:t>
          </a:r>
          <a:r>
            <a:rPr lang="en-US" altLang="ko-KR" sz="1800" dirty="0"/>
            <a:t>– </a:t>
          </a:r>
          <a:r>
            <a:rPr lang="ko-KR" altLang="en-US" sz="1800" dirty="0"/>
            <a:t>플레이어 이동과 공격가능 표시</a:t>
          </a:r>
          <a:r>
            <a:rPr lang="en-US" altLang="ko-KR" sz="1800" dirty="0"/>
            <a:t>, </a:t>
          </a:r>
          <a:r>
            <a:rPr lang="ko-KR" altLang="en-US" sz="1800" dirty="0"/>
            <a:t>방 단위 맵</a:t>
          </a:r>
          <a:r>
            <a:rPr lang="en-US" altLang="ko-KR" sz="1800" dirty="0"/>
            <a:t> </a:t>
          </a:r>
          <a:r>
            <a:rPr lang="ko-KR" altLang="en-US" sz="1800" dirty="0"/>
            <a:t> </a:t>
          </a:r>
        </a:p>
      </dgm:t>
    </dgm:pt>
    <dgm:pt modelId="{1BC02A24-6798-4E07-829B-38EBC70EEABA}" type="parTrans" cxnId="{F3CC5CD5-9D32-4DAC-89E4-8D56F58C5E48}">
      <dgm:prSet/>
      <dgm:spPr/>
      <dgm:t>
        <a:bodyPr/>
        <a:lstStyle/>
        <a:p>
          <a:pPr latinLnBrk="1"/>
          <a:endParaRPr lang="ko-KR" altLang="en-US"/>
        </a:p>
      </dgm:t>
    </dgm:pt>
    <dgm:pt modelId="{60477D31-8AA6-4CDA-B038-89029BC71C15}" type="sibTrans" cxnId="{F3CC5CD5-9D32-4DAC-89E4-8D56F58C5E48}">
      <dgm:prSet/>
      <dgm:spPr/>
      <dgm:t>
        <a:bodyPr/>
        <a:lstStyle/>
        <a:p>
          <a:pPr latinLnBrk="1"/>
          <a:endParaRPr lang="ko-KR" altLang="en-US"/>
        </a:p>
      </dgm:t>
    </dgm:pt>
    <dgm:pt modelId="{844A9C4F-E30D-4990-8903-E7D79A8E0860}">
      <dgm:prSet phldrT="[텍스트]" custT="1"/>
      <dgm:spPr/>
      <dgm:t>
        <a:bodyPr/>
        <a:lstStyle/>
        <a:p>
          <a:pPr latinLnBrk="1"/>
          <a:r>
            <a:rPr lang="ko-KR" altLang="en-US" sz="1800" dirty="0"/>
            <a:t>추가 </a:t>
          </a:r>
          <a:r>
            <a:rPr lang="en-US" altLang="ko-KR" sz="1800" dirty="0"/>
            <a:t>– </a:t>
          </a:r>
          <a:r>
            <a:rPr lang="ko-KR" altLang="en-US" sz="1800" dirty="0"/>
            <a:t>완전 </a:t>
          </a:r>
          <a:r>
            <a:rPr lang="ko-KR" altLang="en-US" sz="1800" dirty="0" err="1"/>
            <a:t>랜덤맵</a:t>
          </a:r>
          <a:r>
            <a:rPr lang="ko-KR" altLang="en-US" sz="1800" dirty="0"/>
            <a:t> 구현</a:t>
          </a:r>
        </a:p>
      </dgm:t>
    </dgm:pt>
    <dgm:pt modelId="{8DE7FF03-BE64-4569-AA14-328458A4A012}" type="sibTrans" cxnId="{9D665BE0-9226-474A-9159-D6E0FCE5C8E6}">
      <dgm:prSet/>
      <dgm:spPr/>
      <dgm:t>
        <a:bodyPr/>
        <a:lstStyle/>
        <a:p>
          <a:pPr latinLnBrk="1"/>
          <a:endParaRPr lang="ko-KR" altLang="en-US"/>
        </a:p>
      </dgm:t>
    </dgm:pt>
    <dgm:pt modelId="{CEB2DBE9-7874-4A56-AB03-085891970D27}" type="parTrans" cxnId="{9D665BE0-9226-474A-9159-D6E0FCE5C8E6}">
      <dgm:prSet/>
      <dgm:spPr/>
      <dgm:t>
        <a:bodyPr/>
        <a:lstStyle/>
        <a:p>
          <a:pPr latinLnBrk="1"/>
          <a:endParaRPr lang="ko-KR" altLang="en-US"/>
        </a:p>
      </dgm:t>
    </dgm:pt>
    <dgm:pt modelId="{32829A7B-9AAD-4005-A2EC-B5D74CD8FF32}" type="pres">
      <dgm:prSet presAssocID="{8A106730-FFF8-4DEC-956F-488316CEA78A}" presName="Name0" presStyleCnt="0">
        <dgm:presLayoutVars>
          <dgm:dir/>
          <dgm:animLvl val="lvl"/>
          <dgm:resizeHandles val="exact"/>
        </dgm:presLayoutVars>
      </dgm:prSet>
      <dgm:spPr/>
    </dgm:pt>
    <dgm:pt modelId="{89E836E7-DEE5-4403-912E-E4E753A82EE6}" type="pres">
      <dgm:prSet presAssocID="{069D53D3-2616-4345-93E6-378BF2CAD3F3}" presName="linNode" presStyleCnt="0"/>
      <dgm:spPr/>
    </dgm:pt>
    <dgm:pt modelId="{844E7547-7175-4F09-9097-C48270569C31}" type="pres">
      <dgm:prSet presAssocID="{069D53D3-2616-4345-93E6-378BF2CAD3F3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E473F3CB-08C5-4A2E-A800-A0B64F65AAA1}" type="pres">
      <dgm:prSet presAssocID="{069D53D3-2616-4345-93E6-378BF2CAD3F3}" presName="descendantText" presStyleLbl="alignAccFollowNode1" presStyleIdx="0" presStyleCnt="3">
        <dgm:presLayoutVars>
          <dgm:bulletEnabled val="1"/>
        </dgm:presLayoutVars>
      </dgm:prSet>
      <dgm:spPr/>
    </dgm:pt>
    <dgm:pt modelId="{521E99C7-BBA2-4439-BF58-8AFDAAFE24C0}" type="pres">
      <dgm:prSet presAssocID="{22754253-ECEA-46E7-AF14-0B06BE25E608}" presName="sp" presStyleCnt="0"/>
      <dgm:spPr/>
    </dgm:pt>
    <dgm:pt modelId="{133B109F-1CD6-40ED-B501-F2CADC1596F0}" type="pres">
      <dgm:prSet presAssocID="{B4AE3B84-0E72-48A1-A518-BC37E27F1BEA}" presName="linNode" presStyleCnt="0"/>
      <dgm:spPr/>
    </dgm:pt>
    <dgm:pt modelId="{3B90AD1F-14ED-4395-A97E-179DC0FA8CA6}" type="pres">
      <dgm:prSet presAssocID="{B4AE3B84-0E72-48A1-A518-BC37E27F1BEA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FAD101D-A3E7-49D3-9B8D-A6001C8F2E67}" type="pres">
      <dgm:prSet presAssocID="{B4AE3B84-0E72-48A1-A518-BC37E27F1BEA}" presName="descendantText" presStyleLbl="alignAccFollowNode1" presStyleIdx="1" presStyleCnt="3">
        <dgm:presLayoutVars>
          <dgm:bulletEnabled val="1"/>
        </dgm:presLayoutVars>
      </dgm:prSet>
      <dgm:spPr/>
    </dgm:pt>
    <dgm:pt modelId="{16B7DF85-A84C-457D-9105-462883192ECF}" type="pres">
      <dgm:prSet presAssocID="{5CDFC712-75D1-4BC3-B744-C1719A537D5C}" presName="sp" presStyleCnt="0"/>
      <dgm:spPr/>
    </dgm:pt>
    <dgm:pt modelId="{133F8898-303D-48AC-BC74-3371FA02F9E8}" type="pres">
      <dgm:prSet presAssocID="{ACA9754E-D6CA-44D9-A741-A52BDA08EE5F}" presName="linNode" presStyleCnt="0"/>
      <dgm:spPr/>
    </dgm:pt>
    <dgm:pt modelId="{74634A03-9CB5-426C-A0D9-26A25F74ED83}" type="pres">
      <dgm:prSet presAssocID="{ACA9754E-D6CA-44D9-A741-A52BDA08EE5F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261F4CE7-B793-470D-BEA7-1DBB014EA898}" type="pres">
      <dgm:prSet presAssocID="{ACA9754E-D6CA-44D9-A741-A52BDA08EE5F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A7FA715B-F2FD-49AC-A3A6-DA9C3DC192CB}" type="presOf" srcId="{B4AE3B84-0E72-48A1-A518-BC37E27F1BEA}" destId="{3B90AD1F-14ED-4395-A97E-179DC0FA8CA6}" srcOrd="0" destOrd="0" presId="urn:microsoft.com/office/officeart/2005/8/layout/vList5"/>
    <dgm:cxn modelId="{E042FC6E-0A36-46A3-8B96-59CB40A1C2F8}" srcId="{B4AE3B84-0E72-48A1-A518-BC37E27F1BEA}" destId="{A8BB3990-92E7-4561-A356-7514422E8FCE}" srcOrd="0" destOrd="0" parTransId="{128536AC-0431-42C5-BE0A-22EF34353BFA}" sibTransId="{07F9C48E-4254-4A99-8303-A652ED9773E1}"/>
    <dgm:cxn modelId="{1E41DB70-6906-48AF-8A53-23C1C0EF2C53}" type="presOf" srcId="{844A9C4F-E30D-4990-8903-E7D79A8E0860}" destId="{261F4CE7-B793-470D-BEA7-1DBB014EA898}" srcOrd="0" destOrd="1" presId="urn:microsoft.com/office/officeart/2005/8/layout/vList5"/>
    <dgm:cxn modelId="{6BDE6172-B5B1-4822-9A75-86C7627D2157}" type="presOf" srcId="{069D53D3-2616-4345-93E6-378BF2CAD3F3}" destId="{844E7547-7175-4F09-9097-C48270569C31}" srcOrd="0" destOrd="0" presId="urn:microsoft.com/office/officeart/2005/8/layout/vList5"/>
    <dgm:cxn modelId="{19922374-2796-426F-BFC8-2C6570D8FC4C}" type="presOf" srcId="{ACA9754E-D6CA-44D9-A741-A52BDA08EE5F}" destId="{74634A03-9CB5-426C-A0D9-26A25F74ED83}" srcOrd="0" destOrd="0" presId="urn:microsoft.com/office/officeart/2005/8/layout/vList5"/>
    <dgm:cxn modelId="{78ECD392-BE63-438D-9BE5-6E76465C452D}" type="presOf" srcId="{FCB4C104-71B2-49AC-9CAC-2B6D40C7DBD6}" destId="{E473F3CB-08C5-4A2E-A800-A0B64F65AAA1}" srcOrd="0" destOrd="1" presId="urn:microsoft.com/office/officeart/2005/8/layout/vList5"/>
    <dgm:cxn modelId="{CF89DBA3-AF2F-4194-A1E8-6D5CCF8BC281}" srcId="{8A106730-FFF8-4DEC-956F-488316CEA78A}" destId="{069D53D3-2616-4345-93E6-378BF2CAD3F3}" srcOrd="0" destOrd="0" parTransId="{E6BF1BCE-0C16-425C-8555-27E9CE7BD1AD}" sibTransId="{22754253-ECEA-46E7-AF14-0B06BE25E608}"/>
    <dgm:cxn modelId="{AF4233A4-3CAA-4B0B-A12D-21411BEC07AE}" srcId="{069D53D3-2616-4345-93E6-378BF2CAD3F3}" destId="{B4FBAA4F-1904-4164-8C99-7E9FD1FC0747}" srcOrd="0" destOrd="0" parTransId="{3719DDF3-6C5A-4193-98D9-BCEF57266ECD}" sibTransId="{725728FB-786E-4E45-8759-9193057B4DC6}"/>
    <dgm:cxn modelId="{916279AE-8FDD-402F-9CBC-052F683523B6}" srcId="{B4AE3B84-0E72-48A1-A518-BC37E27F1BEA}" destId="{2801F9E6-74FF-4266-8C84-7009C73933A7}" srcOrd="1" destOrd="0" parTransId="{82B62F1A-8856-41E6-8889-22B781BDEC29}" sibTransId="{63518CC1-923F-442B-8D22-E9063209C333}"/>
    <dgm:cxn modelId="{C2F9C4B0-DF2A-4090-BFF8-495EDA1C9B82}" srcId="{069D53D3-2616-4345-93E6-378BF2CAD3F3}" destId="{FCB4C104-71B2-49AC-9CAC-2B6D40C7DBD6}" srcOrd="1" destOrd="0" parTransId="{8CAC1603-3522-42EA-A7DD-AD96F5B195C6}" sibTransId="{F745D3D6-E745-48FE-A690-E59003B146D3}"/>
    <dgm:cxn modelId="{3438D0B8-E56B-4B60-BB34-53BCC65AC78A}" srcId="{8A106730-FFF8-4DEC-956F-488316CEA78A}" destId="{B4AE3B84-0E72-48A1-A518-BC37E27F1BEA}" srcOrd="1" destOrd="0" parTransId="{F50156EE-97C5-48AB-8A04-7DEFB7B0E140}" sibTransId="{5CDFC712-75D1-4BC3-B744-C1719A537D5C}"/>
    <dgm:cxn modelId="{1F15C9C3-7E6D-4759-B4FB-857B79DAB31F}" srcId="{8A106730-FFF8-4DEC-956F-488316CEA78A}" destId="{ACA9754E-D6CA-44D9-A741-A52BDA08EE5F}" srcOrd="2" destOrd="0" parTransId="{3B43AD86-0E67-48C8-8AFA-72B6472A79D6}" sibTransId="{65A64B35-5A39-4439-9091-B8496FE77D94}"/>
    <dgm:cxn modelId="{EFFDE5C5-4AD9-48CA-BD57-F84D507A83D3}" type="presOf" srcId="{2801F9E6-74FF-4266-8C84-7009C73933A7}" destId="{EFAD101D-A3E7-49D3-9B8D-A6001C8F2E67}" srcOrd="0" destOrd="1" presId="urn:microsoft.com/office/officeart/2005/8/layout/vList5"/>
    <dgm:cxn modelId="{CB5A84D2-87BF-4502-BBCB-D819FCCE6480}" type="presOf" srcId="{F9DE6BB0-3DA9-4AE0-B316-3542D3F7AFEC}" destId="{261F4CE7-B793-470D-BEA7-1DBB014EA898}" srcOrd="0" destOrd="0" presId="urn:microsoft.com/office/officeart/2005/8/layout/vList5"/>
    <dgm:cxn modelId="{F3CC5CD5-9D32-4DAC-89E4-8D56F58C5E48}" srcId="{ACA9754E-D6CA-44D9-A741-A52BDA08EE5F}" destId="{F9DE6BB0-3DA9-4AE0-B316-3542D3F7AFEC}" srcOrd="0" destOrd="0" parTransId="{1BC02A24-6798-4E07-829B-38EBC70EEABA}" sibTransId="{60477D31-8AA6-4CDA-B038-89029BC71C15}"/>
    <dgm:cxn modelId="{3C0380DE-022C-4256-AB29-5221F57EC18A}" type="presOf" srcId="{8A106730-FFF8-4DEC-956F-488316CEA78A}" destId="{32829A7B-9AAD-4005-A2EC-B5D74CD8FF32}" srcOrd="0" destOrd="0" presId="urn:microsoft.com/office/officeart/2005/8/layout/vList5"/>
    <dgm:cxn modelId="{9D665BE0-9226-474A-9159-D6E0FCE5C8E6}" srcId="{ACA9754E-D6CA-44D9-A741-A52BDA08EE5F}" destId="{844A9C4F-E30D-4990-8903-E7D79A8E0860}" srcOrd="1" destOrd="0" parTransId="{CEB2DBE9-7874-4A56-AB03-085891970D27}" sibTransId="{8DE7FF03-BE64-4569-AA14-328458A4A012}"/>
    <dgm:cxn modelId="{34B113F2-605C-4092-9DE3-85A7A78FD857}" type="presOf" srcId="{A8BB3990-92E7-4561-A356-7514422E8FCE}" destId="{EFAD101D-A3E7-49D3-9B8D-A6001C8F2E67}" srcOrd="0" destOrd="0" presId="urn:microsoft.com/office/officeart/2005/8/layout/vList5"/>
    <dgm:cxn modelId="{EED9F3F8-62E4-45EC-AED3-3C6680EA102D}" type="presOf" srcId="{B4FBAA4F-1904-4164-8C99-7E9FD1FC0747}" destId="{E473F3CB-08C5-4A2E-A800-A0B64F65AAA1}" srcOrd="0" destOrd="0" presId="urn:microsoft.com/office/officeart/2005/8/layout/vList5"/>
    <dgm:cxn modelId="{C289A108-E021-4B88-819B-39D9DE302FEE}" type="presParOf" srcId="{32829A7B-9AAD-4005-A2EC-B5D74CD8FF32}" destId="{89E836E7-DEE5-4403-912E-E4E753A82EE6}" srcOrd="0" destOrd="0" presId="urn:microsoft.com/office/officeart/2005/8/layout/vList5"/>
    <dgm:cxn modelId="{79CC6792-23DA-46A9-9425-8B2A1D1BE92B}" type="presParOf" srcId="{89E836E7-DEE5-4403-912E-E4E753A82EE6}" destId="{844E7547-7175-4F09-9097-C48270569C31}" srcOrd="0" destOrd="0" presId="urn:microsoft.com/office/officeart/2005/8/layout/vList5"/>
    <dgm:cxn modelId="{BA33EC58-EBB2-4505-AA7C-5B3021322FEE}" type="presParOf" srcId="{89E836E7-DEE5-4403-912E-E4E753A82EE6}" destId="{E473F3CB-08C5-4A2E-A800-A0B64F65AAA1}" srcOrd="1" destOrd="0" presId="urn:microsoft.com/office/officeart/2005/8/layout/vList5"/>
    <dgm:cxn modelId="{8388198C-1E36-46C5-A88E-1EE3CE4CB6BB}" type="presParOf" srcId="{32829A7B-9AAD-4005-A2EC-B5D74CD8FF32}" destId="{521E99C7-BBA2-4439-BF58-8AFDAAFE24C0}" srcOrd="1" destOrd="0" presId="urn:microsoft.com/office/officeart/2005/8/layout/vList5"/>
    <dgm:cxn modelId="{E5E15F55-77BB-44F2-8F27-B022869BD982}" type="presParOf" srcId="{32829A7B-9AAD-4005-A2EC-B5D74CD8FF32}" destId="{133B109F-1CD6-40ED-B501-F2CADC1596F0}" srcOrd="2" destOrd="0" presId="urn:microsoft.com/office/officeart/2005/8/layout/vList5"/>
    <dgm:cxn modelId="{1294B9EA-2C9C-4549-B1F2-6A50BE41B341}" type="presParOf" srcId="{133B109F-1CD6-40ED-B501-F2CADC1596F0}" destId="{3B90AD1F-14ED-4395-A97E-179DC0FA8CA6}" srcOrd="0" destOrd="0" presId="urn:microsoft.com/office/officeart/2005/8/layout/vList5"/>
    <dgm:cxn modelId="{5E2B6598-DA53-462F-814D-E630C2D5F331}" type="presParOf" srcId="{133B109F-1CD6-40ED-B501-F2CADC1596F0}" destId="{EFAD101D-A3E7-49D3-9B8D-A6001C8F2E67}" srcOrd="1" destOrd="0" presId="urn:microsoft.com/office/officeart/2005/8/layout/vList5"/>
    <dgm:cxn modelId="{6EAB49D4-3713-4181-80E5-101F2803DDAD}" type="presParOf" srcId="{32829A7B-9AAD-4005-A2EC-B5D74CD8FF32}" destId="{16B7DF85-A84C-457D-9105-462883192ECF}" srcOrd="3" destOrd="0" presId="urn:microsoft.com/office/officeart/2005/8/layout/vList5"/>
    <dgm:cxn modelId="{3C5DCFBC-E7F9-498D-86AD-7CCA1125DB8D}" type="presParOf" srcId="{32829A7B-9AAD-4005-A2EC-B5D74CD8FF32}" destId="{133F8898-303D-48AC-BC74-3371FA02F9E8}" srcOrd="4" destOrd="0" presId="urn:microsoft.com/office/officeart/2005/8/layout/vList5"/>
    <dgm:cxn modelId="{1471001D-CC90-44D1-9D67-18695DCDD8AF}" type="presParOf" srcId="{133F8898-303D-48AC-BC74-3371FA02F9E8}" destId="{74634A03-9CB5-426C-A0D9-26A25F74ED83}" srcOrd="0" destOrd="0" presId="urn:microsoft.com/office/officeart/2005/8/layout/vList5"/>
    <dgm:cxn modelId="{A1395BD2-C246-4861-8630-D9DEFE74D578}" type="presParOf" srcId="{133F8898-303D-48AC-BC74-3371FA02F9E8}" destId="{261F4CE7-B793-470D-BEA7-1DBB014EA89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106730-FFF8-4DEC-956F-488316CEA78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69D53D3-2616-4345-93E6-378BF2CAD3F3}">
      <dgm:prSet phldrT="[텍스트]"/>
      <dgm:spPr/>
      <dgm:t>
        <a:bodyPr/>
        <a:lstStyle/>
        <a:p>
          <a:pPr latinLnBrk="1"/>
          <a:r>
            <a:rPr lang="ko-KR" altLang="en-US" dirty="0"/>
            <a:t>기능</a:t>
          </a:r>
        </a:p>
      </dgm:t>
    </dgm:pt>
    <dgm:pt modelId="{E6BF1BCE-0C16-425C-8555-27E9CE7BD1AD}" type="parTrans" cxnId="{CF89DBA3-AF2F-4194-A1E8-6D5CCF8BC281}">
      <dgm:prSet/>
      <dgm:spPr/>
      <dgm:t>
        <a:bodyPr/>
        <a:lstStyle/>
        <a:p>
          <a:pPr latinLnBrk="1"/>
          <a:endParaRPr lang="ko-KR" altLang="en-US"/>
        </a:p>
      </dgm:t>
    </dgm:pt>
    <dgm:pt modelId="{22754253-ECEA-46E7-AF14-0B06BE25E608}" type="sibTrans" cxnId="{CF89DBA3-AF2F-4194-A1E8-6D5CCF8BC281}">
      <dgm:prSet/>
      <dgm:spPr/>
      <dgm:t>
        <a:bodyPr/>
        <a:lstStyle/>
        <a:p>
          <a:pPr latinLnBrk="1"/>
          <a:endParaRPr lang="ko-KR" altLang="en-US"/>
        </a:p>
      </dgm:t>
    </dgm:pt>
    <dgm:pt modelId="{B4FBAA4F-1904-4164-8C99-7E9FD1FC0747}">
      <dgm:prSet phldrT="[텍스트]" custT="1"/>
      <dgm:spPr/>
      <dgm:t>
        <a:bodyPr/>
        <a:lstStyle/>
        <a:p>
          <a:pPr latinLnBrk="1"/>
          <a:r>
            <a:rPr lang="ko-KR" altLang="en-US" sz="1800" dirty="0"/>
            <a:t>최소 </a:t>
          </a:r>
          <a:r>
            <a:rPr lang="en-US" altLang="ko-KR" sz="1800" dirty="0"/>
            <a:t>- </a:t>
          </a:r>
          <a:r>
            <a:rPr lang="ko-KR" altLang="en-US" sz="1800" dirty="0" err="1"/>
            <a:t>피격시</a:t>
          </a:r>
          <a:r>
            <a:rPr lang="ko-KR" altLang="en-US" sz="1800" dirty="0"/>
            <a:t> 체력감소</a:t>
          </a:r>
          <a:r>
            <a:rPr lang="en-US" altLang="ko-KR" sz="1800" dirty="0"/>
            <a:t>, </a:t>
          </a:r>
          <a:r>
            <a:rPr lang="ko-KR" altLang="en-US" sz="1800" dirty="0"/>
            <a:t>자동회복</a:t>
          </a:r>
        </a:p>
      </dgm:t>
    </dgm:pt>
    <dgm:pt modelId="{3719DDF3-6C5A-4193-98D9-BCEF57266ECD}" type="parTrans" cxnId="{AF4233A4-3CAA-4B0B-A12D-21411BEC07AE}">
      <dgm:prSet/>
      <dgm:spPr/>
      <dgm:t>
        <a:bodyPr/>
        <a:lstStyle/>
        <a:p>
          <a:pPr latinLnBrk="1"/>
          <a:endParaRPr lang="ko-KR" altLang="en-US"/>
        </a:p>
      </dgm:t>
    </dgm:pt>
    <dgm:pt modelId="{725728FB-786E-4E45-8759-9193057B4DC6}" type="sibTrans" cxnId="{AF4233A4-3CAA-4B0B-A12D-21411BEC07AE}">
      <dgm:prSet/>
      <dgm:spPr/>
      <dgm:t>
        <a:bodyPr/>
        <a:lstStyle/>
        <a:p>
          <a:pPr latinLnBrk="1"/>
          <a:endParaRPr lang="ko-KR" altLang="en-US"/>
        </a:p>
      </dgm:t>
    </dgm:pt>
    <dgm:pt modelId="{B4AE3B84-0E72-48A1-A518-BC37E27F1BEA}">
      <dgm:prSet phldrT="[텍스트]"/>
      <dgm:spPr/>
      <dgm:t>
        <a:bodyPr/>
        <a:lstStyle/>
        <a:p>
          <a:pPr latinLnBrk="1"/>
          <a:r>
            <a:rPr lang="ko-KR" altLang="en-US" dirty="0"/>
            <a:t>애니메이션</a:t>
          </a:r>
        </a:p>
      </dgm:t>
    </dgm:pt>
    <dgm:pt modelId="{F50156EE-97C5-48AB-8A04-7DEFB7B0E140}" type="parTrans" cxnId="{3438D0B8-E56B-4B60-BB34-53BCC65AC78A}">
      <dgm:prSet/>
      <dgm:spPr/>
      <dgm:t>
        <a:bodyPr/>
        <a:lstStyle/>
        <a:p>
          <a:pPr latinLnBrk="1"/>
          <a:endParaRPr lang="ko-KR" altLang="en-US"/>
        </a:p>
      </dgm:t>
    </dgm:pt>
    <dgm:pt modelId="{5CDFC712-75D1-4BC3-B744-C1719A537D5C}" type="sibTrans" cxnId="{3438D0B8-E56B-4B60-BB34-53BCC65AC78A}">
      <dgm:prSet/>
      <dgm:spPr/>
      <dgm:t>
        <a:bodyPr/>
        <a:lstStyle/>
        <a:p>
          <a:pPr latinLnBrk="1"/>
          <a:endParaRPr lang="ko-KR" altLang="en-US"/>
        </a:p>
      </dgm:t>
    </dgm:pt>
    <dgm:pt modelId="{A8BB3990-92E7-4561-A356-7514422E8FCE}">
      <dgm:prSet phldrT="[텍스트]" custT="1"/>
      <dgm:spPr/>
      <dgm:t>
        <a:bodyPr/>
        <a:lstStyle/>
        <a:p>
          <a:pPr latinLnBrk="1"/>
          <a:r>
            <a:rPr lang="ko-KR" altLang="en-US" sz="1800" dirty="0"/>
            <a:t>최소 </a:t>
          </a:r>
          <a:r>
            <a:rPr lang="en-US" altLang="ko-KR" sz="1800" dirty="0"/>
            <a:t>- </a:t>
          </a:r>
          <a:r>
            <a:rPr lang="ko-KR" altLang="en-US" sz="1800" dirty="0"/>
            <a:t>이동</a:t>
          </a:r>
          <a:r>
            <a:rPr lang="en-US" altLang="ko-KR" sz="1800" dirty="0"/>
            <a:t>,</a:t>
          </a:r>
          <a:r>
            <a:rPr lang="ko-KR" altLang="en-US" sz="1800" dirty="0"/>
            <a:t>사망 애니메이션</a:t>
          </a:r>
        </a:p>
      </dgm:t>
    </dgm:pt>
    <dgm:pt modelId="{128536AC-0431-42C5-BE0A-22EF34353BFA}" type="parTrans" cxnId="{E042FC6E-0A36-46A3-8B96-59CB40A1C2F8}">
      <dgm:prSet/>
      <dgm:spPr/>
      <dgm:t>
        <a:bodyPr/>
        <a:lstStyle/>
        <a:p>
          <a:pPr latinLnBrk="1"/>
          <a:endParaRPr lang="ko-KR" altLang="en-US"/>
        </a:p>
      </dgm:t>
    </dgm:pt>
    <dgm:pt modelId="{07F9C48E-4254-4A99-8303-A652ED9773E1}" type="sibTrans" cxnId="{E042FC6E-0A36-46A3-8B96-59CB40A1C2F8}">
      <dgm:prSet/>
      <dgm:spPr/>
      <dgm:t>
        <a:bodyPr/>
        <a:lstStyle/>
        <a:p>
          <a:pPr latinLnBrk="1"/>
          <a:endParaRPr lang="ko-KR" altLang="en-US"/>
        </a:p>
      </dgm:t>
    </dgm:pt>
    <dgm:pt modelId="{2801F9E6-74FF-4266-8C84-7009C73933A7}">
      <dgm:prSet phldrT="[텍스트]" custT="1"/>
      <dgm:spPr/>
      <dgm:t>
        <a:bodyPr/>
        <a:lstStyle/>
        <a:p>
          <a:pPr latinLnBrk="1"/>
          <a:r>
            <a:rPr lang="ko-KR" altLang="en-US" sz="1800" dirty="0"/>
            <a:t>추가 </a:t>
          </a:r>
          <a:r>
            <a:rPr lang="en-US" altLang="ko-KR" sz="1800" dirty="0"/>
            <a:t>-  </a:t>
          </a:r>
          <a:r>
            <a:rPr lang="ko-KR" altLang="en-US" sz="1800" dirty="0"/>
            <a:t>각 턴 마다 실행한 행동 차례로 실행</a:t>
          </a:r>
        </a:p>
      </dgm:t>
    </dgm:pt>
    <dgm:pt modelId="{82B62F1A-8856-41E6-8889-22B781BDEC29}" type="parTrans" cxnId="{916279AE-8FDD-402F-9CBC-052F683523B6}">
      <dgm:prSet/>
      <dgm:spPr/>
      <dgm:t>
        <a:bodyPr/>
        <a:lstStyle/>
        <a:p>
          <a:pPr latinLnBrk="1"/>
          <a:endParaRPr lang="ko-KR" altLang="en-US"/>
        </a:p>
      </dgm:t>
    </dgm:pt>
    <dgm:pt modelId="{63518CC1-923F-442B-8D22-E9063209C333}" type="sibTrans" cxnId="{916279AE-8FDD-402F-9CBC-052F683523B6}">
      <dgm:prSet/>
      <dgm:spPr/>
      <dgm:t>
        <a:bodyPr/>
        <a:lstStyle/>
        <a:p>
          <a:pPr latinLnBrk="1"/>
          <a:endParaRPr lang="ko-KR" altLang="en-US"/>
        </a:p>
      </dgm:t>
    </dgm:pt>
    <dgm:pt modelId="{FCB4C104-71B2-49AC-9CAC-2B6D40C7DBD6}">
      <dgm:prSet phldrT="[텍스트]" custT="1"/>
      <dgm:spPr/>
      <dgm:t>
        <a:bodyPr/>
        <a:lstStyle/>
        <a:p>
          <a:pPr latinLnBrk="1"/>
          <a:r>
            <a:rPr lang="ko-KR" altLang="en-US" sz="1800" dirty="0"/>
            <a:t>추가 </a:t>
          </a:r>
          <a:r>
            <a:rPr lang="en-US" altLang="ko-KR" sz="1800" dirty="0"/>
            <a:t>– </a:t>
          </a:r>
          <a:r>
            <a:rPr lang="ko-KR" altLang="en-US" sz="1800" dirty="0"/>
            <a:t>플레이어 스킬</a:t>
          </a:r>
          <a:r>
            <a:rPr lang="en-US" altLang="ko-KR" sz="1800" dirty="0"/>
            <a:t>(2</a:t>
          </a:r>
          <a:r>
            <a:rPr lang="ko-KR" altLang="en-US" sz="1800" dirty="0" err="1"/>
            <a:t>칸이동</a:t>
          </a:r>
          <a:r>
            <a:rPr lang="en-US" altLang="ko-KR" sz="1800" dirty="0"/>
            <a:t>,</a:t>
          </a:r>
          <a:r>
            <a:rPr lang="ko-KR" altLang="en-US" sz="1800" dirty="0"/>
            <a:t>전방위 공격</a:t>
          </a:r>
          <a:r>
            <a:rPr lang="en-US" altLang="ko-KR" sz="1800" dirty="0"/>
            <a:t>)</a:t>
          </a:r>
          <a:endParaRPr lang="ko-KR" altLang="en-US" sz="1800" dirty="0"/>
        </a:p>
      </dgm:t>
    </dgm:pt>
    <dgm:pt modelId="{F745D3D6-E745-48FE-A690-E59003B146D3}" type="sibTrans" cxnId="{C2F9C4B0-DF2A-4090-BFF8-495EDA1C9B82}">
      <dgm:prSet/>
      <dgm:spPr/>
      <dgm:t>
        <a:bodyPr/>
        <a:lstStyle/>
        <a:p>
          <a:pPr latinLnBrk="1"/>
          <a:endParaRPr lang="ko-KR" altLang="en-US"/>
        </a:p>
      </dgm:t>
    </dgm:pt>
    <dgm:pt modelId="{8CAC1603-3522-42EA-A7DD-AD96F5B195C6}" type="parTrans" cxnId="{C2F9C4B0-DF2A-4090-BFF8-495EDA1C9B82}">
      <dgm:prSet/>
      <dgm:spPr/>
      <dgm:t>
        <a:bodyPr/>
        <a:lstStyle/>
        <a:p>
          <a:pPr latinLnBrk="1"/>
          <a:endParaRPr lang="ko-KR" altLang="en-US"/>
        </a:p>
      </dgm:t>
    </dgm:pt>
    <dgm:pt modelId="{32829A7B-9AAD-4005-A2EC-B5D74CD8FF32}" type="pres">
      <dgm:prSet presAssocID="{8A106730-FFF8-4DEC-956F-488316CEA78A}" presName="Name0" presStyleCnt="0">
        <dgm:presLayoutVars>
          <dgm:dir/>
          <dgm:animLvl val="lvl"/>
          <dgm:resizeHandles val="exact"/>
        </dgm:presLayoutVars>
      </dgm:prSet>
      <dgm:spPr/>
    </dgm:pt>
    <dgm:pt modelId="{89E836E7-DEE5-4403-912E-E4E753A82EE6}" type="pres">
      <dgm:prSet presAssocID="{069D53D3-2616-4345-93E6-378BF2CAD3F3}" presName="linNode" presStyleCnt="0"/>
      <dgm:spPr/>
    </dgm:pt>
    <dgm:pt modelId="{844E7547-7175-4F09-9097-C48270569C31}" type="pres">
      <dgm:prSet presAssocID="{069D53D3-2616-4345-93E6-378BF2CAD3F3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E473F3CB-08C5-4A2E-A800-A0B64F65AAA1}" type="pres">
      <dgm:prSet presAssocID="{069D53D3-2616-4345-93E6-378BF2CAD3F3}" presName="descendantText" presStyleLbl="alignAccFollowNode1" presStyleIdx="0" presStyleCnt="2">
        <dgm:presLayoutVars>
          <dgm:bulletEnabled val="1"/>
        </dgm:presLayoutVars>
      </dgm:prSet>
      <dgm:spPr/>
    </dgm:pt>
    <dgm:pt modelId="{521E99C7-BBA2-4439-BF58-8AFDAAFE24C0}" type="pres">
      <dgm:prSet presAssocID="{22754253-ECEA-46E7-AF14-0B06BE25E608}" presName="sp" presStyleCnt="0"/>
      <dgm:spPr/>
    </dgm:pt>
    <dgm:pt modelId="{133B109F-1CD6-40ED-B501-F2CADC1596F0}" type="pres">
      <dgm:prSet presAssocID="{B4AE3B84-0E72-48A1-A518-BC37E27F1BEA}" presName="linNode" presStyleCnt="0"/>
      <dgm:spPr/>
    </dgm:pt>
    <dgm:pt modelId="{3B90AD1F-14ED-4395-A97E-179DC0FA8CA6}" type="pres">
      <dgm:prSet presAssocID="{B4AE3B84-0E72-48A1-A518-BC37E27F1BEA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EFAD101D-A3E7-49D3-9B8D-A6001C8F2E67}" type="pres">
      <dgm:prSet presAssocID="{B4AE3B84-0E72-48A1-A518-BC37E27F1BEA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A7FA715B-F2FD-49AC-A3A6-DA9C3DC192CB}" type="presOf" srcId="{B4AE3B84-0E72-48A1-A518-BC37E27F1BEA}" destId="{3B90AD1F-14ED-4395-A97E-179DC0FA8CA6}" srcOrd="0" destOrd="0" presId="urn:microsoft.com/office/officeart/2005/8/layout/vList5"/>
    <dgm:cxn modelId="{E042FC6E-0A36-46A3-8B96-59CB40A1C2F8}" srcId="{B4AE3B84-0E72-48A1-A518-BC37E27F1BEA}" destId="{A8BB3990-92E7-4561-A356-7514422E8FCE}" srcOrd="0" destOrd="0" parTransId="{128536AC-0431-42C5-BE0A-22EF34353BFA}" sibTransId="{07F9C48E-4254-4A99-8303-A652ED9773E1}"/>
    <dgm:cxn modelId="{6BDE6172-B5B1-4822-9A75-86C7627D2157}" type="presOf" srcId="{069D53D3-2616-4345-93E6-378BF2CAD3F3}" destId="{844E7547-7175-4F09-9097-C48270569C31}" srcOrd="0" destOrd="0" presId="urn:microsoft.com/office/officeart/2005/8/layout/vList5"/>
    <dgm:cxn modelId="{78ECD392-BE63-438D-9BE5-6E76465C452D}" type="presOf" srcId="{FCB4C104-71B2-49AC-9CAC-2B6D40C7DBD6}" destId="{E473F3CB-08C5-4A2E-A800-A0B64F65AAA1}" srcOrd="0" destOrd="1" presId="urn:microsoft.com/office/officeart/2005/8/layout/vList5"/>
    <dgm:cxn modelId="{CF89DBA3-AF2F-4194-A1E8-6D5CCF8BC281}" srcId="{8A106730-FFF8-4DEC-956F-488316CEA78A}" destId="{069D53D3-2616-4345-93E6-378BF2CAD3F3}" srcOrd="0" destOrd="0" parTransId="{E6BF1BCE-0C16-425C-8555-27E9CE7BD1AD}" sibTransId="{22754253-ECEA-46E7-AF14-0B06BE25E608}"/>
    <dgm:cxn modelId="{AF4233A4-3CAA-4B0B-A12D-21411BEC07AE}" srcId="{069D53D3-2616-4345-93E6-378BF2CAD3F3}" destId="{B4FBAA4F-1904-4164-8C99-7E9FD1FC0747}" srcOrd="0" destOrd="0" parTransId="{3719DDF3-6C5A-4193-98D9-BCEF57266ECD}" sibTransId="{725728FB-786E-4E45-8759-9193057B4DC6}"/>
    <dgm:cxn modelId="{916279AE-8FDD-402F-9CBC-052F683523B6}" srcId="{B4AE3B84-0E72-48A1-A518-BC37E27F1BEA}" destId="{2801F9E6-74FF-4266-8C84-7009C73933A7}" srcOrd="1" destOrd="0" parTransId="{82B62F1A-8856-41E6-8889-22B781BDEC29}" sibTransId="{63518CC1-923F-442B-8D22-E9063209C333}"/>
    <dgm:cxn modelId="{C2F9C4B0-DF2A-4090-BFF8-495EDA1C9B82}" srcId="{069D53D3-2616-4345-93E6-378BF2CAD3F3}" destId="{FCB4C104-71B2-49AC-9CAC-2B6D40C7DBD6}" srcOrd="1" destOrd="0" parTransId="{8CAC1603-3522-42EA-A7DD-AD96F5B195C6}" sibTransId="{F745D3D6-E745-48FE-A690-E59003B146D3}"/>
    <dgm:cxn modelId="{3438D0B8-E56B-4B60-BB34-53BCC65AC78A}" srcId="{8A106730-FFF8-4DEC-956F-488316CEA78A}" destId="{B4AE3B84-0E72-48A1-A518-BC37E27F1BEA}" srcOrd="1" destOrd="0" parTransId="{F50156EE-97C5-48AB-8A04-7DEFB7B0E140}" sibTransId="{5CDFC712-75D1-4BC3-B744-C1719A537D5C}"/>
    <dgm:cxn modelId="{EFFDE5C5-4AD9-48CA-BD57-F84D507A83D3}" type="presOf" srcId="{2801F9E6-74FF-4266-8C84-7009C73933A7}" destId="{EFAD101D-A3E7-49D3-9B8D-A6001C8F2E67}" srcOrd="0" destOrd="1" presId="urn:microsoft.com/office/officeart/2005/8/layout/vList5"/>
    <dgm:cxn modelId="{3C0380DE-022C-4256-AB29-5221F57EC18A}" type="presOf" srcId="{8A106730-FFF8-4DEC-956F-488316CEA78A}" destId="{32829A7B-9AAD-4005-A2EC-B5D74CD8FF32}" srcOrd="0" destOrd="0" presId="urn:microsoft.com/office/officeart/2005/8/layout/vList5"/>
    <dgm:cxn modelId="{34B113F2-605C-4092-9DE3-85A7A78FD857}" type="presOf" srcId="{A8BB3990-92E7-4561-A356-7514422E8FCE}" destId="{EFAD101D-A3E7-49D3-9B8D-A6001C8F2E67}" srcOrd="0" destOrd="0" presId="urn:microsoft.com/office/officeart/2005/8/layout/vList5"/>
    <dgm:cxn modelId="{EED9F3F8-62E4-45EC-AED3-3C6680EA102D}" type="presOf" srcId="{B4FBAA4F-1904-4164-8C99-7E9FD1FC0747}" destId="{E473F3CB-08C5-4A2E-A800-A0B64F65AAA1}" srcOrd="0" destOrd="0" presId="urn:microsoft.com/office/officeart/2005/8/layout/vList5"/>
    <dgm:cxn modelId="{C289A108-E021-4B88-819B-39D9DE302FEE}" type="presParOf" srcId="{32829A7B-9AAD-4005-A2EC-B5D74CD8FF32}" destId="{89E836E7-DEE5-4403-912E-E4E753A82EE6}" srcOrd="0" destOrd="0" presId="urn:microsoft.com/office/officeart/2005/8/layout/vList5"/>
    <dgm:cxn modelId="{79CC6792-23DA-46A9-9425-8B2A1D1BE92B}" type="presParOf" srcId="{89E836E7-DEE5-4403-912E-E4E753A82EE6}" destId="{844E7547-7175-4F09-9097-C48270569C31}" srcOrd="0" destOrd="0" presId="urn:microsoft.com/office/officeart/2005/8/layout/vList5"/>
    <dgm:cxn modelId="{BA33EC58-EBB2-4505-AA7C-5B3021322FEE}" type="presParOf" srcId="{89E836E7-DEE5-4403-912E-E4E753A82EE6}" destId="{E473F3CB-08C5-4A2E-A800-A0B64F65AAA1}" srcOrd="1" destOrd="0" presId="urn:microsoft.com/office/officeart/2005/8/layout/vList5"/>
    <dgm:cxn modelId="{8388198C-1E36-46C5-A88E-1EE3CE4CB6BB}" type="presParOf" srcId="{32829A7B-9AAD-4005-A2EC-B5D74CD8FF32}" destId="{521E99C7-BBA2-4439-BF58-8AFDAAFE24C0}" srcOrd="1" destOrd="0" presId="urn:microsoft.com/office/officeart/2005/8/layout/vList5"/>
    <dgm:cxn modelId="{E5E15F55-77BB-44F2-8F27-B022869BD982}" type="presParOf" srcId="{32829A7B-9AAD-4005-A2EC-B5D74CD8FF32}" destId="{133B109F-1CD6-40ED-B501-F2CADC1596F0}" srcOrd="2" destOrd="0" presId="urn:microsoft.com/office/officeart/2005/8/layout/vList5"/>
    <dgm:cxn modelId="{1294B9EA-2C9C-4549-B1F2-6A50BE41B341}" type="presParOf" srcId="{133B109F-1CD6-40ED-B501-F2CADC1596F0}" destId="{3B90AD1F-14ED-4395-A97E-179DC0FA8CA6}" srcOrd="0" destOrd="0" presId="urn:microsoft.com/office/officeart/2005/8/layout/vList5"/>
    <dgm:cxn modelId="{5E2B6598-DA53-462F-814D-E630C2D5F331}" type="presParOf" srcId="{133B109F-1CD6-40ED-B501-F2CADC1596F0}" destId="{EFAD101D-A3E7-49D3-9B8D-A6001C8F2E6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73F3CB-08C5-4A2E-A800-A0B64F65AAA1}">
      <dsp:nvSpPr>
        <dsp:cNvPr id="0" name=""/>
        <dsp:cNvSpPr/>
      </dsp:nvSpPr>
      <dsp:spPr>
        <a:xfrm rot="5400000">
          <a:off x="5947336" y="-2494423"/>
          <a:ext cx="777127" cy="59632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800" kern="1200" dirty="0"/>
            <a:t>최소 </a:t>
          </a:r>
          <a:r>
            <a:rPr lang="en-US" altLang="ko-KR" sz="1800" kern="1200" dirty="0"/>
            <a:t>- (</a:t>
          </a:r>
          <a:r>
            <a:rPr lang="ko-KR" altLang="en-US" sz="1800" kern="1200" dirty="0"/>
            <a:t>캐릭터</a:t>
          </a:r>
          <a:r>
            <a:rPr lang="en-US" altLang="ko-KR" sz="1800" kern="1200" dirty="0"/>
            <a:t>,</a:t>
          </a:r>
          <a:r>
            <a:rPr lang="ko-KR" altLang="en-US" sz="1800" kern="1200" dirty="0"/>
            <a:t>적</a:t>
          </a:r>
          <a:r>
            <a:rPr lang="en-US" altLang="ko-KR" sz="1800" kern="1200" dirty="0"/>
            <a:t>)</a:t>
          </a:r>
          <a:r>
            <a:rPr lang="ko-KR" altLang="en-US" sz="1800" kern="1200" dirty="0"/>
            <a:t>이동</a:t>
          </a:r>
          <a:r>
            <a:rPr lang="en-US" altLang="ko-KR" sz="1800" kern="1200" dirty="0"/>
            <a:t>,</a:t>
          </a:r>
          <a:r>
            <a:rPr lang="ko-KR" altLang="en-US" sz="1800" kern="1200" dirty="0"/>
            <a:t>공격</a:t>
          </a: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800" kern="1200" dirty="0"/>
            <a:t>추가 </a:t>
          </a:r>
          <a:r>
            <a:rPr lang="en-US" altLang="ko-KR" sz="1800" kern="1200" dirty="0"/>
            <a:t>- </a:t>
          </a:r>
          <a:r>
            <a:rPr lang="ko-KR" altLang="en-US" sz="1800" kern="1200" dirty="0"/>
            <a:t>특수 행동</a:t>
          </a:r>
          <a:r>
            <a:rPr lang="en-US" altLang="ko-KR" sz="1800" kern="1200" dirty="0"/>
            <a:t>=&gt;</a:t>
          </a:r>
          <a:r>
            <a:rPr lang="ko-KR" altLang="en-US" sz="1800" kern="1200" dirty="0"/>
            <a:t> </a:t>
          </a:r>
          <a:r>
            <a:rPr lang="en-US" altLang="ko-KR" sz="1800" kern="1200" dirty="0"/>
            <a:t>1</a:t>
          </a:r>
          <a:r>
            <a:rPr lang="ko-KR" altLang="en-US" sz="1800" kern="1200" dirty="0"/>
            <a:t>턴</a:t>
          </a:r>
          <a:r>
            <a:rPr lang="en-US" altLang="ko-KR" sz="1800" kern="1200" dirty="0"/>
            <a:t>2</a:t>
          </a:r>
          <a:r>
            <a:rPr lang="ko-KR" altLang="en-US" sz="1800" kern="1200" dirty="0"/>
            <a:t>번 행동</a:t>
          </a:r>
          <a:r>
            <a:rPr lang="en-US" altLang="ko-KR" sz="1800" kern="1200" dirty="0"/>
            <a:t>, 2</a:t>
          </a:r>
          <a:r>
            <a:rPr lang="ko-KR" altLang="en-US" sz="1800" kern="1200" dirty="0"/>
            <a:t>턴</a:t>
          </a:r>
          <a:r>
            <a:rPr lang="en-US" altLang="ko-KR" sz="1800" kern="1200" dirty="0"/>
            <a:t>1</a:t>
          </a:r>
          <a:r>
            <a:rPr lang="ko-KR" altLang="en-US" sz="1800" kern="1200" dirty="0"/>
            <a:t>번 행동</a:t>
          </a:r>
        </a:p>
      </dsp:txBody>
      <dsp:txXfrm rot="-5400000">
        <a:off x="3354300" y="136549"/>
        <a:ext cx="5925264" cy="701255"/>
      </dsp:txXfrm>
    </dsp:sp>
    <dsp:sp modelId="{844E7547-7175-4F09-9097-C48270569C31}">
      <dsp:nvSpPr>
        <dsp:cNvPr id="0" name=""/>
        <dsp:cNvSpPr/>
      </dsp:nvSpPr>
      <dsp:spPr>
        <a:xfrm>
          <a:off x="0" y="1471"/>
          <a:ext cx="3354300" cy="9714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600" kern="1200" dirty="0"/>
            <a:t>1</a:t>
          </a:r>
          <a:r>
            <a:rPr lang="ko-KR" altLang="en-US" sz="3600" kern="1200" dirty="0"/>
            <a:t>턴</a:t>
          </a:r>
        </a:p>
      </dsp:txBody>
      <dsp:txXfrm>
        <a:off x="47420" y="48891"/>
        <a:ext cx="3259460" cy="876569"/>
      </dsp:txXfrm>
    </dsp:sp>
    <dsp:sp modelId="{EFAD101D-A3E7-49D3-9B8D-A6001C8F2E67}">
      <dsp:nvSpPr>
        <dsp:cNvPr id="0" name=""/>
        <dsp:cNvSpPr/>
      </dsp:nvSpPr>
      <dsp:spPr>
        <a:xfrm rot="5400000">
          <a:off x="5947336" y="-1474443"/>
          <a:ext cx="777127" cy="59632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800" kern="1200" dirty="0"/>
            <a:t>최소 </a:t>
          </a:r>
          <a:r>
            <a:rPr lang="en-US" altLang="ko-KR" sz="1800" kern="1200" dirty="0"/>
            <a:t>– </a:t>
          </a:r>
          <a:r>
            <a:rPr lang="ko-KR" altLang="en-US" sz="1800" kern="1200" dirty="0"/>
            <a:t>플레이어 인식</a:t>
          </a:r>
          <a:r>
            <a:rPr lang="en-US" altLang="ko-KR" sz="1800" kern="1200" dirty="0"/>
            <a:t>, </a:t>
          </a:r>
          <a:r>
            <a:rPr lang="ko-KR" altLang="en-US" sz="1800" kern="1200" dirty="0"/>
            <a:t>방황</a:t>
          </a:r>
          <a:r>
            <a:rPr lang="en-US" altLang="ko-KR" sz="1800" kern="1200" dirty="0"/>
            <a:t> </a:t>
          </a:r>
          <a:endParaRPr lang="ko-KR" altLang="en-US" sz="1800" kern="1200" dirty="0"/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800" kern="1200" dirty="0"/>
            <a:t>추가 </a:t>
          </a:r>
          <a:r>
            <a:rPr lang="en-US" altLang="ko-KR" sz="1800" kern="1200" dirty="0"/>
            <a:t>– </a:t>
          </a:r>
          <a:r>
            <a:rPr lang="ko-KR" altLang="en-US" sz="1800" kern="1200" dirty="0"/>
            <a:t>도주기능</a:t>
          </a:r>
          <a:r>
            <a:rPr lang="en-US" altLang="ko-KR" sz="1800" kern="1200" dirty="0"/>
            <a:t>, </a:t>
          </a:r>
          <a:r>
            <a:rPr lang="ko-KR" altLang="en-US" sz="1800" kern="1200" dirty="0" err="1"/>
            <a:t>동료부르기</a:t>
          </a:r>
          <a:r>
            <a:rPr lang="en-US" altLang="ko-KR" sz="1800" kern="1200" dirty="0"/>
            <a:t> </a:t>
          </a:r>
          <a:endParaRPr lang="ko-KR" altLang="en-US" sz="1800" kern="1200" dirty="0"/>
        </a:p>
      </dsp:txBody>
      <dsp:txXfrm rot="-5400000">
        <a:off x="3354300" y="1156529"/>
        <a:ext cx="5925264" cy="701255"/>
      </dsp:txXfrm>
    </dsp:sp>
    <dsp:sp modelId="{3B90AD1F-14ED-4395-A97E-179DC0FA8CA6}">
      <dsp:nvSpPr>
        <dsp:cNvPr id="0" name=""/>
        <dsp:cNvSpPr/>
      </dsp:nvSpPr>
      <dsp:spPr>
        <a:xfrm>
          <a:off x="0" y="1021451"/>
          <a:ext cx="3354300" cy="9714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kern="1200" dirty="0"/>
            <a:t>적</a:t>
          </a:r>
        </a:p>
      </dsp:txBody>
      <dsp:txXfrm>
        <a:off x="47420" y="1068871"/>
        <a:ext cx="3259460" cy="876569"/>
      </dsp:txXfrm>
    </dsp:sp>
    <dsp:sp modelId="{261F4CE7-B793-470D-BEA7-1DBB014EA898}">
      <dsp:nvSpPr>
        <dsp:cNvPr id="0" name=""/>
        <dsp:cNvSpPr/>
      </dsp:nvSpPr>
      <dsp:spPr>
        <a:xfrm rot="5400000">
          <a:off x="5947336" y="-454463"/>
          <a:ext cx="777127" cy="59632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800" kern="1200" dirty="0"/>
            <a:t>최소 </a:t>
          </a:r>
          <a:r>
            <a:rPr lang="en-US" altLang="ko-KR" sz="1800" kern="1200" dirty="0"/>
            <a:t>– </a:t>
          </a:r>
          <a:r>
            <a:rPr lang="ko-KR" altLang="en-US" sz="1800" kern="1200" dirty="0"/>
            <a:t>플레이어 이동과 공격가능 표시</a:t>
          </a:r>
          <a:r>
            <a:rPr lang="en-US" altLang="ko-KR" sz="1800" kern="1200" dirty="0"/>
            <a:t>, </a:t>
          </a:r>
          <a:r>
            <a:rPr lang="ko-KR" altLang="en-US" sz="1800" kern="1200" dirty="0"/>
            <a:t>방 단위 맵</a:t>
          </a:r>
          <a:r>
            <a:rPr lang="en-US" altLang="ko-KR" sz="1800" kern="1200" dirty="0"/>
            <a:t> </a:t>
          </a:r>
          <a:r>
            <a:rPr lang="ko-KR" altLang="en-US" sz="1800" kern="1200" dirty="0"/>
            <a:t> </a:t>
          </a: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800" kern="1200" dirty="0"/>
            <a:t>추가 </a:t>
          </a:r>
          <a:r>
            <a:rPr lang="en-US" altLang="ko-KR" sz="1800" kern="1200" dirty="0"/>
            <a:t>– </a:t>
          </a:r>
          <a:r>
            <a:rPr lang="ko-KR" altLang="en-US" sz="1800" kern="1200" dirty="0"/>
            <a:t>완전 </a:t>
          </a:r>
          <a:r>
            <a:rPr lang="ko-KR" altLang="en-US" sz="1800" kern="1200" dirty="0" err="1"/>
            <a:t>랜덤맵</a:t>
          </a:r>
          <a:r>
            <a:rPr lang="ko-KR" altLang="en-US" sz="1800" kern="1200" dirty="0"/>
            <a:t> 구현</a:t>
          </a:r>
        </a:p>
      </dsp:txBody>
      <dsp:txXfrm rot="-5400000">
        <a:off x="3354300" y="2176509"/>
        <a:ext cx="5925264" cy="701255"/>
      </dsp:txXfrm>
    </dsp:sp>
    <dsp:sp modelId="{74634A03-9CB5-426C-A0D9-26A25F74ED83}">
      <dsp:nvSpPr>
        <dsp:cNvPr id="0" name=""/>
        <dsp:cNvSpPr/>
      </dsp:nvSpPr>
      <dsp:spPr>
        <a:xfrm>
          <a:off x="0" y="2041431"/>
          <a:ext cx="3354300" cy="9714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kern="1200" dirty="0"/>
            <a:t>맵</a:t>
          </a:r>
        </a:p>
      </dsp:txBody>
      <dsp:txXfrm>
        <a:off x="47420" y="2088851"/>
        <a:ext cx="3259460" cy="8765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73F3CB-08C5-4A2E-A800-A0B64F65AAA1}">
      <dsp:nvSpPr>
        <dsp:cNvPr id="0" name=""/>
        <dsp:cNvSpPr/>
      </dsp:nvSpPr>
      <dsp:spPr>
        <a:xfrm rot="5400000">
          <a:off x="5933238" y="-2478247"/>
          <a:ext cx="805323" cy="59632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800" kern="1200" dirty="0"/>
            <a:t>최소 </a:t>
          </a:r>
          <a:r>
            <a:rPr lang="en-US" altLang="ko-KR" sz="1800" kern="1200" dirty="0"/>
            <a:t>- </a:t>
          </a:r>
          <a:r>
            <a:rPr lang="ko-KR" altLang="en-US" sz="1800" kern="1200" dirty="0" err="1"/>
            <a:t>피격시</a:t>
          </a:r>
          <a:r>
            <a:rPr lang="ko-KR" altLang="en-US" sz="1800" kern="1200" dirty="0"/>
            <a:t> 체력감소</a:t>
          </a:r>
          <a:r>
            <a:rPr lang="en-US" altLang="ko-KR" sz="1800" kern="1200" dirty="0"/>
            <a:t>, </a:t>
          </a:r>
          <a:r>
            <a:rPr lang="ko-KR" altLang="en-US" sz="1800" kern="1200" dirty="0"/>
            <a:t>자동회복</a:t>
          </a: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800" kern="1200" dirty="0"/>
            <a:t>추가 </a:t>
          </a:r>
          <a:r>
            <a:rPr lang="en-US" altLang="ko-KR" sz="1800" kern="1200" dirty="0"/>
            <a:t>– </a:t>
          </a:r>
          <a:r>
            <a:rPr lang="ko-KR" altLang="en-US" sz="1800" kern="1200" dirty="0"/>
            <a:t>플레이어 스킬</a:t>
          </a:r>
          <a:r>
            <a:rPr lang="en-US" altLang="ko-KR" sz="1800" kern="1200" dirty="0"/>
            <a:t>(2</a:t>
          </a:r>
          <a:r>
            <a:rPr lang="ko-KR" altLang="en-US" sz="1800" kern="1200" dirty="0" err="1"/>
            <a:t>칸이동</a:t>
          </a:r>
          <a:r>
            <a:rPr lang="en-US" altLang="ko-KR" sz="1800" kern="1200" dirty="0"/>
            <a:t>,</a:t>
          </a:r>
          <a:r>
            <a:rPr lang="ko-KR" altLang="en-US" sz="1800" kern="1200" dirty="0"/>
            <a:t>전방위 공격</a:t>
          </a:r>
          <a:r>
            <a:rPr lang="en-US" altLang="ko-KR" sz="1800" kern="1200" dirty="0"/>
            <a:t>)</a:t>
          </a:r>
          <a:endParaRPr lang="ko-KR" altLang="en-US" sz="1800" kern="1200" dirty="0"/>
        </a:p>
      </dsp:txBody>
      <dsp:txXfrm rot="-5400000">
        <a:off x="3354300" y="140004"/>
        <a:ext cx="5923887" cy="726697"/>
      </dsp:txXfrm>
    </dsp:sp>
    <dsp:sp modelId="{844E7547-7175-4F09-9097-C48270569C31}">
      <dsp:nvSpPr>
        <dsp:cNvPr id="0" name=""/>
        <dsp:cNvSpPr/>
      </dsp:nvSpPr>
      <dsp:spPr>
        <a:xfrm>
          <a:off x="0" y="25"/>
          <a:ext cx="3354300" cy="10066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700" kern="1200" dirty="0"/>
            <a:t>기능</a:t>
          </a:r>
        </a:p>
      </dsp:txBody>
      <dsp:txXfrm>
        <a:off x="49141" y="49166"/>
        <a:ext cx="3256018" cy="908372"/>
      </dsp:txXfrm>
    </dsp:sp>
    <dsp:sp modelId="{EFAD101D-A3E7-49D3-9B8D-A6001C8F2E67}">
      <dsp:nvSpPr>
        <dsp:cNvPr id="0" name=""/>
        <dsp:cNvSpPr/>
      </dsp:nvSpPr>
      <dsp:spPr>
        <a:xfrm rot="5400000">
          <a:off x="5933238" y="-1421259"/>
          <a:ext cx="805323" cy="59632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800" kern="1200" dirty="0"/>
            <a:t>최소 </a:t>
          </a:r>
          <a:r>
            <a:rPr lang="en-US" altLang="ko-KR" sz="1800" kern="1200" dirty="0"/>
            <a:t>- </a:t>
          </a:r>
          <a:r>
            <a:rPr lang="ko-KR" altLang="en-US" sz="1800" kern="1200" dirty="0"/>
            <a:t>이동</a:t>
          </a:r>
          <a:r>
            <a:rPr lang="en-US" altLang="ko-KR" sz="1800" kern="1200" dirty="0"/>
            <a:t>,</a:t>
          </a:r>
          <a:r>
            <a:rPr lang="ko-KR" altLang="en-US" sz="1800" kern="1200" dirty="0"/>
            <a:t>사망 애니메이션</a:t>
          </a: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800" kern="1200" dirty="0"/>
            <a:t>추가 </a:t>
          </a:r>
          <a:r>
            <a:rPr lang="en-US" altLang="ko-KR" sz="1800" kern="1200" dirty="0"/>
            <a:t>-  </a:t>
          </a:r>
          <a:r>
            <a:rPr lang="ko-KR" altLang="en-US" sz="1800" kern="1200" dirty="0"/>
            <a:t>각 턴 마다 실행한 행동 차례로 실행</a:t>
          </a:r>
        </a:p>
      </dsp:txBody>
      <dsp:txXfrm rot="-5400000">
        <a:off x="3354300" y="1196992"/>
        <a:ext cx="5923887" cy="726697"/>
      </dsp:txXfrm>
    </dsp:sp>
    <dsp:sp modelId="{3B90AD1F-14ED-4395-A97E-179DC0FA8CA6}">
      <dsp:nvSpPr>
        <dsp:cNvPr id="0" name=""/>
        <dsp:cNvSpPr/>
      </dsp:nvSpPr>
      <dsp:spPr>
        <a:xfrm>
          <a:off x="0" y="1057012"/>
          <a:ext cx="3354300" cy="10066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700" kern="1200" dirty="0"/>
            <a:t>애니메이션</a:t>
          </a:r>
        </a:p>
      </dsp:txBody>
      <dsp:txXfrm>
        <a:off x="49141" y="1106153"/>
        <a:ext cx="3256018" cy="9083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1D5AC-8518-4407-9145-B5D2C88EDC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sz="8000" b="1" i="1" dirty="0">
                <a:solidFill>
                  <a:schemeClr val="bg1"/>
                </a:solidFill>
              </a:rPr>
              <a:t>Attack Dungeon</a:t>
            </a:r>
            <a:endParaRPr lang="ko-KR" altLang="en-US" sz="8000" b="1" i="1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6E5C04-EE50-40F2-B386-3968B9E65F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242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385CA-A355-46B8-84F2-B565EB28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6000" dirty="0">
                <a:solidFill>
                  <a:schemeClr val="bg1"/>
                </a:solidFill>
              </a:rPr>
              <a:t>게임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957F3E-CB47-43C9-9AD0-A8394DA88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18470"/>
          </a:xfrm>
        </p:spPr>
        <p:txBody>
          <a:bodyPr/>
          <a:lstStyle/>
          <a:p>
            <a:r>
              <a:rPr lang="ko-KR" altLang="en-US" dirty="0" err="1">
                <a:solidFill>
                  <a:srgbClr val="00B0F0"/>
                </a:solidFill>
              </a:rPr>
              <a:t>탑뷰</a:t>
            </a:r>
            <a:r>
              <a:rPr lang="ko-KR" altLang="en-US" dirty="0" err="1">
                <a:solidFill>
                  <a:schemeClr val="bg1"/>
                </a:solidFill>
              </a:rPr>
              <a:t>형식의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rgbClr val="00B0F0"/>
                </a:solidFill>
              </a:rPr>
              <a:t>턴제</a:t>
            </a:r>
            <a:r>
              <a:rPr lang="ko-KR" altLang="en-US" dirty="0" err="1">
                <a:solidFill>
                  <a:schemeClr val="bg1"/>
                </a:solidFill>
              </a:rPr>
              <a:t>게임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플레이어는 몬스터를 쓰러트리며 </a:t>
            </a:r>
            <a:r>
              <a:rPr lang="ko-KR" altLang="en-US" dirty="0">
                <a:solidFill>
                  <a:srgbClr val="00B0F0"/>
                </a:solidFill>
              </a:rPr>
              <a:t>다음 계층</a:t>
            </a:r>
            <a:r>
              <a:rPr lang="ko-KR" altLang="en-US" dirty="0">
                <a:solidFill>
                  <a:schemeClr val="bg1"/>
                </a:solidFill>
              </a:rPr>
              <a:t>으로 진행한다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E20CA9-12B4-425D-A995-F325F35D9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563" y="2424494"/>
            <a:ext cx="6184811" cy="312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29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81144F-8682-4DCB-A5D8-6F99565F6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6000" dirty="0">
                <a:solidFill>
                  <a:schemeClr val="bg1"/>
                </a:solidFill>
              </a:rPr>
              <a:t>게임진행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20880A-A7C7-4D14-AB82-A9475435B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238604" cy="4195481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                                                                                </a:t>
            </a:r>
            <a:r>
              <a:rPr lang="ko-KR" altLang="en-US" dirty="0"/>
              <a:t>플레이어는 </a:t>
            </a:r>
            <a:r>
              <a:rPr lang="en-US" altLang="ko-KR" dirty="0">
                <a:solidFill>
                  <a:srgbClr val="00B0F0"/>
                </a:solidFill>
              </a:rPr>
              <a:t>4</a:t>
            </a:r>
            <a:r>
              <a:rPr lang="ko-KR" altLang="en-US" dirty="0">
                <a:solidFill>
                  <a:srgbClr val="00B0F0"/>
                </a:solidFill>
              </a:rPr>
              <a:t>방향</a:t>
            </a:r>
            <a:r>
              <a:rPr lang="ko-KR" altLang="en-US" dirty="0"/>
              <a:t>으로 진행하나</a:t>
            </a:r>
            <a:endParaRPr lang="en-US" altLang="ko-KR" dirty="0"/>
          </a:p>
          <a:p>
            <a:r>
              <a:rPr lang="en-US" altLang="ko-KR" dirty="0"/>
              <a:t>                                                                                      </a:t>
            </a:r>
            <a:r>
              <a:rPr lang="ko-KR" altLang="en-US" dirty="0"/>
              <a:t>공격은 </a:t>
            </a:r>
            <a:r>
              <a:rPr lang="en-US" altLang="ko-KR" dirty="0">
                <a:solidFill>
                  <a:srgbClr val="00B0F0"/>
                </a:solidFill>
              </a:rPr>
              <a:t>8</a:t>
            </a:r>
            <a:r>
              <a:rPr lang="ko-KR" altLang="en-US" dirty="0">
                <a:solidFill>
                  <a:srgbClr val="00B0F0"/>
                </a:solidFill>
              </a:rPr>
              <a:t>방향 </a:t>
            </a:r>
            <a:r>
              <a:rPr lang="ko-KR" altLang="en-US" dirty="0"/>
              <a:t>모두 가능하다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                                                                         *</a:t>
            </a:r>
            <a:r>
              <a:rPr lang="ko-KR" altLang="en-US" dirty="0"/>
              <a:t>이동은 모두 </a:t>
            </a:r>
            <a:r>
              <a:rPr lang="en-US" altLang="ko-KR" dirty="0">
                <a:solidFill>
                  <a:srgbClr val="00B0F0"/>
                </a:solidFill>
              </a:rPr>
              <a:t>1</a:t>
            </a:r>
            <a:r>
              <a:rPr lang="ko-KR" altLang="en-US" dirty="0">
                <a:solidFill>
                  <a:srgbClr val="00B0F0"/>
                </a:solidFill>
              </a:rPr>
              <a:t>칸</a:t>
            </a:r>
            <a:r>
              <a:rPr lang="ko-KR" altLang="en-US" dirty="0"/>
              <a:t> 씩이며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                                                                            </a:t>
            </a:r>
            <a:r>
              <a:rPr lang="ko-KR" altLang="en-US" dirty="0"/>
              <a:t>보는 방향만 공격에 보너스가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                                                                         *</a:t>
            </a:r>
            <a:r>
              <a:rPr lang="ko-KR" altLang="en-US" dirty="0" err="1"/>
              <a:t>다음맵으로</a:t>
            </a:r>
            <a:r>
              <a:rPr lang="ko-KR" altLang="en-US" dirty="0"/>
              <a:t> 가는 </a:t>
            </a:r>
            <a:r>
              <a:rPr lang="ko-KR" altLang="en-US" dirty="0">
                <a:solidFill>
                  <a:srgbClr val="00B0F0"/>
                </a:solidFill>
              </a:rPr>
              <a:t>오브젝트</a:t>
            </a:r>
            <a:r>
              <a:rPr lang="ko-KR" altLang="en-US" dirty="0"/>
              <a:t>가 존재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                                                                          *</a:t>
            </a:r>
            <a:r>
              <a:rPr lang="en-US" altLang="ko-KR" dirty="0">
                <a:solidFill>
                  <a:srgbClr val="00B0F0"/>
                </a:solidFill>
              </a:rPr>
              <a:t>HP</a:t>
            </a:r>
            <a:r>
              <a:rPr lang="ko-KR" altLang="en-US" dirty="0"/>
              <a:t>가 </a:t>
            </a:r>
            <a:r>
              <a:rPr lang="en-US" altLang="ko-KR" dirty="0">
                <a:solidFill>
                  <a:srgbClr val="00B0F0"/>
                </a:solidFill>
              </a:rPr>
              <a:t>0</a:t>
            </a:r>
            <a:r>
              <a:rPr lang="ko-KR" altLang="en-US" dirty="0"/>
              <a:t>이 되면 </a:t>
            </a:r>
            <a:r>
              <a:rPr lang="en-US" altLang="ko-KR" dirty="0"/>
              <a:t>Game over.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E05B8D5-28B5-4E9F-BD90-41BBD952C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1523340"/>
            <a:ext cx="5915851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414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60B51-C8C4-4230-9BEC-5D5119108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6600" dirty="0">
                <a:solidFill>
                  <a:schemeClr val="bg1"/>
                </a:solidFill>
              </a:rPr>
              <a:t> </a:t>
            </a:r>
            <a:r>
              <a:rPr lang="ko-KR" altLang="en-US" sz="6600" dirty="0">
                <a:solidFill>
                  <a:schemeClr val="bg1"/>
                </a:solidFill>
              </a:rPr>
              <a:t>게임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A4981-4607-45C1-9EFE-46E1C8B7C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802549" cy="4195481"/>
          </a:xfrm>
        </p:spPr>
        <p:txBody>
          <a:bodyPr/>
          <a:lstStyle/>
          <a:p>
            <a:r>
              <a:rPr lang="en-US" altLang="ko-KR" dirty="0"/>
              <a:t>                                                                               </a:t>
            </a:r>
            <a:r>
              <a:rPr lang="ko-KR" altLang="en-US" dirty="0"/>
              <a:t>적은 플레이어를 </a:t>
            </a:r>
            <a:r>
              <a:rPr lang="ko-KR" altLang="en-US" dirty="0">
                <a:solidFill>
                  <a:srgbClr val="00B0F0"/>
                </a:solidFill>
              </a:rPr>
              <a:t>인식</a:t>
            </a:r>
            <a:r>
              <a:rPr lang="ko-KR" altLang="en-US" dirty="0"/>
              <a:t>하기 전까지 </a:t>
            </a:r>
            <a:r>
              <a:rPr lang="ko-KR" altLang="en-US" dirty="0">
                <a:solidFill>
                  <a:srgbClr val="00B0F0"/>
                </a:solidFill>
              </a:rPr>
              <a:t>방황</a:t>
            </a:r>
            <a:r>
              <a:rPr lang="ko-KR" altLang="en-US" dirty="0"/>
              <a:t>함</a:t>
            </a:r>
            <a:endParaRPr lang="en-US" altLang="ko-KR" dirty="0"/>
          </a:p>
          <a:p>
            <a:r>
              <a:rPr lang="en-US" altLang="ko-KR" dirty="0"/>
              <a:t>                                                                               </a:t>
            </a:r>
            <a:r>
              <a:rPr lang="ko-KR" altLang="en-US" dirty="0"/>
              <a:t>플레이어를 인식하면 </a:t>
            </a:r>
            <a:r>
              <a:rPr lang="ko-KR" altLang="en-US" dirty="0" err="1">
                <a:solidFill>
                  <a:srgbClr val="00B0F0"/>
                </a:solidFill>
              </a:rPr>
              <a:t>쫒아가</a:t>
            </a:r>
            <a:r>
              <a:rPr lang="ko-KR" altLang="en-US" dirty="0">
                <a:solidFill>
                  <a:srgbClr val="00B0F0"/>
                </a:solidFill>
              </a:rPr>
              <a:t> 공격</a:t>
            </a:r>
            <a:r>
              <a:rPr lang="en-US" altLang="ko-KR" dirty="0">
                <a:solidFill>
                  <a:srgbClr val="00B0F0"/>
                </a:solidFill>
              </a:rPr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                                                                              </a:t>
            </a:r>
            <a:r>
              <a:rPr lang="ko-KR" altLang="en-US" dirty="0"/>
              <a:t>플레이어는 </a:t>
            </a:r>
            <a:r>
              <a:rPr lang="ko-KR" altLang="en-US" dirty="0">
                <a:solidFill>
                  <a:srgbClr val="00B0F0"/>
                </a:solidFill>
              </a:rPr>
              <a:t>마우스</a:t>
            </a:r>
            <a:r>
              <a:rPr lang="ko-KR" altLang="en-US" dirty="0"/>
              <a:t>로 공격과 이동을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                                                                       *</a:t>
            </a:r>
            <a:r>
              <a:rPr lang="ko-KR" altLang="en-US" dirty="0"/>
              <a:t>플레이어의 모든 행동은 </a:t>
            </a:r>
            <a:r>
              <a:rPr lang="en-US" altLang="ko-KR" dirty="0">
                <a:solidFill>
                  <a:srgbClr val="00B0F0"/>
                </a:solidFill>
              </a:rPr>
              <a:t>1</a:t>
            </a:r>
            <a:r>
              <a:rPr lang="ko-KR" altLang="en-US" dirty="0">
                <a:solidFill>
                  <a:srgbClr val="00B0F0"/>
                </a:solidFill>
              </a:rPr>
              <a:t>턴에 </a:t>
            </a:r>
            <a:r>
              <a:rPr lang="en-US" altLang="ko-KR" dirty="0">
                <a:solidFill>
                  <a:srgbClr val="00B0F0"/>
                </a:solidFill>
              </a:rPr>
              <a:t>1</a:t>
            </a:r>
            <a:r>
              <a:rPr lang="ko-KR" altLang="en-US" dirty="0">
                <a:solidFill>
                  <a:srgbClr val="00B0F0"/>
                </a:solidFill>
              </a:rPr>
              <a:t>번</a:t>
            </a:r>
            <a:endParaRPr lang="en-US" altLang="ko-KR" dirty="0">
              <a:solidFill>
                <a:srgbClr val="00B0F0"/>
              </a:solidFill>
            </a:endParaRPr>
          </a:p>
          <a:p>
            <a:endParaRPr lang="en-US" altLang="ko-KR" dirty="0">
              <a:solidFill>
                <a:srgbClr val="00B0F0"/>
              </a:solidFill>
            </a:endParaRPr>
          </a:p>
          <a:p>
            <a:r>
              <a:rPr lang="en-US" altLang="ko-KR" dirty="0">
                <a:solidFill>
                  <a:srgbClr val="00B0F0"/>
                </a:solidFill>
              </a:rPr>
              <a:t>                                                                               </a:t>
            </a:r>
            <a:r>
              <a:rPr lang="ko-KR" altLang="en-US" dirty="0"/>
              <a:t>다음계층으로 진행할수록 난이도 상승</a:t>
            </a:r>
            <a:endParaRPr lang="en-US" altLang="ko-KR" dirty="0">
              <a:solidFill>
                <a:srgbClr val="00B0F0"/>
              </a:solidFill>
            </a:endParaRPr>
          </a:p>
          <a:p>
            <a:endParaRPr lang="en-US" altLang="ko-KR" dirty="0"/>
          </a:p>
          <a:p>
            <a:r>
              <a:rPr lang="en-US" altLang="ko-KR" dirty="0"/>
              <a:t>                                                                             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D59A982-FA9F-4716-A758-79FEF331D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000" y="1847791"/>
            <a:ext cx="5484586" cy="4557491"/>
          </a:xfrm>
          <a:prstGeom prst="rect">
            <a:avLst/>
          </a:prstGeom>
        </p:spPr>
      </p:pic>
      <p:sp>
        <p:nvSpPr>
          <p:cNvPr id="8" name="별: 꼭짓점 7개 7">
            <a:extLst>
              <a:ext uri="{FF2B5EF4-FFF2-40B4-BE49-F238E27FC236}">
                <a16:creationId xmlns:a16="http://schemas.microsoft.com/office/drawing/2014/main" id="{C5624C6A-07EE-458A-A51F-339117F20D8A}"/>
              </a:ext>
            </a:extLst>
          </p:cNvPr>
          <p:cNvSpPr/>
          <p:nvPr/>
        </p:nvSpPr>
        <p:spPr>
          <a:xfrm>
            <a:off x="3154261" y="3118372"/>
            <a:ext cx="658107" cy="621256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454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AC968-FC1A-4054-8D75-82D31B561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6600" dirty="0">
                <a:solidFill>
                  <a:schemeClr val="bg1"/>
                </a:solidFill>
              </a:rPr>
              <a:t>주요 구현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4E153462-E798-468A-AEE2-CF3E9A6124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0773483"/>
              </p:ext>
            </p:extLst>
          </p:nvPr>
        </p:nvGraphicFramePr>
        <p:xfrm>
          <a:off x="296283" y="1423462"/>
          <a:ext cx="9317500" cy="301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내용 개체 틀 3">
            <a:extLst>
              <a:ext uri="{FF2B5EF4-FFF2-40B4-BE49-F238E27FC236}">
                <a16:creationId xmlns:a16="http://schemas.microsoft.com/office/drawing/2014/main" id="{CF9377B5-07D9-448B-A48D-BE3F6C26FC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0516694"/>
              </p:ext>
            </p:extLst>
          </p:nvPr>
        </p:nvGraphicFramePr>
        <p:xfrm>
          <a:off x="296283" y="4437775"/>
          <a:ext cx="9317500" cy="2063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52472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8476F-AC67-4F37-A79D-914639956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6000" dirty="0" err="1">
                <a:solidFill>
                  <a:schemeClr val="bg1"/>
                </a:solidFill>
              </a:rPr>
              <a:t>주차별</a:t>
            </a:r>
            <a:r>
              <a:rPr lang="ko-KR" altLang="en-US" sz="6000" dirty="0">
                <a:solidFill>
                  <a:schemeClr val="bg1"/>
                </a:solidFill>
              </a:rPr>
              <a:t> 개발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B1F7CC-0B93-44C0-9CB9-2E69D66AB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주차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 err="1">
                <a:solidFill>
                  <a:srgbClr val="00B0F0"/>
                </a:solidFill>
              </a:rPr>
              <a:t>스프라이트</a:t>
            </a:r>
            <a:r>
              <a:rPr lang="ko-KR" altLang="en-US" dirty="0">
                <a:solidFill>
                  <a:schemeClr val="bg1"/>
                </a:solidFill>
              </a:rPr>
              <a:t> 수집 및 캐릭터 </a:t>
            </a:r>
            <a:r>
              <a:rPr lang="ko-KR" altLang="en-US" dirty="0">
                <a:solidFill>
                  <a:srgbClr val="00B0F0"/>
                </a:solidFill>
              </a:rPr>
              <a:t>애니메이션</a:t>
            </a:r>
            <a:endParaRPr lang="en-US" altLang="ko-KR" dirty="0">
              <a:solidFill>
                <a:srgbClr val="00B0F0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주차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 err="1">
                <a:solidFill>
                  <a:srgbClr val="00B0F0"/>
                </a:solidFill>
              </a:rPr>
              <a:t>맵</a:t>
            </a:r>
            <a:r>
              <a:rPr lang="ko-KR" altLang="en-US" dirty="0" err="1">
                <a:solidFill>
                  <a:schemeClr val="bg1"/>
                </a:solidFill>
              </a:rPr>
              <a:t>제작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ko-KR" altLang="en-US" dirty="0">
                <a:solidFill>
                  <a:schemeClr val="bg1"/>
                </a:solidFill>
              </a:rPr>
              <a:t>주차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 err="1">
                <a:solidFill>
                  <a:srgbClr val="00B0F0"/>
                </a:solidFill>
              </a:rPr>
              <a:t>맵</a:t>
            </a:r>
            <a:r>
              <a:rPr lang="ko-KR" altLang="en-US" dirty="0" err="1">
                <a:solidFill>
                  <a:schemeClr val="bg1"/>
                </a:solidFill>
              </a:rPr>
              <a:t>제작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4</a:t>
            </a:r>
            <a:r>
              <a:rPr lang="ko-KR" altLang="en-US" dirty="0">
                <a:solidFill>
                  <a:schemeClr val="bg1"/>
                </a:solidFill>
              </a:rPr>
              <a:t>주차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캐릭터 </a:t>
            </a:r>
            <a:r>
              <a:rPr lang="ko-KR" altLang="en-US" dirty="0" err="1">
                <a:solidFill>
                  <a:srgbClr val="00B0F0"/>
                </a:solidFill>
              </a:rPr>
              <a:t>키조작</a:t>
            </a:r>
            <a:r>
              <a:rPr lang="ko-KR" altLang="en-US" dirty="0">
                <a:solidFill>
                  <a:schemeClr val="bg1"/>
                </a:solidFill>
              </a:rPr>
              <a:t> 및 </a:t>
            </a:r>
            <a:r>
              <a:rPr lang="ko-KR" altLang="en-US" dirty="0">
                <a:solidFill>
                  <a:srgbClr val="00B0F0"/>
                </a:solidFill>
              </a:rPr>
              <a:t>시스템</a:t>
            </a:r>
            <a:r>
              <a:rPr lang="ko-KR" altLang="en-US" dirty="0">
                <a:solidFill>
                  <a:schemeClr val="bg1"/>
                </a:solidFill>
              </a:rPr>
              <a:t> 구현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5</a:t>
            </a:r>
            <a:r>
              <a:rPr lang="ko-KR" altLang="en-US" dirty="0">
                <a:solidFill>
                  <a:schemeClr val="bg1"/>
                </a:solidFill>
              </a:rPr>
              <a:t>주차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rgbClr val="00B0F0"/>
                </a:solidFill>
              </a:rPr>
              <a:t>몬스터</a:t>
            </a:r>
            <a:r>
              <a:rPr lang="ko-KR" altLang="en-US" dirty="0">
                <a:solidFill>
                  <a:schemeClr val="bg1"/>
                </a:solidFill>
              </a:rPr>
              <a:t> 구현 및 이동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6</a:t>
            </a:r>
            <a:r>
              <a:rPr lang="ko-KR" altLang="en-US" dirty="0">
                <a:solidFill>
                  <a:schemeClr val="bg1"/>
                </a:solidFill>
              </a:rPr>
              <a:t>주차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rgbClr val="00B0F0"/>
                </a:solidFill>
              </a:rPr>
              <a:t>몬스터</a:t>
            </a:r>
            <a:r>
              <a:rPr lang="ko-KR" altLang="en-US" dirty="0">
                <a:solidFill>
                  <a:schemeClr val="bg1"/>
                </a:solidFill>
              </a:rPr>
              <a:t> 캐릭터 인식 및 </a:t>
            </a:r>
            <a:r>
              <a:rPr lang="ko-KR" altLang="en-US" dirty="0" err="1">
                <a:solidFill>
                  <a:schemeClr val="bg1"/>
                </a:solidFill>
              </a:rPr>
              <a:t>길찾기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7</a:t>
            </a:r>
            <a:r>
              <a:rPr lang="ko-KR" altLang="en-US" dirty="0">
                <a:solidFill>
                  <a:schemeClr val="bg1"/>
                </a:solidFill>
              </a:rPr>
              <a:t>주차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rgbClr val="00B0F0"/>
                </a:solidFill>
              </a:rPr>
              <a:t>전투</a:t>
            </a:r>
            <a:r>
              <a:rPr lang="ko-KR" altLang="en-US" dirty="0">
                <a:solidFill>
                  <a:schemeClr val="bg1"/>
                </a:solidFill>
              </a:rPr>
              <a:t>구현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8</a:t>
            </a:r>
            <a:r>
              <a:rPr lang="ko-KR" altLang="en-US" dirty="0">
                <a:solidFill>
                  <a:schemeClr val="bg1"/>
                </a:solidFill>
              </a:rPr>
              <a:t>주차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다음 스테이지 연결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9</a:t>
            </a:r>
            <a:r>
              <a:rPr lang="ko-KR" altLang="en-US" dirty="0">
                <a:solidFill>
                  <a:schemeClr val="bg1"/>
                </a:solidFill>
              </a:rPr>
              <a:t>주차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rgbClr val="00B0F0"/>
                </a:solidFill>
              </a:rPr>
              <a:t>최종수정</a:t>
            </a:r>
            <a:endParaRPr lang="en-US" altLang="ko-K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0324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280</TotalTime>
  <Words>244</Words>
  <Application>Microsoft Office PowerPoint</Application>
  <PresentationFormat>와이드스크린</PresentationFormat>
  <Paragraphs>58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Century Gothic</vt:lpstr>
      <vt:lpstr>Wingdings 3</vt:lpstr>
      <vt:lpstr>이온</vt:lpstr>
      <vt:lpstr>Attack Dungeon</vt:lpstr>
      <vt:lpstr>게임 컨셉</vt:lpstr>
      <vt:lpstr>게임진행 방식</vt:lpstr>
      <vt:lpstr> 게임 시스템</vt:lpstr>
      <vt:lpstr>주요 구현</vt:lpstr>
      <vt:lpstr>주차별 개발 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Attack Dungeon</dc:title>
  <dc:creator>owner</dc:creator>
  <cp:lastModifiedBy>owner</cp:lastModifiedBy>
  <cp:revision>22</cp:revision>
  <dcterms:created xsi:type="dcterms:W3CDTF">2018-09-26T05:11:25Z</dcterms:created>
  <dcterms:modified xsi:type="dcterms:W3CDTF">2018-09-26T09:55:12Z</dcterms:modified>
</cp:coreProperties>
</file>