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FA23B-B711-4112-9896-BD8000516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 최종발표</a:t>
            </a:r>
            <a:br>
              <a:rPr lang="en-US" altLang="ko-KR" dirty="0"/>
            </a:br>
            <a:r>
              <a:rPr lang="ko-KR" altLang="en-US" sz="5400" dirty="0"/>
              <a:t>○관광지 정보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E9BA6-5751-4CC9-8268-DC457E0D2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2015182041 </a:t>
            </a:r>
            <a:r>
              <a:rPr lang="ko-KR" altLang="en-US" dirty="0">
                <a:solidFill>
                  <a:schemeClr val="tx1"/>
                </a:solidFill>
              </a:rPr>
              <a:t>최재혁</a:t>
            </a:r>
          </a:p>
        </p:txBody>
      </p:sp>
    </p:spTree>
    <p:extLst>
      <p:ext uri="{BB962C8B-B14F-4D97-AF65-F5344CB8AC3E}">
        <p14:creationId xmlns:p14="http://schemas.microsoft.com/office/powerpoint/2010/main" val="34412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6F0043-19B0-4A59-98FE-07F7EFE7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/>
              <a:t>개요</a:t>
            </a:r>
          </a:p>
        </p:txBody>
      </p:sp>
      <p:pic>
        <p:nvPicPr>
          <p:cNvPr id="5" name="내용 개체 틀 4" descr="클립아트이(가) 표시된 사진&#10;&#10;자동 생성된 설명">
            <a:extLst>
              <a:ext uri="{FF2B5EF4-FFF2-40B4-BE49-F238E27FC236}">
                <a16:creationId xmlns:a16="http://schemas.microsoft.com/office/drawing/2014/main" id="{26074FE7-774B-4BD7-8EEF-B4CDB76402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210356" y="2247900"/>
            <a:ext cx="2671179" cy="3263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D3629-26BA-4547-BC8C-C32491E2A5E8}"/>
              </a:ext>
            </a:extLst>
          </p:cNvPr>
          <p:cNvSpPr txBox="1"/>
          <p:nvPr/>
        </p:nvSpPr>
        <p:spPr>
          <a:xfrm>
            <a:off x="4152122" y="3022471"/>
            <a:ext cx="6752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지역정보를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그 지역의 </a:t>
            </a:r>
            <a:r>
              <a:rPr lang="ko-KR" altLang="en-US" sz="2400" dirty="0">
                <a:solidFill>
                  <a:srgbClr val="0070C0"/>
                </a:solidFill>
              </a:rPr>
              <a:t>관광지</a:t>
            </a:r>
            <a:r>
              <a:rPr lang="ko-KR" altLang="en-US" sz="2400" dirty="0"/>
              <a:t>를 알려주는 프로그램</a:t>
            </a:r>
            <a:endParaRPr lang="en-US" altLang="ko-KR" sz="2400" dirty="0"/>
          </a:p>
          <a:p>
            <a:r>
              <a:rPr lang="ko-KR" altLang="en-US" sz="2400" dirty="0"/>
              <a:t>제공하는 정보로 소개문</a:t>
            </a:r>
            <a:r>
              <a:rPr lang="en-US" altLang="ko-KR" sz="2400" dirty="0"/>
              <a:t>, </a:t>
            </a:r>
            <a:r>
              <a:rPr lang="ko-KR" altLang="en-US" sz="2400" dirty="0"/>
              <a:t>그림</a:t>
            </a:r>
            <a:r>
              <a:rPr lang="en-US" altLang="ko-KR" sz="2400" dirty="0"/>
              <a:t>, </a:t>
            </a:r>
            <a:r>
              <a:rPr lang="ko-KR" altLang="en-US" sz="2400" dirty="0"/>
              <a:t>지도를 지원</a:t>
            </a:r>
          </a:p>
        </p:txBody>
      </p:sp>
    </p:spTree>
    <p:extLst>
      <p:ext uri="{BB962C8B-B14F-4D97-AF65-F5344CB8AC3E}">
        <p14:creationId xmlns:p14="http://schemas.microsoft.com/office/powerpoint/2010/main" val="235568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323A8-5855-4381-ADEC-79672286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5475440"/>
            <a:ext cx="10396882" cy="1151965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구현 내용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08AA70-213A-46C2-BA50-151BF41A11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8140" y="2307679"/>
            <a:ext cx="1151965" cy="11519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71214A-E27D-4557-8915-F948178E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8" y="4028177"/>
            <a:ext cx="1341990" cy="13419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A9370F-04A1-49AA-ADE1-A92518BD9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89" y="403317"/>
            <a:ext cx="1167940" cy="10845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7D6F9A-7AE8-4495-8019-0C5D208FD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400" y="101858"/>
            <a:ext cx="1341990" cy="13419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8CEB4B-F1B7-483D-B991-A0BE8932D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400" y="2212666"/>
            <a:ext cx="1341990" cy="1341990"/>
          </a:xfrm>
          <a:prstGeom prst="rect">
            <a:avLst/>
          </a:prstGeom>
        </p:spPr>
      </p:pic>
      <p:pic>
        <p:nvPicPr>
          <p:cNvPr id="21" name="그림 20" descr="부채, 장치이(가) 표시된 사진&#10;&#10;자동 생성된 설명">
            <a:extLst>
              <a:ext uri="{FF2B5EF4-FFF2-40B4-BE49-F238E27FC236}">
                <a16:creationId xmlns:a16="http://schemas.microsoft.com/office/drawing/2014/main" id="{DA36D600-4E47-461F-8ED6-77FA77F2C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6400" y="3929792"/>
            <a:ext cx="1341990" cy="13419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03341B-D2F4-48D1-8663-76DB31796D7B}"/>
              </a:ext>
            </a:extLst>
          </p:cNvPr>
          <p:cNvSpPr txBox="1"/>
          <p:nvPr/>
        </p:nvSpPr>
        <p:spPr>
          <a:xfrm>
            <a:off x="1515118" y="576243"/>
            <a:ext cx="35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지역별 관광지 개수 그래프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1F36A2-A711-4C17-996D-5100DE46FA34}"/>
              </a:ext>
            </a:extLst>
          </p:cNvPr>
          <p:cNvSpPr txBox="1"/>
          <p:nvPr/>
        </p:nvSpPr>
        <p:spPr>
          <a:xfrm>
            <a:off x="1515118" y="2698453"/>
            <a:ext cx="35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관광지</a:t>
            </a:r>
            <a:r>
              <a:rPr lang="en-US" altLang="ko-KR" dirty="0"/>
              <a:t>API </a:t>
            </a:r>
            <a:r>
              <a:rPr lang="ko-KR" altLang="en-US" dirty="0"/>
              <a:t>활용 관광지 정보 검색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395120-DFD0-4BBE-8951-DD0F0B6B331B}"/>
              </a:ext>
            </a:extLst>
          </p:cNvPr>
          <p:cNvSpPr txBox="1"/>
          <p:nvPr/>
        </p:nvSpPr>
        <p:spPr>
          <a:xfrm>
            <a:off x="1515118" y="4600787"/>
            <a:ext cx="35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/>
              <a:t>API</a:t>
            </a:r>
            <a:r>
              <a:rPr lang="ko-KR" altLang="en-US" dirty="0"/>
              <a:t>를 활용한 지도검색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51A677-73A6-4AA9-951C-3EA0C070420A}"/>
              </a:ext>
            </a:extLst>
          </p:cNvPr>
          <p:cNvSpPr txBox="1"/>
          <p:nvPr/>
        </p:nvSpPr>
        <p:spPr>
          <a:xfrm>
            <a:off x="7564978" y="576243"/>
            <a:ext cx="35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Gmail </a:t>
            </a:r>
            <a:r>
              <a:rPr lang="ko-KR" altLang="en-US" dirty="0"/>
              <a:t>연동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1EBB0-D59C-406D-A5D6-9B3B34477C58}"/>
              </a:ext>
            </a:extLst>
          </p:cNvPr>
          <p:cNvSpPr txBox="1"/>
          <p:nvPr/>
        </p:nvSpPr>
        <p:spPr>
          <a:xfrm>
            <a:off x="7564978" y="2681693"/>
            <a:ext cx="35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텔레그램</a:t>
            </a:r>
            <a:r>
              <a:rPr lang="ko-KR" altLang="en-US" dirty="0"/>
              <a:t> 봇 연동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45BE8-57AE-4A33-A9AC-800E3F3643B4}"/>
              </a:ext>
            </a:extLst>
          </p:cNvPr>
          <p:cNvSpPr txBox="1"/>
          <p:nvPr/>
        </p:nvSpPr>
        <p:spPr>
          <a:xfrm>
            <a:off x="7564977" y="4600787"/>
            <a:ext cx="350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336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8B7C87-E01D-4476-8DDD-613A4092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7" y="1044250"/>
            <a:ext cx="9841575" cy="6768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ko-KR" altLang="en-US" sz="6000" dirty="0"/>
              <a:t>개발일정</a:t>
            </a:r>
            <a:endParaRPr lang="en-US" altLang="ko-KR" sz="6000" dirty="0"/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6209EF36-4D0C-4A05-B139-0C1558008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553873"/>
              </p:ext>
            </p:extLst>
          </p:nvPr>
        </p:nvGraphicFramePr>
        <p:xfrm>
          <a:off x="869850" y="1721101"/>
          <a:ext cx="10199656" cy="417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088">
                  <a:extLst>
                    <a:ext uri="{9D8B030D-6E8A-4147-A177-3AD203B41FA5}">
                      <a16:colId xmlns:a16="http://schemas.microsoft.com/office/drawing/2014/main" val="703186818"/>
                    </a:ext>
                  </a:extLst>
                </a:gridCol>
                <a:gridCol w="5974199">
                  <a:extLst>
                    <a:ext uri="{9D8B030D-6E8A-4147-A177-3AD203B41FA5}">
                      <a16:colId xmlns:a16="http://schemas.microsoft.com/office/drawing/2014/main" val="334247313"/>
                    </a:ext>
                  </a:extLst>
                </a:gridCol>
                <a:gridCol w="1570369">
                  <a:extLst>
                    <a:ext uri="{9D8B030D-6E8A-4147-A177-3AD203B41FA5}">
                      <a16:colId xmlns:a16="http://schemas.microsoft.com/office/drawing/2014/main" val="3191492253"/>
                    </a:ext>
                  </a:extLst>
                </a:gridCol>
              </a:tblGrid>
              <a:tr h="58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세부내용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진행도</a:t>
                      </a:r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3234054590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1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ppt</a:t>
                      </a:r>
                      <a:r>
                        <a:rPr lang="ko-KR" altLang="en-US" sz="2300" dirty="0"/>
                        <a:t>작성 및  </a:t>
                      </a:r>
                      <a:r>
                        <a:rPr lang="en-US" altLang="ko-KR" sz="2300" dirty="0"/>
                        <a:t>API</a:t>
                      </a:r>
                      <a:r>
                        <a:rPr lang="ko-KR" altLang="en-US" sz="2300" dirty="0"/>
                        <a:t>테스트 </a:t>
                      </a:r>
                      <a:r>
                        <a:rPr lang="en-US" altLang="ko-KR" sz="2300" dirty="0"/>
                        <a:t>UI</a:t>
                      </a:r>
                      <a:r>
                        <a:rPr lang="ko-KR" altLang="en-US" sz="2300" dirty="0"/>
                        <a:t> 기획 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2768975848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2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기획발표</a:t>
                      </a:r>
                      <a:r>
                        <a:rPr lang="en-US" altLang="ko-KR" sz="2300" dirty="0"/>
                        <a:t>, API</a:t>
                      </a:r>
                      <a:r>
                        <a:rPr lang="ko-KR" altLang="en-US" sz="2300" dirty="0"/>
                        <a:t>데이터 정리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3397313048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3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API</a:t>
                      </a:r>
                      <a:r>
                        <a:rPr lang="ko-KR" altLang="en-US" sz="2300" dirty="0"/>
                        <a:t>데이터 활용 </a:t>
                      </a:r>
                      <a:r>
                        <a:rPr lang="en-US" altLang="ko-KR" sz="2300" dirty="0"/>
                        <a:t>UI</a:t>
                      </a:r>
                      <a:r>
                        <a:rPr lang="ko-KR" altLang="en-US" sz="2300" dirty="0"/>
                        <a:t>제작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3936627061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4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중간발표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3536669430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5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구글 지도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sz="2300" dirty="0">
                        <a:solidFill>
                          <a:srgbClr val="00B0F0"/>
                        </a:solidFill>
                      </a:endParaRPr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1128461425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6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/>
                        <a:t>Email,</a:t>
                      </a:r>
                      <a:r>
                        <a:rPr lang="ko-KR" altLang="en-US" sz="2300" dirty="0" err="1"/>
                        <a:t>텔레그램봇</a:t>
                      </a:r>
                      <a:endParaRPr lang="ko-KR" altLang="en-US" sz="2300" dirty="0"/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sz="2300" dirty="0">
                        <a:solidFill>
                          <a:srgbClr val="00B0F0"/>
                        </a:solidFill>
                      </a:endParaRPr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1936649889"/>
                  </a:ext>
                </a:extLst>
              </a:tr>
              <a:tr h="513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7</a:t>
                      </a:r>
                      <a:r>
                        <a:rPr lang="ko-KR" altLang="en-US" sz="2300" dirty="0"/>
                        <a:t>주차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최종발표</a:t>
                      </a:r>
                    </a:p>
                  </a:txBody>
                  <a:tcPr marL="116633" marR="116633" marT="58317" marB="583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sz="2300" dirty="0">
                        <a:solidFill>
                          <a:srgbClr val="00B0F0"/>
                        </a:solidFill>
                      </a:endParaRPr>
                    </a:p>
                  </a:txBody>
                  <a:tcPr marL="116633" marR="116633" marT="58317" marB="58317"/>
                </a:tc>
                <a:extLst>
                  <a:ext uri="{0D108BD9-81ED-4DB2-BD59-A6C34878D82A}">
                    <a16:rowId xmlns:a16="http://schemas.microsoft.com/office/drawing/2014/main" val="297861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67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2FD10-8AF9-4CBB-8CC0-25EC8C1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8662"/>
            <a:ext cx="10396882" cy="1151965"/>
          </a:xfrm>
        </p:spPr>
        <p:txBody>
          <a:bodyPr/>
          <a:lstStyle/>
          <a:p>
            <a:r>
              <a:rPr lang="en-US" altLang="ko-KR" dirty="0"/>
              <a:t>Git Hub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F614216B-9C86-486E-BBA1-2877FE6C57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1610627"/>
            <a:ext cx="10396881" cy="3975278"/>
          </a:xfrm>
        </p:spPr>
      </p:pic>
    </p:spTree>
    <p:extLst>
      <p:ext uri="{BB962C8B-B14F-4D97-AF65-F5344CB8AC3E}">
        <p14:creationId xmlns:p14="http://schemas.microsoft.com/office/powerpoint/2010/main" val="160891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96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Impact</vt:lpstr>
      <vt:lpstr>주요 이벤트</vt:lpstr>
      <vt:lpstr>스크립트 최종발표 ○관광지 정보 찾기</vt:lpstr>
      <vt:lpstr>개요</vt:lpstr>
      <vt:lpstr>구현 내용</vt:lpstr>
      <vt:lpstr>개발일정</vt:lpstr>
      <vt:lpstr>Git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최종발표 ○관광지 정보 찾기</dc:title>
  <dc:creator>ABC</dc:creator>
  <cp:lastModifiedBy>ABC</cp:lastModifiedBy>
  <cp:revision>3</cp:revision>
  <dcterms:created xsi:type="dcterms:W3CDTF">2019-06-16T13:31:20Z</dcterms:created>
  <dcterms:modified xsi:type="dcterms:W3CDTF">2019-06-16T16:20:55Z</dcterms:modified>
</cp:coreProperties>
</file>