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AD30-4A6A-4495-9FAE-AAC4C83F6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스크립트  </a:t>
            </a:r>
            <a:r>
              <a:rPr lang="ko-KR" altLang="en-US" dirty="0" err="1"/>
              <a:t>텀프로젝트</a:t>
            </a:r>
            <a:r>
              <a:rPr lang="ko-KR" altLang="en-US" dirty="0"/>
              <a:t>                                                           </a:t>
            </a:r>
            <a:r>
              <a:rPr lang="en-US" altLang="ko-KR" dirty="0"/>
              <a:t> 			         </a:t>
            </a:r>
            <a:r>
              <a:rPr lang="ko-KR" altLang="en-US" dirty="0"/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7D116-7573-4F91-B442-25A85FF95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2015182041 </a:t>
            </a:r>
            <a:r>
              <a:rPr lang="ko-KR" altLang="en-US" dirty="0"/>
              <a:t>최재혁</a:t>
            </a:r>
          </a:p>
        </p:txBody>
      </p:sp>
    </p:spTree>
    <p:extLst>
      <p:ext uri="{BB962C8B-B14F-4D97-AF65-F5344CB8AC3E}">
        <p14:creationId xmlns:p14="http://schemas.microsoft.com/office/powerpoint/2010/main" val="3554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3ED6C-C3D1-4109-8B97-29B815D2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200" dirty="0"/>
              <a:t>소개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56694-0645-456D-9390-03185A72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 dirty="0"/>
              <a:t>지역 관광지 정보</a:t>
            </a:r>
            <a:r>
              <a:rPr lang="en-US" altLang="ko-KR" dirty="0"/>
              <a:t>,</a:t>
            </a:r>
            <a:r>
              <a:rPr lang="ko-KR" altLang="en-US" dirty="0"/>
              <a:t>조회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검색한 결과를 바탕으로 관광지 정보를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관광지가 위치한 지도를 출력</a:t>
            </a:r>
            <a:endParaRPr lang="en-US" altLang="ko-KR" dirty="0"/>
          </a:p>
          <a:p>
            <a:r>
              <a:rPr lang="ko-KR" altLang="en-US" dirty="0"/>
              <a:t>즐겨찾기 기능 추가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2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580A4AA-DD7C-4C82-90C5-9908C3A4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</a:rPr>
              <a:t>활용 </a:t>
            </a:r>
            <a:r>
              <a:rPr lang="en-US" altLang="ko-KR" sz="7200" dirty="0">
                <a:solidFill>
                  <a:schemeClr val="bg1"/>
                </a:solidFill>
              </a:rPr>
              <a:t>API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AC83DC-610B-45E7-8C96-1DA6AE38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179707" y="0"/>
            <a:ext cx="6945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539DE-6919-42EE-AE21-9B3780B2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  UI </a:t>
            </a:r>
            <a:r>
              <a:rPr lang="ko-KR" altLang="en-US" sz="7200" dirty="0"/>
              <a:t>예시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32E3464-16D3-4341-8479-A1EAEE1D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76581"/>
            <a:ext cx="6222800" cy="4910300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C495FA-5435-4F52-A2D3-1CCA46F0BBFD}"/>
              </a:ext>
            </a:extLst>
          </p:cNvPr>
          <p:cNvSpPr/>
          <p:nvPr/>
        </p:nvSpPr>
        <p:spPr>
          <a:xfrm>
            <a:off x="7736508" y="2288981"/>
            <a:ext cx="3470988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지역 검색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D93F29F-62DC-490F-B36C-D7565A62424F}"/>
              </a:ext>
            </a:extLst>
          </p:cNvPr>
          <p:cNvSpPr/>
          <p:nvPr/>
        </p:nvSpPr>
        <p:spPr>
          <a:xfrm rot="10800000">
            <a:off x="7066250" y="2298213"/>
            <a:ext cx="599099" cy="66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606D97-F79E-419C-B244-8BDC5A873EAB}"/>
              </a:ext>
            </a:extLst>
          </p:cNvPr>
          <p:cNvSpPr/>
          <p:nvPr/>
        </p:nvSpPr>
        <p:spPr>
          <a:xfrm>
            <a:off x="7736509" y="3179428"/>
            <a:ext cx="3470987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지역검색 결과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9DCD4EF-2A06-48FC-9E2A-234FA0F507DA}"/>
              </a:ext>
            </a:extLst>
          </p:cNvPr>
          <p:cNvSpPr/>
          <p:nvPr/>
        </p:nvSpPr>
        <p:spPr>
          <a:xfrm rot="8189315">
            <a:off x="7020392" y="3814759"/>
            <a:ext cx="779800" cy="59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E63ACE5-AF84-4A97-BA88-6C53FD1F31AD}"/>
              </a:ext>
            </a:extLst>
          </p:cNvPr>
          <p:cNvSpPr/>
          <p:nvPr/>
        </p:nvSpPr>
        <p:spPr>
          <a:xfrm>
            <a:off x="7736508" y="4881741"/>
            <a:ext cx="347098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관광지 설명 및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56CAC04-F1D8-4FA4-BB14-F4E74C65D785}"/>
              </a:ext>
            </a:extLst>
          </p:cNvPr>
          <p:cNvSpPr/>
          <p:nvPr/>
        </p:nvSpPr>
        <p:spPr>
          <a:xfrm rot="10800000">
            <a:off x="4201045" y="5229101"/>
            <a:ext cx="3363986" cy="414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FAA425-42C1-46DA-811F-F9E19A9AC247}"/>
              </a:ext>
            </a:extLst>
          </p:cNvPr>
          <p:cNvSpPr/>
          <p:nvPr/>
        </p:nvSpPr>
        <p:spPr>
          <a:xfrm>
            <a:off x="1132514" y="2078996"/>
            <a:ext cx="2897053" cy="4456028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3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0D86C-0FEF-4AE5-A0D6-B06EBB7D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3B0353D-6A62-46BC-90EC-A56F2A9F1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13101"/>
              </p:ext>
            </p:extLst>
          </p:nvPr>
        </p:nvGraphicFramePr>
        <p:xfrm>
          <a:off x="1069975" y="2320925"/>
          <a:ext cx="10058400" cy="318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556">
                  <a:extLst>
                    <a:ext uri="{9D8B030D-6E8A-4147-A177-3AD203B41FA5}">
                      <a16:colId xmlns:a16="http://schemas.microsoft.com/office/drawing/2014/main" val="4226395677"/>
                    </a:ext>
                  </a:extLst>
                </a:gridCol>
                <a:gridCol w="5023044">
                  <a:extLst>
                    <a:ext uri="{9D8B030D-6E8A-4147-A177-3AD203B41FA5}">
                      <a16:colId xmlns:a16="http://schemas.microsoft.com/office/drawing/2014/main" val="13934402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46309016"/>
                    </a:ext>
                  </a:extLst>
                </a:gridCol>
              </a:tblGrid>
              <a:tr h="412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34256"/>
                  </a:ext>
                </a:extLst>
              </a:tr>
              <a:tr h="711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(5.08~5.14)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 err="1"/>
                        <a:t>조사및</a:t>
                      </a:r>
                      <a:r>
                        <a:rPr lang="ko-KR" altLang="en-US" dirty="0"/>
                        <a:t>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작성 및 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테스트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기획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865089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(5.15~5.21)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데이터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58028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(5.22~5.28)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어플리케이션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데이터 활용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99716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(5.29~6.04)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추가구현할것정리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11175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(6.05~6.11)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Emali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텔레그램봇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1623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(6.12~6.20)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어플리케이션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0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60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목판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114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Rockwell Extra Bold</vt:lpstr>
      <vt:lpstr>Wingdings</vt:lpstr>
      <vt:lpstr>목판</vt:lpstr>
      <vt:lpstr> 스크립트  텀프로젝트                                                                        기획발표</vt:lpstr>
      <vt:lpstr>소개 및 목표</vt:lpstr>
      <vt:lpstr>활용 API</vt:lpstr>
      <vt:lpstr>  UI 예시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관광지 조회 서비스</dc:title>
  <dc:creator>ABC</dc:creator>
  <cp:lastModifiedBy>ABC</cp:lastModifiedBy>
  <cp:revision>5</cp:revision>
  <dcterms:created xsi:type="dcterms:W3CDTF">2019-05-14T12:25:49Z</dcterms:created>
  <dcterms:modified xsi:type="dcterms:W3CDTF">2019-05-14T14:42:19Z</dcterms:modified>
</cp:coreProperties>
</file>