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1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0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4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726E-6A59-4F3F-A19D-149610436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프로젝트 </a:t>
            </a:r>
            <a:br>
              <a:rPr lang="en-US" altLang="ko-KR" dirty="0"/>
            </a:br>
            <a:r>
              <a:rPr lang="ko-KR" altLang="en-US" dirty="0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B7C4FD-386D-48D4-AC4A-6CDE10470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2015182041 </a:t>
            </a:r>
            <a:r>
              <a:rPr lang="ko-KR" altLang="en-US" dirty="0"/>
              <a:t>최재혁</a:t>
            </a:r>
          </a:p>
        </p:txBody>
      </p:sp>
    </p:spTree>
    <p:extLst>
      <p:ext uri="{BB962C8B-B14F-4D97-AF65-F5344CB8AC3E}">
        <p14:creationId xmlns:p14="http://schemas.microsoft.com/office/powerpoint/2010/main" val="14219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82542-8408-42A9-85F8-12906BB1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899" y="3356017"/>
            <a:ext cx="6959446" cy="1662475"/>
          </a:xfrm>
        </p:spPr>
        <p:txBody>
          <a:bodyPr vert="horz" lIns="228600" tIns="228600" rIns="228600" bIns="0" rtlCol="0" anchor="b">
            <a:no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600" dirty="0"/>
              <a:t>지역 정보를 </a:t>
            </a:r>
            <a:r>
              <a:rPr lang="ko-KR" altLang="en-US" sz="6600" dirty="0" err="1"/>
              <a:t>입력받아</a:t>
            </a:r>
            <a:br>
              <a:rPr lang="en-US" altLang="ko-KR" sz="6600" dirty="0"/>
            </a:br>
            <a:r>
              <a:rPr lang="ko-KR" altLang="en-US" sz="6600" dirty="0"/>
              <a:t>주변 관광지를 소개한다</a:t>
            </a:r>
            <a:r>
              <a:rPr lang="en-US" altLang="ko-KR" sz="6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0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B35052-0F19-490E-B67B-F5137C6A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7200" dirty="0">
                <a:solidFill>
                  <a:schemeClr val="accent1"/>
                </a:solidFill>
              </a:rPr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65E5D-B686-4076-B18A-720F5DAF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지역내 관광지 검색</a:t>
            </a:r>
            <a:endParaRPr lang="en-US" altLang="ko-KR" sz="4800" dirty="0"/>
          </a:p>
          <a:p>
            <a:r>
              <a:rPr lang="ko-KR" altLang="en-US" sz="4800" dirty="0"/>
              <a:t>관광지 리스트 출력</a:t>
            </a:r>
            <a:endParaRPr lang="en-US" altLang="ko-KR" sz="4800" dirty="0"/>
          </a:p>
          <a:p>
            <a:r>
              <a:rPr lang="ko-KR" altLang="en-US" sz="4800" dirty="0"/>
              <a:t>관광지 세부정보 조회</a:t>
            </a:r>
            <a:endParaRPr lang="en-US" altLang="ko-KR" sz="48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98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C987D4E-15CB-4935-A860-285C8C86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AD124E6-E3E3-4A62-B51B-21AC3BB63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319538"/>
              </p:ext>
            </p:extLst>
          </p:nvPr>
        </p:nvGraphicFramePr>
        <p:xfrm>
          <a:off x="996174" y="1990976"/>
          <a:ext cx="10199656" cy="417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088">
                  <a:extLst>
                    <a:ext uri="{9D8B030D-6E8A-4147-A177-3AD203B41FA5}">
                      <a16:colId xmlns:a16="http://schemas.microsoft.com/office/drawing/2014/main" val="703186818"/>
                    </a:ext>
                  </a:extLst>
                </a:gridCol>
                <a:gridCol w="5974199">
                  <a:extLst>
                    <a:ext uri="{9D8B030D-6E8A-4147-A177-3AD203B41FA5}">
                      <a16:colId xmlns:a16="http://schemas.microsoft.com/office/drawing/2014/main" val="334247313"/>
                    </a:ext>
                  </a:extLst>
                </a:gridCol>
                <a:gridCol w="1570369">
                  <a:extLst>
                    <a:ext uri="{9D8B030D-6E8A-4147-A177-3AD203B41FA5}">
                      <a16:colId xmlns:a16="http://schemas.microsoft.com/office/drawing/2014/main" val="3191492253"/>
                    </a:ext>
                  </a:extLst>
                </a:gridCol>
              </a:tblGrid>
              <a:tr h="58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세부내용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진행도</a:t>
                      </a:r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234054590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Ppt</a:t>
                      </a:r>
                      <a:r>
                        <a:rPr lang="ko-KR" altLang="en-US" sz="2300" dirty="0"/>
                        <a:t>작성 및  </a:t>
                      </a:r>
                      <a:r>
                        <a:rPr lang="en-US" altLang="ko-KR" sz="2300" dirty="0"/>
                        <a:t>API</a:t>
                      </a:r>
                      <a:r>
                        <a:rPr lang="ko-KR" altLang="en-US" sz="2300" dirty="0"/>
                        <a:t>테스트 </a:t>
                      </a:r>
                      <a:r>
                        <a:rPr lang="en-US" altLang="ko-KR" sz="2300" dirty="0"/>
                        <a:t>UI</a:t>
                      </a:r>
                      <a:r>
                        <a:rPr lang="ko-KR" altLang="en-US" sz="2300" dirty="0"/>
                        <a:t> 기획 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2768975848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기획발표</a:t>
                      </a:r>
                      <a:r>
                        <a:rPr lang="en-US" altLang="ko-KR" sz="2300" dirty="0"/>
                        <a:t>, API</a:t>
                      </a:r>
                      <a:r>
                        <a:rPr lang="ko-KR" altLang="en-US" sz="2300" dirty="0"/>
                        <a:t>데이터 정리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397313048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API</a:t>
                      </a:r>
                      <a:r>
                        <a:rPr lang="ko-KR" altLang="en-US" sz="2300" dirty="0"/>
                        <a:t>데이터 활용 </a:t>
                      </a:r>
                      <a:r>
                        <a:rPr lang="en-US" altLang="ko-KR" sz="2300" dirty="0"/>
                        <a:t>UI</a:t>
                      </a:r>
                      <a:r>
                        <a:rPr lang="ko-KR" altLang="en-US" sz="2300" dirty="0"/>
                        <a:t>제작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936627061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중간발표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536669430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5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구글 지도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1128461425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6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/>
                        <a:t>Emali</a:t>
                      </a:r>
                      <a:r>
                        <a:rPr lang="en-US" altLang="ko-KR" sz="2300" dirty="0"/>
                        <a:t>,</a:t>
                      </a:r>
                      <a:r>
                        <a:rPr lang="ko-KR" altLang="en-US" sz="2300" dirty="0" err="1"/>
                        <a:t>텔레그램봇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1936649889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7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최종발표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297861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14355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65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아틀라스</vt:lpstr>
      <vt:lpstr>스크립트 프로젝트  중간발표</vt:lpstr>
      <vt:lpstr>지역 정보를 입력받아 주변 관광지를 소개한다.</vt:lpstr>
      <vt:lpstr>구현 내용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프로젝트  중간발표</dc:title>
  <dc:creator>ABC</dc:creator>
  <cp:lastModifiedBy>ABC</cp:lastModifiedBy>
  <cp:revision>3</cp:revision>
  <dcterms:created xsi:type="dcterms:W3CDTF">2019-05-26T20:40:43Z</dcterms:created>
  <dcterms:modified xsi:type="dcterms:W3CDTF">2019-05-26T21:58:06Z</dcterms:modified>
</cp:coreProperties>
</file>