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644" y="-78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F47B968-E5C6-4728-8342-19D6C89909CE}" type="datetime1">
              <a:rPr lang="ko-KR" altLang="en-US"/>
              <a:pPr lvl="0">
                <a:defRPr/>
              </a:pPr>
              <a:t>2019-12-11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F962B91-124A-4995-B38B-DC460FD6647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F962B91-124A-4995-B38B-DC460FD6647F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CBA9D-3A2D-430F-8A7D-7010666C8C6A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D734-C516-4A6B-ACC1-72432151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18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CBA9D-3A2D-430F-8A7D-7010666C8C6A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D734-C516-4A6B-ACC1-72432151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4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CBA9D-3A2D-430F-8A7D-7010666C8C6A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D734-C516-4A6B-ACC1-72432151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4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CBA9D-3A2D-430F-8A7D-7010666C8C6A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D734-C516-4A6B-ACC1-72432151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5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CBA9D-3A2D-430F-8A7D-7010666C8C6A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D734-C516-4A6B-ACC1-72432151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10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CBA9D-3A2D-430F-8A7D-7010666C8C6A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D734-C516-4A6B-ACC1-72432151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9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CBA9D-3A2D-430F-8A7D-7010666C8C6A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D734-C516-4A6B-ACC1-72432151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17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CBA9D-3A2D-430F-8A7D-7010666C8C6A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D734-C516-4A6B-ACC1-72432151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84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CBA9D-3A2D-430F-8A7D-7010666C8C6A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D734-C516-4A6B-ACC1-72432151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22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CBA9D-3A2D-430F-8A7D-7010666C8C6A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D734-C516-4A6B-ACC1-72432151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44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CBA9D-3A2D-430F-8A7D-7010666C8C6A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D734-C516-4A6B-ACC1-72432151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5005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CBA9D-3A2D-430F-8A7D-7010666C8C6A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5D734-C516-4A6B-ACC1-72432151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69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jpeg"  /><Relationship Id="rId3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1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2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268760"/>
            <a:ext cx="1635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자바 프로젝트</a:t>
            </a:r>
            <a:r>
              <a:rPr lang="en-US" altLang="ko-KR" sz="1600" b="1" dirty="0" smtClean="0"/>
              <a:t>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24804" y="2996952"/>
            <a:ext cx="40943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err="1" smtClean="0"/>
              <a:t>롯데</a:t>
            </a:r>
            <a:r>
              <a:rPr lang="ko-KR" altLang="en-US" sz="3200" b="1" dirty="0" smtClean="0"/>
              <a:t> </a:t>
            </a:r>
            <a:r>
              <a:rPr lang="ko-KR" altLang="en-US" sz="3200" b="1" dirty="0" err="1" smtClean="0"/>
              <a:t>자이언츠</a:t>
            </a:r>
            <a:endParaRPr lang="en-US" altLang="ko-KR" sz="3200" b="1" dirty="0" smtClean="0"/>
          </a:p>
          <a:p>
            <a:pPr algn="ctr"/>
            <a:r>
              <a:rPr lang="ko-KR" altLang="en-US" sz="4800" b="1" dirty="0" smtClean="0"/>
              <a:t>관리 프로그램</a:t>
            </a:r>
            <a:endParaRPr lang="ko-KR" altLang="en-US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156176" y="6330806"/>
            <a:ext cx="2821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팀원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김민재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변성우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최영민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1212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110296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51520" y="1268760"/>
            <a:ext cx="122501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b="1"/>
              <a:t>[</a:t>
            </a:r>
            <a:r>
              <a:rPr lang="ko-KR" altLang="en-US" sz="1600" b="1"/>
              <a:t>개발 과정</a:t>
            </a:r>
            <a:r>
              <a:rPr lang="en-US" altLang="ko-KR" sz="1600" b="1"/>
              <a:t>]</a:t>
            </a:r>
            <a:endParaRPr lang="en-US" altLang="ko-KR" sz="1600" b="1"/>
          </a:p>
        </p:txBody>
      </p:sp>
      <p:sp>
        <p:nvSpPr>
          <p:cNvPr id="4" name="직사각형 3"/>
          <p:cNvSpPr/>
          <p:nvPr/>
        </p:nvSpPr>
        <p:spPr>
          <a:xfrm>
            <a:off x="251520" y="1845742"/>
            <a:ext cx="35283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/>
              <a:t>메인 화면 구현</a:t>
            </a:r>
            <a:endParaRPr lang="ko-KR" altLang="en-US"/>
          </a:p>
          <a:p>
            <a:pPr marL="342900" indent="-342900">
              <a:buAutoNum type="arabicParenR"/>
              <a:defRPr/>
            </a:pPr>
            <a:r>
              <a:rPr lang="ko-KR" altLang="en-US"/>
              <a:t>메뉴 구성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: </a:t>
            </a:r>
            <a:r>
              <a:rPr lang="ko-KR" altLang="en-US"/>
              <a:t>홈</a:t>
            </a:r>
            <a:r>
              <a:rPr lang="en-US" altLang="ko-KR"/>
              <a:t>, </a:t>
            </a:r>
            <a:r>
              <a:rPr lang="ko-KR" altLang="en-US"/>
              <a:t>정보</a:t>
            </a:r>
            <a:r>
              <a:rPr lang="en-US" altLang="ko-KR"/>
              <a:t>, </a:t>
            </a:r>
            <a:r>
              <a:rPr lang="ko-KR" altLang="en-US"/>
              <a:t>기록</a:t>
            </a:r>
            <a:r>
              <a:rPr lang="en-US" altLang="ko-KR"/>
              <a:t>, </a:t>
            </a:r>
            <a:r>
              <a:rPr lang="ko-KR" altLang="en-US"/>
              <a:t>관리자</a:t>
            </a:r>
            <a:r>
              <a:rPr lang="en-US" altLang="ko-KR"/>
              <a:t>, Q&amp;A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2) </a:t>
            </a:r>
            <a:r>
              <a:rPr lang="ko-KR" altLang="en-US"/>
              <a:t>메인 첫 화면은 경기일정 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 </a:t>
            </a:r>
            <a:r>
              <a:rPr lang="ko-KR" altLang="en-US"/>
              <a:t>달력을</a:t>
            </a:r>
            <a:r>
              <a:rPr lang="en-US" altLang="ko-KR"/>
              <a:t> </a:t>
            </a:r>
            <a:r>
              <a:rPr lang="ko-KR" altLang="en-US"/>
              <a:t>보여줌</a:t>
            </a:r>
            <a:endParaRPr lang="en-US" altLang="ko-KR"/>
          </a:p>
        </p:txBody>
      </p:sp>
      <p:pic>
        <p:nvPicPr>
          <p:cNvPr id="8194" name="Picture 2" descr="\\401-main\자료\사용자\최영민\과제 - 롯데 자이언츠\gui img\관리자모드 로그인시 및(메인화면)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601754" y="1845742"/>
            <a:ext cx="5308331" cy="407910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2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1268760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개발 과정</a:t>
            </a:r>
            <a:r>
              <a:rPr lang="en-US" altLang="ko-KR" sz="1600" b="1" dirty="0" smtClean="0"/>
              <a:t>]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1520" y="1845742"/>
            <a:ext cx="54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각 메뉴 별 세부 항목 창 구현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정보 메뉴</a:t>
            </a:r>
            <a:endParaRPr lang="ko-KR" altLang="en-US" dirty="0"/>
          </a:p>
        </p:txBody>
      </p:sp>
      <p:pic>
        <p:nvPicPr>
          <p:cNvPr id="9218" name="Picture 2" descr="\\401-main\자료\사용자\최영민\과제 - 롯데 자이언츠\gui img\메뉴바 정보 코지진, 공필성 버튼 누를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1"/>
            <a:ext cx="3384376" cy="260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\\401-main\자료\사용자\최영민\과제 - 롯데 자이언츠\gui img\메뉴바 정보 타자 민병헌 버튼 누를시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348881"/>
            <a:ext cx="3384376" cy="260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\\401-main\자료\사용자\최영민\과제 - 롯데 자이언츠\gui img\메뉴바 정보 투수 김원중 누를시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314" y="4005064"/>
            <a:ext cx="3368484" cy="258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73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2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1268760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개발 과정</a:t>
            </a:r>
            <a:r>
              <a:rPr lang="en-US" altLang="ko-KR" sz="1600" b="1" dirty="0" smtClean="0"/>
              <a:t>]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1520" y="1845742"/>
            <a:ext cx="54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각 메뉴 별 세부 항목 창 구현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기록 메뉴</a:t>
            </a:r>
            <a:endParaRPr lang="ko-KR" altLang="en-US" dirty="0"/>
          </a:p>
        </p:txBody>
      </p:sp>
      <p:pic>
        <p:nvPicPr>
          <p:cNvPr id="10242" name="Picture 2" descr="\\401-main\자료\사용자\최영민\과제 - 롯데 자이언츠\gui img\기록 팀기록 누를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88" y="2332944"/>
            <a:ext cx="3456383" cy="265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\\401-main\자료\사용자\최영민\과제 - 롯데 자이언츠\gui img\타자 기록을 누를시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332944"/>
            <a:ext cx="3456383" cy="265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\\401-main\자료\사용자\최영민\과제 - 롯데 자이언츠\gui img\투수 기록을 누를시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830" y="3933056"/>
            <a:ext cx="3491880" cy="268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66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2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1268760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개발 과정</a:t>
            </a:r>
            <a:r>
              <a:rPr lang="en-US" altLang="ko-KR" sz="1600" b="1" dirty="0" smtClean="0"/>
              <a:t>]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1520" y="1845742"/>
            <a:ext cx="54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각 메뉴 별 세부 항목 창 구현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관리자 메뉴</a:t>
            </a:r>
            <a:endParaRPr lang="ko-KR" altLang="en-US" dirty="0"/>
          </a:p>
        </p:txBody>
      </p:sp>
      <p:pic>
        <p:nvPicPr>
          <p:cNvPr id="11267" name="Picture 3" descr="\\401-main\자료\사용자\최영민\과제 - 롯데 자이언츠\gui img\선수 등록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1" y="2348880"/>
            <a:ext cx="425767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\\401-main\자료\사용자\최영민\과제 - 롯데 자이언츠\gui img\선수 삭제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009" y="4797152"/>
            <a:ext cx="266700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\\401-main\자료\사용자\최영민\과제 - 롯데 자이언츠\gui img\타자 수정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350197"/>
            <a:ext cx="215265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1" name="Picture 7" descr="\\401-main\자료\사용자\최영민\과제 - 롯데 자이언츠\gui img\투수 수정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881" y="3687142"/>
            <a:ext cx="215265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10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110296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51520" y="1268760"/>
            <a:ext cx="319189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b="1"/>
              <a:t>[</a:t>
            </a:r>
            <a:r>
              <a:rPr lang="ko-KR" altLang="en-US" sz="1600" b="1"/>
              <a:t>프로젝트를 진행하며 느낀 점</a:t>
            </a:r>
            <a:r>
              <a:rPr lang="en-US" altLang="ko-KR" sz="1600" b="1"/>
              <a:t>…]</a:t>
            </a:r>
            <a:endParaRPr lang="en-US" altLang="ko-KR" sz="1600" b="1"/>
          </a:p>
        </p:txBody>
      </p:sp>
      <p:sp>
        <p:nvSpPr>
          <p:cNvPr id="10" name="직사각형 9"/>
          <p:cNvSpPr/>
          <p:nvPr/>
        </p:nvSpPr>
        <p:spPr>
          <a:xfrm>
            <a:off x="251520" y="1845742"/>
            <a:ext cx="85689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/>
              <a:t>정보 창에서 선수 정보를 출력할 때</a:t>
            </a:r>
            <a:r>
              <a:rPr lang="en-US" altLang="ko-KR"/>
              <a:t>, </a:t>
            </a:r>
            <a:r>
              <a:rPr lang="ko-KR" altLang="en-US"/>
              <a:t>썸네일 이미지를 이용하여 클릭시 해당 선수의 정보를 보여주려고 하였으나 </a:t>
            </a:r>
            <a:r>
              <a:rPr lang="en-US" altLang="ko-KR"/>
              <a:t>ScrollPane</a:t>
            </a:r>
            <a:r>
              <a:rPr lang="ko-KR" altLang="en-US"/>
              <a:t>의 기능 문제로 인해 다른 방안으로 구현하는 과정에서 다소 힘들었음</a:t>
            </a:r>
            <a:r>
              <a:rPr lang="en-US" altLang="ko-KR"/>
              <a:t>.</a:t>
            </a:r>
            <a:endParaRPr lang="en-US" altLang="ko-KR"/>
          </a:p>
          <a:p>
            <a:pPr marL="285750" indent="-285750">
              <a:buFont typeface="Arial"/>
              <a:buChar char="•"/>
              <a:defRPr/>
            </a:pPr>
            <a:endParaRPr lang="en-US" altLang="ko-KR"/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/>
              <a:t>구현하려는 프로그램 특성상 사진을 많이 이용하게 되어</a:t>
            </a:r>
            <a:r>
              <a:rPr lang="en-US" altLang="ko-KR"/>
              <a:t>, </a:t>
            </a:r>
            <a:r>
              <a:rPr lang="ko-KR" altLang="en-US"/>
              <a:t>간단한 포토샵 사용의필요성을 느낌</a:t>
            </a:r>
            <a:r>
              <a:rPr lang="en-US" altLang="ko-KR"/>
              <a:t>.</a:t>
            </a:r>
            <a:endParaRPr lang="en-US" altLang="ko-KR"/>
          </a:p>
          <a:p>
            <a:pPr marL="285750" indent="-285750">
              <a:buFont typeface="Arial"/>
              <a:buChar char="•"/>
              <a:defRPr/>
            </a:pPr>
            <a:endParaRPr lang="en-US" altLang="ko-KR"/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/>
              <a:t>특정 메뉴를 클릭하여 새 창을 띄운 후</a:t>
            </a:r>
            <a:r>
              <a:rPr lang="en-US" altLang="ko-KR"/>
              <a:t>, </a:t>
            </a:r>
            <a:r>
              <a:rPr lang="ko-KR" altLang="en-US"/>
              <a:t>해당 창을 닫을 시 모든 창이 꺼지는 문제가 생겨 이를 해결하는 데 있어 다소 시간이 걸림</a:t>
            </a:r>
            <a:r>
              <a:rPr lang="en-US" altLang="ko-KR"/>
              <a:t>.</a:t>
            </a:r>
            <a:endParaRPr lang="en-US" altLang="ko-KR"/>
          </a:p>
          <a:p>
            <a:pPr marL="285750" indent="-285750">
              <a:buFont typeface="Arial"/>
              <a:buChar char="•"/>
              <a:defRPr/>
            </a:pPr>
            <a:endParaRPr lang="en-US" altLang="ko-KR"/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/>
              <a:t>팀을 구성하여 프로젝트를 진행하는 과정에서 팀원과의 협업과 지속적인 커뮤니케이션의 중요성을 느낌</a:t>
            </a:r>
            <a:r>
              <a:rPr lang="en-US" altLang="ko-KR"/>
              <a:t>.</a:t>
            </a:r>
            <a:r>
              <a:rPr lang="ko-KR" altLang="en-US"/>
              <a:t> 그리고 서로 부족한 부분을 보완할 수 있었던 시간이었던 것 같음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2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1268760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끝</a:t>
            </a:r>
            <a:r>
              <a:rPr lang="en-US" altLang="ko-KR" sz="1600" b="1" dirty="0" smtClean="0"/>
              <a:t>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97280" y="3429000"/>
            <a:ext cx="6149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끝까지 봐주셔서 감사합니다</a:t>
            </a:r>
            <a:r>
              <a:rPr lang="en-US" altLang="ko-KR" sz="3600" b="1" dirty="0" smtClean="0"/>
              <a:t>.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8260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4100" b="1"/>
              <a:t>개발 환경</a:t>
            </a:r>
            <a:endParaRPr lang="ko-KR" altLang="en-US" sz="4100" b="1"/>
          </a:p>
          <a:p>
            <a:pPr>
              <a:defRPr/>
            </a:pPr>
            <a:r>
              <a:rPr lang="en-US" altLang="ko-KR" sz="2800"/>
              <a:t>OS</a:t>
            </a:r>
            <a:r>
              <a:rPr lang="ko-KR" altLang="en-US" sz="2800"/>
              <a:t> </a:t>
            </a:r>
            <a:r>
              <a:rPr lang="en-US" altLang="ko-KR" sz="2800"/>
              <a:t>: Window10</a:t>
            </a:r>
            <a:endParaRPr lang="en-US" altLang="ko-KR" sz="2800"/>
          </a:p>
          <a:p>
            <a:pPr>
              <a:defRPr/>
            </a:pPr>
            <a:r>
              <a:rPr lang="en-US" altLang="ko-KR" sz="2800"/>
              <a:t>language : Java 1.8</a:t>
            </a:r>
            <a:endParaRPr lang="en-US" altLang="ko-KR" sz="2800"/>
          </a:p>
          <a:p>
            <a:pPr>
              <a:defRPr/>
            </a:pPr>
            <a:r>
              <a:rPr lang="en-US" altLang="ko-KR" sz="2800"/>
              <a:t>Web Server : Apache</a:t>
            </a:r>
            <a:endParaRPr lang="en-US" altLang="ko-KR" sz="2800"/>
          </a:p>
          <a:p>
            <a:pPr>
              <a:defRPr/>
            </a:pPr>
            <a:r>
              <a:rPr lang="en-US" altLang="ko-KR" sz="2800"/>
              <a:t>Was Server : Tomcat 8.5</a:t>
            </a:r>
            <a:endParaRPr lang="en-US" altLang="ko-KR" sz="2800"/>
          </a:p>
          <a:p>
            <a:pPr>
              <a:defRPr/>
            </a:pPr>
            <a:r>
              <a:rPr lang="en-US" altLang="ko-KR" sz="2800"/>
              <a:t>DataBase : Oracle</a:t>
            </a:r>
            <a:endParaRPr lang="en-US" altLang="ko-KR" sz="28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1102967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1102967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0" y="1176729"/>
          <a:ext cx="9144001" cy="477254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555776"/>
                <a:gridCol w="6588225"/>
              </a:tblGrid>
              <a:tr h="6637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일정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85055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 </a:t>
                      </a:r>
                      <a:r>
                        <a:rPr lang="en-US" altLang="ko-KR"/>
                        <a:t>1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프로젝트 주제 선정 및 역할 분담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85055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 </a:t>
                      </a:r>
                      <a:r>
                        <a:rPr lang="en-US" altLang="ko-KR"/>
                        <a:t>2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DB</a:t>
                      </a:r>
                      <a:r>
                        <a:rPr lang="ko-KR" altLang="en-US"/>
                        <a:t>구축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데이터 삽입</a:t>
                      </a:r>
                      <a:r>
                        <a:rPr lang="en-US" altLang="ko-KR"/>
                        <a:t>)</a:t>
                      </a:r>
                      <a:r>
                        <a:rPr lang="ko-KR" altLang="en-US"/>
                        <a:t> 및 </a:t>
                      </a:r>
                      <a:r>
                        <a:rPr lang="en-US" altLang="ko-KR"/>
                        <a:t>GUI</a:t>
                      </a:r>
                      <a:r>
                        <a:rPr lang="ko-KR" altLang="en-US"/>
                        <a:t> 제작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85055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 </a:t>
                      </a:r>
                      <a:r>
                        <a:rPr lang="en-US" altLang="ko-KR"/>
                        <a:t>3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프로젝트 기능 개발 및 추가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77854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 </a:t>
                      </a:r>
                      <a:r>
                        <a:rPr lang="en-US" altLang="ko-KR"/>
                        <a:t>4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수정 및 내용 보안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77854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 </a:t>
                      </a:r>
                      <a:r>
                        <a:rPr lang="en-US" altLang="ko-KR"/>
                        <a:t>5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ppt </a:t>
                      </a:r>
                      <a:r>
                        <a:rPr lang="ko-KR" altLang="en-US"/>
                        <a:t>제작 및 최종 점검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1102967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17841" y="2752120"/>
          <a:ext cx="8108318" cy="197302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63926"/>
                <a:gridCol w="1628229"/>
                <a:gridCol w="4916163"/>
              </a:tblGrid>
              <a:tr h="493256">
                <a:tc>
                  <a:txBody>
                    <a:bodyPr vert="horz" lIns="121625" tIns="60812" rIns="121625" bIns="60812" anchor="t" anchorCtr="0"/>
                    <a:p>
                      <a:pPr latinLnBrk="1">
                        <a:defRPr/>
                      </a:pPr>
                      <a:endParaRPr lang="ko-KR" altLang="en-US" sz="2000"/>
                    </a:p>
                  </a:txBody>
                  <a:tcPr marL="121625" marR="121625" marT="60812" marB="60812"/>
                </a:tc>
                <a:tc>
                  <a:txBody>
                    <a:bodyPr vert="horz" lIns="121625" tIns="60812" rIns="121625" bIns="60812" anchor="t" anchorCtr="0"/>
                    <a:p>
                      <a:pPr algn="ctr" latinLnBrk="1">
                        <a:defRPr/>
                      </a:pPr>
                      <a:r>
                        <a:rPr lang="ko-KR" altLang="en-US" sz="2000"/>
                        <a:t>이름</a:t>
                      </a:r>
                      <a:endParaRPr lang="ko-KR" altLang="en-US" sz="2000"/>
                    </a:p>
                  </a:txBody>
                  <a:tcPr marL="121625" marR="121625" marT="60812" marB="60812"/>
                </a:tc>
                <a:tc>
                  <a:txBody>
                    <a:bodyPr vert="horz" lIns="121625" tIns="60812" rIns="121625" bIns="60812" anchor="t" anchorCtr="0"/>
                    <a:p>
                      <a:pPr algn="ctr" latinLnBrk="1">
                        <a:defRPr/>
                      </a:pPr>
                      <a:r>
                        <a:rPr lang="ko-KR" altLang="en-US" sz="2000"/>
                        <a:t>주 업무</a:t>
                      </a:r>
                      <a:endParaRPr lang="ko-KR" altLang="en-US" sz="2000"/>
                    </a:p>
                  </a:txBody>
                  <a:tcPr marL="121625" marR="121625" marT="60812" marB="60812"/>
                </a:tc>
              </a:tr>
              <a:tr h="493256">
                <a:tc rowSpan="3">
                  <a:txBody>
                    <a:bodyPr vert="horz" lIns="121625" tIns="60812" rIns="121625" bIns="60812" anchor="t" anchorCtr="0"/>
                    <a:p>
                      <a:pPr algn="ctr" latinLnBrk="1">
                        <a:defRPr/>
                      </a:pPr>
                      <a:endParaRPr lang="en-US" altLang="ko-KR" sz="2000"/>
                    </a:p>
                    <a:p>
                      <a:pPr algn="ctr" latinLnBrk="1">
                        <a:defRPr/>
                      </a:pPr>
                      <a:r>
                        <a:rPr lang="ko-KR" altLang="en-US" sz="2000"/>
                        <a:t>개발 </a:t>
                      </a:r>
                      <a:r>
                        <a:rPr lang="en-US" altLang="ko-KR" sz="2000"/>
                        <a:t>&amp;</a:t>
                      </a:r>
                      <a:r>
                        <a:rPr lang="ko-KR" altLang="en-US" sz="2000"/>
                        <a:t> </a:t>
                      </a:r>
                      <a:endParaRPr lang="ko-KR" altLang="en-US" sz="2000"/>
                    </a:p>
                    <a:p>
                      <a:pPr algn="ctr" latinLnBrk="1">
                        <a:defRPr/>
                      </a:pPr>
                      <a:r>
                        <a:rPr lang="ko-KR" altLang="en-US" sz="2000"/>
                        <a:t>디자인</a:t>
                      </a:r>
                      <a:endParaRPr lang="ko-KR" altLang="en-US" sz="2000"/>
                    </a:p>
                  </a:txBody>
                  <a:tcPr marL="121625" marR="121625" marT="60812" marB="60812"/>
                </a:tc>
                <a:tc>
                  <a:txBody>
                    <a:bodyPr vert="horz" lIns="121625" tIns="60812" rIns="121625" bIns="60812" anchor="t" anchorCtr="0"/>
                    <a:p>
                      <a:pPr latinLnBrk="1">
                        <a:defRPr/>
                      </a:pPr>
                      <a:r>
                        <a:rPr lang="ko-KR" altLang="en-US" sz="2000"/>
                        <a:t>김민재</a:t>
                      </a:r>
                      <a:endParaRPr lang="ko-KR" altLang="en-US" sz="2000"/>
                    </a:p>
                  </a:txBody>
                  <a:tcPr marL="121625" marR="121625" marT="60812" marB="60812"/>
                </a:tc>
                <a:tc>
                  <a:txBody>
                    <a:bodyPr vert="horz" lIns="121625" tIns="60812" rIns="121625" bIns="60812" anchor="t" anchorCtr="0"/>
                    <a:p>
                      <a:pPr latinLnBrk="1">
                        <a:defRPr/>
                      </a:pPr>
                      <a:r>
                        <a:rPr lang="en-US" altLang="ko-KR" sz="2000"/>
                        <a:t>DB</a:t>
                      </a:r>
                      <a:r>
                        <a:rPr lang="ko-KR" altLang="en-US" sz="2000"/>
                        <a:t>구축</a:t>
                      </a:r>
                      <a:r>
                        <a:rPr lang="en-US" altLang="ko-KR" sz="2000"/>
                        <a:t>, </a:t>
                      </a:r>
                      <a:r>
                        <a:rPr lang="ko-KR" altLang="en-US" sz="2000"/>
                        <a:t>개발 코드 구현</a:t>
                      </a:r>
                      <a:endParaRPr lang="ko-KR" altLang="en-US" sz="2000"/>
                    </a:p>
                  </a:txBody>
                  <a:tcPr marL="121625" marR="121625" marT="60812" marB="60812"/>
                </a:tc>
              </a:tr>
              <a:tr h="493256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21625" tIns="60812" rIns="121625" bIns="60812" anchor="t" anchorCtr="0"/>
                    <a:p>
                      <a:pPr latinLnBrk="1">
                        <a:defRPr/>
                      </a:pPr>
                      <a:r>
                        <a:rPr lang="ko-KR" altLang="en-US" sz="2000"/>
                        <a:t>변성우</a:t>
                      </a:r>
                      <a:endParaRPr lang="ko-KR" altLang="en-US" sz="2000"/>
                    </a:p>
                  </a:txBody>
                  <a:tcPr marL="121625" marR="121625" marT="60812" marB="60812"/>
                </a:tc>
                <a:tc>
                  <a:txBody>
                    <a:bodyPr vert="horz" lIns="121625" tIns="60812" rIns="121625" bIns="60812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000"/>
                        <a:t>디자인</a:t>
                      </a:r>
                      <a:r>
                        <a:rPr lang="en-US" altLang="ko-KR" sz="2000"/>
                        <a:t>,</a:t>
                      </a:r>
                      <a:r>
                        <a:rPr lang="ko-KR" altLang="en-US" sz="2000"/>
                        <a:t> 개발 코드 구현</a:t>
                      </a:r>
                      <a:endParaRPr lang="ko-KR" altLang="en-US" sz="2000"/>
                    </a:p>
                  </a:txBody>
                  <a:tcPr marL="121625" marR="121625" marT="60812" marB="60812"/>
                </a:tc>
              </a:tr>
              <a:tr h="493256">
                <a:tc v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21625" tIns="60812" rIns="121625" bIns="60812" anchor="t" anchorCtr="0"/>
                    <a:p>
                      <a:pPr latinLnBrk="1">
                        <a:defRPr/>
                      </a:pPr>
                      <a:r>
                        <a:rPr lang="ko-KR" altLang="en-US" sz="2000"/>
                        <a:t>최영민</a:t>
                      </a:r>
                      <a:endParaRPr lang="ko-KR" altLang="en-US" sz="2000"/>
                    </a:p>
                  </a:txBody>
                  <a:tcPr marL="121625" marR="121625" marT="60812" marB="60812"/>
                </a:tc>
                <a:tc>
                  <a:txBody>
                    <a:bodyPr vert="horz" lIns="121625" tIns="60812" rIns="121625" bIns="60812" anchor="t" anchorCtr="0"/>
                    <a:p>
                      <a:pPr latinLnBrk="1">
                        <a:defRPr/>
                      </a:pPr>
                      <a:r>
                        <a:rPr lang="en-US" altLang="ko-KR" sz="2000"/>
                        <a:t>DB</a:t>
                      </a:r>
                      <a:r>
                        <a:rPr lang="ko-KR" altLang="en-US" sz="2000"/>
                        <a:t>구축</a:t>
                      </a:r>
                      <a:r>
                        <a:rPr lang="en-US" altLang="ko-KR" sz="2000"/>
                        <a:t>, </a:t>
                      </a:r>
                      <a:r>
                        <a:rPr lang="ko-KR" altLang="en-US" sz="2000"/>
                        <a:t>디자인</a:t>
                      </a:r>
                      <a:r>
                        <a:rPr lang="en-US" altLang="ko-KR" sz="2000"/>
                        <a:t>, </a:t>
                      </a:r>
                      <a:r>
                        <a:rPr lang="ko-KR" altLang="en-US" sz="2000"/>
                        <a:t>개발 코드 구현</a:t>
                      </a:r>
                      <a:endParaRPr lang="ko-KR" altLang="en-US" sz="2000"/>
                    </a:p>
                  </a:txBody>
                  <a:tcPr marL="121625" marR="121625" marT="60812" marB="60812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1268760"/>
            <a:ext cx="122501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b="1"/>
              <a:t>[</a:t>
            </a:r>
            <a:r>
              <a:rPr lang="ko-KR" altLang="en-US" sz="1600" b="1"/>
              <a:t>팀원 역할</a:t>
            </a:r>
            <a:r>
              <a:rPr lang="en-US" altLang="ko-KR" sz="1600" b="1"/>
              <a:t>]</a:t>
            </a:r>
            <a:endParaRPr lang="en-US" altLang="ko-KR" sz="1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변성우\프로젝트_롯데\포스터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32040" y="1615020"/>
            <a:ext cx="3754906" cy="4928315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110296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51520" y="1268760"/>
            <a:ext cx="122501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b="1"/>
              <a:t>[</a:t>
            </a:r>
            <a:r>
              <a:rPr lang="ko-KR" altLang="en-US" sz="1600" b="1"/>
              <a:t>개발 과정</a:t>
            </a:r>
            <a:r>
              <a:rPr lang="en-US" altLang="ko-KR" sz="1600" b="1"/>
              <a:t>]</a:t>
            </a:r>
            <a:endParaRPr lang="en-US" altLang="ko-KR" sz="1600" b="1"/>
          </a:p>
        </p:txBody>
      </p:sp>
      <p:sp>
        <p:nvSpPr>
          <p:cNvPr id="2" name="TextBox 1"/>
          <p:cNvSpPr txBox="1"/>
          <p:nvPr/>
        </p:nvSpPr>
        <p:spPr>
          <a:xfrm>
            <a:off x="323528" y="2132856"/>
            <a:ext cx="4130362" cy="22848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/>
              <a:t>프로그램 정보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1) </a:t>
            </a:r>
            <a:r>
              <a:rPr lang="ko-KR" altLang="en-US"/>
              <a:t>프로 야구팀 롯데 자이언츠 관련 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</a:t>
            </a:r>
            <a:r>
              <a:rPr lang="ko-KR" altLang="en-US"/>
              <a:t>기본 정보 및 선수별 기록</a:t>
            </a:r>
            <a:r>
              <a:rPr lang="en-US" altLang="ko-KR"/>
              <a:t>  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2) </a:t>
            </a:r>
            <a:r>
              <a:rPr lang="ko-KR" altLang="en-US"/>
              <a:t>관리자 계정 생성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 관리자 모드와 사용자 모드 구분</a:t>
            </a:r>
            <a:r>
              <a:rPr lang="en-US" altLang="ko-KR"/>
              <a:t>     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2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1268760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개발 과정</a:t>
            </a:r>
            <a:r>
              <a:rPr lang="en-US" altLang="ko-KR" sz="1600" b="1" dirty="0" smtClean="0"/>
              <a:t>]</a:t>
            </a:r>
          </a:p>
        </p:txBody>
      </p:sp>
      <p:pic>
        <p:nvPicPr>
          <p:cNvPr id="2050" name="Picture 2" descr="\\401-main\자료\사용자\최영민\과제 - 롯데 자이언츠\gui img\DB 트리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464" y="1768203"/>
            <a:ext cx="24003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51520" y="1845742"/>
            <a:ext cx="540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DB </a:t>
            </a:r>
            <a:r>
              <a:rPr lang="ko-KR" altLang="en-US" dirty="0" smtClean="0"/>
              <a:t>정보</a:t>
            </a:r>
            <a:endParaRPr lang="en-US" altLang="ko-KR" dirty="0" smtClean="0"/>
          </a:p>
          <a:p>
            <a:r>
              <a:rPr lang="en-US" altLang="ko-KR" dirty="0" smtClean="0"/>
              <a:t>1) GM: </a:t>
            </a:r>
            <a:r>
              <a:rPr lang="ko-KR" altLang="en-US" dirty="0" smtClean="0"/>
              <a:t>회원관리 </a:t>
            </a:r>
            <a:endParaRPr lang="en-US" altLang="ko-KR" dirty="0" smtClean="0"/>
          </a:p>
          <a:p>
            <a:r>
              <a:rPr lang="en-US" altLang="ko-KR" dirty="0" smtClean="0"/>
              <a:t>2) PLAYER: </a:t>
            </a:r>
            <a:r>
              <a:rPr lang="ko-KR" altLang="en-US" dirty="0" smtClean="0"/>
              <a:t>전체 선수 관리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(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등번호</a:t>
            </a:r>
            <a:r>
              <a:rPr lang="en-US" altLang="ko-KR" dirty="0" smtClean="0"/>
              <a:t>(PK), </a:t>
            </a:r>
            <a:r>
              <a:rPr lang="ko-KR" altLang="en-US" dirty="0" smtClean="0"/>
              <a:t>포지션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3) BATTER: </a:t>
            </a:r>
            <a:r>
              <a:rPr lang="ko-KR" altLang="en-US" dirty="0" smtClean="0"/>
              <a:t>타자 관리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등번호</a:t>
            </a:r>
            <a:r>
              <a:rPr lang="en-US" altLang="ko-KR" dirty="0" smtClean="0"/>
              <a:t>(FK) </a:t>
            </a:r>
            <a:r>
              <a:rPr lang="ko-KR" altLang="en-US" dirty="0" smtClean="0"/>
              <a:t>외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 항목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4) PITCHER: </a:t>
            </a:r>
            <a:r>
              <a:rPr lang="ko-KR" altLang="en-US" dirty="0" smtClean="0"/>
              <a:t>투수 관리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등번호</a:t>
            </a:r>
            <a:r>
              <a:rPr lang="en-US" altLang="ko-KR" dirty="0" smtClean="0"/>
              <a:t>(FK) </a:t>
            </a:r>
            <a:r>
              <a:rPr lang="ko-KR" altLang="en-US" dirty="0" smtClean="0"/>
              <a:t>외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항목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pic>
        <p:nvPicPr>
          <p:cNvPr id="4098" name="Picture 2" descr="C:\Users\user\Desktop\변성우\프로젝트_롯데\lotte ppt\gm d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933056"/>
            <a:ext cx="215265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>
            <a:stCxn id="4098" idx="3"/>
          </p:cNvCxnSpPr>
          <p:nvPr/>
        </p:nvCxnSpPr>
        <p:spPr>
          <a:xfrm flipV="1">
            <a:off x="5500514" y="4347393"/>
            <a:ext cx="5349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7" descr="\\401-main\자료\사용자\최영민\과제 - 롯데 자이언츠\gui img\아이디 중복시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49407"/>
            <a:ext cx="3632323" cy="403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2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1268760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개발 과정</a:t>
            </a:r>
            <a:r>
              <a:rPr lang="en-US" altLang="ko-KR" sz="1600" b="1" dirty="0" smtClean="0"/>
              <a:t>]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1520" y="1845742"/>
            <a:ext cx="54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회원가입 창 구현</a:t>
            </a:r>
            <a:endParaRPr lang="en-US" altLang="ko-KR" dirty="0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579" y="2523611"/>
            <a:ext cx="2730545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2699791" y="3771155"/>
            <a:ext cx="1080120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6" name="Picture 6" descr="\\401-main\자료\사용자\최영민\과제 - 롯데 자이언츠\gui img\비밀번호 틀릴시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264" y="2492217"/>
            <a:ext cx="3576040" cy="397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6300192" y="4797152"/>
            <a:ext cx="100811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603731"/>
            <a:ext cx="2369267" cy="1054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331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2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1268760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개발 과정</a:t>
            </a:r>
            <a:r>
              <a:rPr lang="en-US" altLang="ko-KR" sz="1600" b="1" dirty="0" smtClean="0"/>
              <a:t>]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1520" y="1845742"/>
            <a:ext cx="54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탈퇴 창 구현</a:t>
            </a:r>
            <a:endParaRPr lang="ko-KR" altLang="en-US" dirty="0"/>
          </a:p>
        </p:txBody>
      </p:sp>
      <p:pic>
        <p:nvPicPr>
          <p:cNvPr id="6146" name="Picture 2" descr="\\401-main\자료\사용자\최영민\과제 - 롯데 자이언츠\gui img\회원 탈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507332"/>
            <a:ext cx="253365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\\401-main\자료\사용자\최영민\과제 - 롯데 자이언츠\gui img\관리 로그인창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59186"/>
            <a:ext cx="3672408" cy="407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971600" y="5517232"/>
            <a:ext cx="99097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43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2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1268760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개발 과정</a:t>
            </a:r>
            <a:r>
              <a:rPr lang="en-US" altLang="ko-KR" sz="1600" b="1" dirty="0" smtClean="0"/>
              <a:t>]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1520" y="1845742"/>
            <a:ext cx="54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로그인 창 구현</a:t>
            </a:r>
            <a:endParaRPr lang="ko-KR" altLang="en-US" dirty="0"/>
          </a:p>
        </p:txBody>
      </p:sp>
      <p:pic>
        <p:nvPicPr>
          <p:cNvPr id="2051" name="Picture 3" descr="C:\Users\user\Desktop\변성우\프로젝트_롯데\lotte ppt\관리 로그인창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97" y="2480684"/>
            <a:ext cx="3439080" cy="381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Desktop\변성우\프로젝트_롯데\lotte ppt\관리자모드 로그인시 및(메인화면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480007"/>
            <a:ext cx="4952600" cy="380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3608926" y="3861048"/>
            <a:ext cx="504056" cy="127836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1700" y="4725144"/>
            <a:ext cx="1080120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15616" y="4318588"/>
            <a:ext cx="236854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관리자 계정으로 로그인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08104" y="2708920"/>
            <a:ext cx="72008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3" name="Picture 5" descr="C:\Users\user\Desktop\변성우\프로젝트_롯데\lotte ppt\회원 로그인시 메이창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495624"/>
            <a:ext cx="4952599" cy="380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4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13" grpId="0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295</ep:Words>
  <ep:PresentationFormat>화면 슬라이드 쇼(4:3)</ep:PresentationFormat>
  <ep:Paragraphs>50</ep:Paragraphs>
  <ep:Slides>15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2019-08-19T01:45:16.000</dcterms:created>
  <dc:creator>user</dc:creator>
  <cp:lastModifiedBy>chldu</cp:lastModifiedBy>
  <dcterms:modified xsi:type="dcterms:W3CDTF">2019-12-11T04:41:00.936</dcterms:modified>
  <cp:revision>49</cp:revision>
  <dc:title>PowerPoint 프레젠테이션</dc:title>
  <cp:version/>
</cp:coreProperties>
</file>