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5" r:id="rId10"/>
    <p:sldId id="298" r:id="rId11"/>
    <p:sldId id="300" r:id="rId12"/>
    <p:sldId id="301" r:id="rId13"/>
    <p:sldId id="303" r:id="rId14"/>
    <p:sldId id="302" r:id="rId15"/>
    <p:sldId id="304" r:id="rId16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290"/>
            <p14:sldId id="291"/>
            <p14:sldId id="292"/>
            <p14:sldId id="293"/>
            <p14:sldId id="294"/>
            <p14:sldId id="296"/>
            <p14:sldId id="297"/>
            <p14:sldId id="295"/>
            <p14:sldId id="298"/>
            <p14:sldId id="300"/>
            <p14:sldId id="301"/>
            <p14:sldId id="303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7851-F2ED-4C2C-BFDF-46106D0F12C0}" v="286" dt="2023-01-13T02:13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106" d="100"/>
          <a:sy n="106" d="100"/>
        </p:scale>
        <p:origin x="1296" y="108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dirty="0"/>
              <a:t>Sungwoon Choi 2021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A6E6B-376F-383E-3534-B1D3BC22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C1E39-EB1D-C626-1712-075542531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0252A-1667-4901-9E48-83928949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2023-01-14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8AA5-BB64-DBEB-2D24-25EBA0B50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B7CE2-4949-6071-07D3-7AC036DE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156A59-15EB-DC95-C8D8-2E4A329E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63471"/>
            <a:ext cx="7059903" cy="38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DAF7-A124-B738-C9D1-7BB6C2337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1A47-2BC0-AED7-2132-F6189AEBE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FEBE5D-F33D-B139-2CDE-344957C5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98" y="827437"/>
            <a:ext cx="8484278" cy="61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B405B3-3C5E-A96A-AC82-E751B7CF6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58BAD-87A7-5FDE-A9B0-E98C0799C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9AD37-46C9-4A00-69F7-919F6DB8B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451344-B21D-9751-5B14-8F3B33E6671C}"/>
              </a:ext>
            </a:extLst>
          </p:cNvPr>
          <p:cNvSpPr/>
          <p:nvPr/>
        </p:nvSpPr>
        <p:spPr bwMode="auto">
          <a:xfrm>
            <a:off x="2151136" y="212666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0F8EF-8E64-907E-FC23-D4F62B6D68C4}"/>
              </a:ext>
            </a:extLst>
          </p:cNvPr>
          <p:cNvSpPr txBox="1"/>
          <p:nvPr/>
        </p:nvSpPr>
        <p:spPr>
          <a:xfrm>
            <a:off x="1344960" y="2225331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496904-CB87-8022-0CFD-E4DCA1862B92}"/>
              </a:ext>
            </a:extLst>
          </p:cNvPr>
          <p:cNvCxnSpPr>
            <a:stCxn id="10" idx="3"/>
            <a:endCxn id="6" idx="1"/>
          </p:cNvCxnSpPr>
          <p:nvPr/>
        </p:nvCxnSpPr>
        <p:spPr bwMode="auto">
          <a:xfrm flipV="1">
            <a:off x="1895111" y="2360463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138766-8672-5711-6FF9-C56C2A09B2DE}"/>
              </a:ext>
            </a:extLst>
          </p:cNvPr>
          <p:cNvSpPr txBox="1"/>
          <p:nvPr/>
        </p:nvSpPr>
        <p:spPr>
          <a:xfrm>
            <a:off x="1583367" y="1313821"/>
            <a:ext cx="28725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A7123-B71D-43F5-4E4F-07950C804752}"/>
              </a:ext>
            </a:extLst>
          </p:cNvPr>
          <p:cNvSpPr txBox="1"/>
          <p:nvPr/>
        </p:nvSpPr>
        <p:spPr>
          <a:xfrm>
            <a:off x="2344501" y="1301397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87A21-A2BB-6FAD-5F8B-509D974EC901}"/>
              </a:ext>
            </a:extLst>
          </p:cNvPr>
          <p:cNvSpPr txBox="1"/>
          <p:nvPr/>
        </p:nvSpPr>
        <p:spPr>
          <a:xfrm>
            <a:off x="1972750" y="1302139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BEEC107-8BBB-8DF9-FEBF-462056BBE030}"/>
              </a:ext>
            </a:extLst>
          </p:cNvPr>
          <p:cNvCxnSpPr>
            <a:stCxn id="30" idx="2"/>
            <a:endCxn id="6" idx="0"/>
          </p:cNvCxnSpPr>
          <p:nvPr/>
        </p:nvCxnSpPr>
        <p:spPr bwMode="auto">
          <a:xfrm rot="16200000" flipH="1">
            <a:off x="1819213" y="1498602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A5827D8-FA6F-2496-138D-7150BD0A3EB9}"/>
              </a:ext>
            </a:extLst>
          </p:cNvPr>
          <p:cNvCxnSpPr>
            <a:stCxn id="31" idx="2"/>
            <a:endCxn id="6" idx="0"/>
          </p:cNvCxnSpPr>
          <p:nvPr/>
        </p:nvCxnSpPr>
        <p:spPr bwMode="auto">
          <a:xfrm rot="5400000">
            <a:off x="2195573" y="1830101"/>
            <a:ext cx="548271" cy="4486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8C32807-C92C-8838-7DD4-4462160E54D2}"/>
              </a:ext>
            </a:extLst>
          </p:cNvPr>
          <p:cNvCxnSpPr>
            <a:stCxn id="32" idx="2"/>
            <a:endCxn id="6" idx="0"/>
          </p:cNvCxnSpPr>
          <p:nvPr/>
        </p:nvCxnSpPr>
        <p:spPr bwMode="auto">
          <a:xfrm rot="16200000" flipH="1">
            <a:off x="2003656" y="1683045"/>
            <a:ext cx="547529" cy="3397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76D108-50D5-66C7-B112-EAC7B7EF0645}"/>
              </a:ext>
            </a:extLst>
          </p:cNvPr>
          <p:cNvSpPr/>
          <p:nvPr/>
        </p:nvSpPr>
        <p:spPr bwMode="auto">
          <a:xfrm>
            <a:off x="4026500" y="215178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7973F0-43E7-3178-AE23-824ABC4F5544}"/>
              </a:ext>
            </a:extLst>
          </p:cNvPr>
          <p:cNvSpPr txBox="1"/>
          <p:nvPr/>
        </p:nvSpPr>
        <p:spPr>
          <a:xfrm>
            <a:off x="3220324" y="225044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7A8B90-04EA-0C71-A99B-BA6F139F6361}"/>
              </a:ext>
            </a:extLst>
          </p:cNvPr>
          <p:cNvCxnSpPr>
            <a:stCxn id="50" idx="3"/>
            <a:endCxn id="49" idx="1"/>
          </p:cNvCxnSpPr>
          <p:nvPr/>
        </p:nvCxnSpPr>
        <p:spPr bwMode="auto">
          <a:xfrm flipV="1">
            <a:off x="3770475" y="2385577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B5FD7-68B5-FE58-49D4-8505C62F7B3B}"/>
              </a:ext>
            </a:extLst>
          </p:cNvPr>
          <p:cNvSpPr txBox="1"/>
          <p:nvPr/>
        </p:nvSpPr>
        <p:spPr>
          <a:xfrm>
            <a:off x="3458731" y="133893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91E118-CE61-0607-0FDC-1A2331705110}"/>
              </a:ext>
            </a:extLst>
          </p:cNvPr>
          <p:cNvSpPr txBox="1"/>
          <p:nvPr/>
        </p:nvSpPr>
        <p:spPr>
          <a:xfrm>
            <a:off x="4196109" y="132564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0D86A4-D2B0-1072-DE41-BE7107A140F8}"/>
              </a:ext>
            </a:extLst>
          </p:cNvPr>
          <p:cNvSpPr txBox="1"/>
          <p:nvPr/>
        </p:nvSpPr>
        <p:spPr>
          <a:xfrm>
            <a:off x="3844930" y="1332818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F150EEF-A4D4-BF49-1A21-C9C3A16D7734}"/>
              </a:ext>
            </a:extLst>
          </p:cNvPr>
          <p:cNvCxnSpPr>
            <a:stCxn id="52" idx="2"/>
            <a:endCxn id="49" idx="0"/>
          </p:cNvCxnSpPr>
          <p:nvPr/>
        </p:nvCxnSpPr>
        <p:spPr bwMode="auto">
          <a:xfrm rot="16200000" flipH="1">
            <a:off x="3694577" y="1523716"/>
            <a:ext cx="535847" cy="7202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DFF46B3-0943-89E4-FE9E-305D71EF1622}"/>
              </a:ext>
            </a:extLst>
          </p:cNvPr>
          <p:cNvCxnSpPr>
            <a:stCxn id="53" idx="2"/>
          </p:cNvCxnSpPr>
          <p:nvPr/>
        </p:nvCxnSpPr>
        <p:spPr bwMode="auto">
          <a:xfrm rot="16200000" flipH="1">
            <a:off x="4548504" y="1397880"/>
            <a:ext cx="146062" cy="5555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EDB3D7C-8BB9-C20D-6C76-484AF6604E5A}"/>
              </a:ext>
            </a:extLst>
          </p:cNvPr>
          <p:cNvCxnSpPr>
            <a:stCxn id="54" idx="2"/>
            <a:endCxn id="49" idx="0"/>
          </p:cNvCxnSpPr>
          <p:nvPr/>
        </p:nvCxnSpPr>
        <p:spPr bwMode="auto">
          <a:xfrm rot="16200000" flipH="1">
            <a:off x="3880210" y="1709350"/>
            <a:ext cx="541964" cy="3428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E24724B-829C-7AB6-BC89-EC8A6B2AD07C}"/>
              </a:ext>
            </a:extLst>
          </p:cNvPr>
          <p:cNvSpPr/>
          <p:nvPr/>
        </p:nvSpPr>
        <p:spPr bwMode="auto">
          <a:xfrm>
            <a:off x="1031426" y="1345337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A92628-49CA-3452-6242-7EB101D8F01B}"/>
              </a:ext>
            </a:extLst>
          </p:cNvPr>
          <p:cNvSpPr/>
          <p:nvPr/>
        </p:nvSpPr>
        <p:spPr bwMode="auto">
          <a:xfrm>
            <a:off x="3018347" y="1325565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CE77338-866F-781E-2494-852B8C0B3388}"/>
              </a:ext>
            </a:extLst>
          </p:cNvPr>
          <p:cNvSpPr/>
          <p:nvPr/>
        </p:nvSpPr>
        <p:spPr bwMode="auto">
          <a:xfrm>
            <a:off x="2324454" y="3975945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881E-2ABD-41FA-7F01-D748B29CFD49}"/>
              </a:ext>
            </a:extLst>
          </p:cNvPr>
          <p:cNvSpPr txBox="1"/>
          <p:nvPr/>
        </p:nvSpPr>
        <p:spPr>
          <a:xfrm>
            <a:off x="1511275" y="4066635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191022-CC75-A77F-AF7F-D1E46C14E351}"/>
              </a:ext>
            </a:extLst>
          </p:cNvPr>
          <p:cNvCxnSpPr>
            <a:stCxn id="62" idx="3"/>
            <a:endCxn id="61" idx="1"/>
          </p:cNvCxnSpPr>
          <p:nvPr/>
        </p:nvCxnSpPr>
        <p:spPr bwMode="auto">
          <a:xfrm>
            <a:off x="2061426" y="4205135"/>
            <a:ext cx="263028" cy="4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CF8B7CF-7B16-2404-810F-B3204E9A2B4A}"/>
              </a:ext>
            </a:extLst>
          </p:cNvPr>
          <p:cNvSpPr txBox="1"/>
          <p:nvPr/>
        </p:nvSpPr>
        <p:spPr>
          <a:xfrm>
            <a:off x="1749682" y="3155125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4CF10-8F78-C28B-4E61-6AA133F9F1D4}"/>
              </a:ext>
            </a:extLst>
          </p:cNvPr>
          <p:cNvSpPr txBox="1"/>
          <p:nvPr/>
        </p:nvSpPr>
        <p:spPr>
          <a:xfrm>
            <a:off x="2389409" y="3146602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0D224E-C2B9-4AB4-575A-E7A2764F1C81}"/>
              </a:ext>
            </a:extLst>
          </p:cNvPr>
          <p:cNvSpPr txBox="1"/>
          <p:nvPr/>
        </p:nvSpPr>
        <p:spPr>
          <a:xfrm>
            <a:off x="2072298" y="3146602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39129CC-104A-BF4E-5478-254B87E1D008}"/>
              </a:ext>
            </a:extLst>
          </p:cNvPr>
          <p:cNvCxnSpPr>
            <a:stCxn id="64" idx="2"/>
            <a:endCxn id="61" idx="0"/>
          </p:cNvCxnSpPr>
          <p:nvPr/>
        </p:nvCxnSpPr>
        <p:spPr bwMode="auto">
          <a:xfrm rot="16200000" flipH="1">
            <a:off x="1985043" y="3340392"/>
            <a:ext cx="543821" cy="7272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C6AE69E-0CCD-A1E0-C7F7-9B589CBBFD8A}"/>
              </a:ext>
            </a:extLst>
          </p:cNvPr>
          <p:cNvCxnSpPr>
            <a:stCxn id="65" idx="2"/>
            <a:endCxn id="61" idx="0"/>
          </p:cNvCxnSpPr>
          <p:nvPr/>
        </p:nvCxnSpPr>
        <p:spPr bwMode="auto">
          <a:xfrm rot="16200000" flipH="1">
            <a:off x="2302648" y="3657998"/>
            <a:ext cx="552344" cy="8354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6FFC54C-5850-BE98-AFF5-74503A2D380F}"/>
              </a:ext>
            </a:extLst>
          </p:cNvPr>
          <p:cNvCxnSpPr>
            <a:stCxn id="66" idx="2"/>
            <a:endCxn id="61" idx="0"/>
          </p:cNvCxnSpPr>
          <p:nvPr/>
        </p:nvCxnSpPr>
        <p:spPr bwMode="auto">
          <a:xfrm rot="16200000" flipH="1">
            <a:off x="2137681" y="3493031"/>
            <a:ext cx="552344" cy="4134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E23599-CCA2-0BFD-66C5-4EEA8C7679F0}"/>
              </a:ext>
            </a:extLst>
          </p:cNvPr>
          <p:cNvSpPr/>
          <p:nvPr/>
        </p:nvSpPr>
        <p:spPr bwMode="auto">
          <a:xfrm>
            <a:off x="5086802" y="398909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3117C9-622D-1D5C-A821-14337F89B520}"/>
              </a:ext>
            </a:extLst>
          </p:cNvPr>
          <p:cNvSpPr txBox="1"/>
          <p:nvPr/>
        </p:nvSpPr>
        <p:spPr>
          <a:xfrm>
            <a:off x="4280626" y="4087760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EC08A77-4323-26EF-C105-03859429B6D4}"/>
              </a:ext>
            </a:extLst>
          </p:cNvPr>
          <p:cNvCxnSpPr>
            <a:stCxn id="71" idx="3"/>
            <a:endCxn id="70" idx="1"/>
          </p:cNvCxnSpPr>
          <p:nvPr/>
        </p:nvCxnSpPr>
        <p:spPr bwMode="auto">
          <a:xfrm flipV="1">
            <a:off x="4830777" y="4222892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D6B38C0-F0EA-C82F-6149-608EA093CED0}"/>
              </a:ext>
            </a:extLst>
          </p:cNvPr>
          <p:cNvSpPr txBox="1"/>
          <p:nvPr/>
        </p:nvSpPr>
        <p:spPr>
          <a:xfrm>
            <a:off x="4519033" y="317625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63006C-D240-1106-632C-FA02283CEB9C}"/>
              </a:ext>
            </a:extLst>
          </p:cNvPr>
          <p:cNvSpPr txBox="1"/>
          <p:nvPr/>
        </p:nvSpPr>
        <p:spPr>
          <a:xfrm>
            <a:off x="5279140" y="3176250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71AB80-082F-7B17-5AAA-7599D82CCEB5}"/>
              </a:ext>
            </a:extLst>
          </p:cNvPr>
          <p:cNvSpPr txBox="1"/>
          <p:nvPr/>
        </p:nvSpPr>
        <p:spPr>
          <a:xfrm>
            <a:off x="4899325" y="3168691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42414-0076-2771-329E-F10E28178AC7}"/>
              </a:ext>
            </a:extLst>
          </p:cNvPr>
          <p:cNvCxnSpPr>
            <a:stCxn id="73" idx="2"/>
          </p:cNvCxnSpPr>
          <p:nvPr/>
        </p:nvCxnSpPr>
        <p:spPr bwMode="auto">
          <a:xfrm rot="16200000" flipH="1">
            <a:off x="4540255" y="3575655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18061D9-3EEF-D2D8-8A3B-BFF05D79329A}"/>
              </a:ext>
            </a:extLst>
          </p:cNvPr>
          <p:cNvCxnSpPr>
            <a:stCxn id="74" idx="3"/>
            <a:endCxn id="84" idx="0"/>
          </p:cNvCxnSpPr>
          <p:nvPr/>
        </p:nvCxnSpPr>
        <p:spPr bwMode="auto">
          <a:xfrm>
            <a:off x="5574414" y="3314750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4F64D3-6F5D-8382-BA0D-D7AC7D85F2A2}"/>
              </a:ext>
            </a:extLst>
          </p:cNvPr>
          <p:cNvCxnSpPr>
            <a:stCxn id="75" idx="2"/>
            <a:endCxn id="70" idx="0"/>
          </p:cNvCxnSpPr>
          <p:nvPr/>
        </p:nvCxnSpPr>
        <p:spPr bwMode="auto">
          <a:xfrm rot="16200000" flipH="1">
            <a:off x="4936837" y="3542990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FB88B73-C55F-9CDC-6D11-DCEBCFFCA0DA}"/>
              </a:ext>
            </a:extLst>
          </p:cNvPr>
          <p:cNvSpPr/>
          <p:nvPr/>
        </p:nvSpPr>
        <p:spPr bwMode="auto">
          <a:xfrm>
            <a:off x="1197741" y="3186641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689BC2-628C-802A-920E-CF90375979C0}"/>
              </a:ext>
            </a:extLst>
          </p:cNvPr>
          <p:cNvSpPr/>
          <p:nvPr/>
        </p:nvSpPr>
        <p:spPr bwMode="auto">
          <a:xfrm>
            <a:off x="4078649" y="316288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CFFBE5-8469-6592-81DD-B395B37B7E4D}"/>
              </a:ext>
            </a:extLst>
          </p:cNvPr>
          <p:cNvSpPr/>
          <p:nvPr/>
        </p:nvSpPr>
        <p:spPr bwMode="auto">
          <a:xfrm>
            <a:off x="3126608" y="3967970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FF15EFA-92F6-61BA-66FB-11C7DD7D1BC9}"/>
              </a:ext>
            </a:extLst>
          </p:cNvPr>
          <p:cNvCxnSpPr>
            <a:stCxn id="61" idx="3"/>
            <a:endCxn id="81" idx="1"/>
          </p:cNvCxnSpPr>
          <p:nvPr/>
        </p:nvCxnSpPr>
        <p:spPr bwMode="auto">
          <a:xfrm flipV="1">
            <a:off x="2916736" y="4201766"/>
            <a:ext cx="209872" cy="7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30A031-E8F5-C77F-2817-6F616FD605A8}"/>
              </a:ext>
            </a:extLst>
          </p:cNvPr>
          <p:cNvSpPr/>
          <p:nvPr/>
        </p:nvSpPr>
        <p:spPr bwMode="auto">
          <a:xfrm>
            <a:off x="5893123" y="396868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FC92A4-41C3-B361-81ED-4A8DCF401E1F}"/>
              </a:ext>
            </a:extLst>
          </p:cNvPr>
          <p:cNvCxnSpPr>
            <a:cxnSpLocks/>
            <a:stCxn id="70" idx="3"/>
            <a:endCxn id="84" idx="1"/>
          </p:cNvCxnSpPr>
          <p:nvPr/>
        </p:nvCxnSpPr>
        <p:spPr bwMode="auto">
          <a:xfrm flipV="1">
            <a:off x="5679084" y="420247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474FE7-1B07-5ED1-43C2-71B4476CCF8A}"/>
              </a:ext>
            </a:extLst>
          </p:cNvPr>
          <p:cNvSpPr/>
          <p:nvPr/>
        </p:nvSpPr>
        <p:spPr bwMode="auto">
          <a:xfrm>
            <a:off x="7724933" y="3988385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2B78CC-A347-C5F7-4EB8-11002AB8BAA9}"/>
              </a:ext>
            </a:extLst>
          </p:cNvPr>
          <p:cNvSpPr txBox="1"/>
          <p:nvPr/>
        </p:nvSpPr>
        <p:spPr>
          <a:xfrm>
            <a:off x="6918757" y="4087049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2656255-D482-2B1E-B448-8C5AB4355DC3}"/>
              </a:ext>
            </a:extLst>
          </p:cNvPr>
          <p:cNvCxnSpPr>
            <a:stCxn id="103" idx="3"/>
            <a:endCxn id="102" idx="1"/>
          </p:cNvCxnSpPr>
          <p:nvPr/>
        </p:nvCxnSpPr>
        <p:spPr bwMode="auto">
          <a:xfrm flipV="1">
            <a:off x="7468908" y="4222181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E0732FB-8700-EDBD-6805-272AFB8C3051}"/>
              </a:ext>
            </a:extLst>
          </p:cNvPr>
          <p:cNvSpPr txBox="1"/>
          <p:nvPr/>
        </p:nvSpPr>
        <p:spPr>
          <a:xfrm>
            <a:off x="7157164" y="3175539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63543C-5448-F380-C48C-EF536E81FE6E}"/>
              </a:ext>
            </a:extLst>
          </p:cNvPr>
          <p:cNvSpPr txBox="1"/>
          <p:nvPr/>
        </p:nvSpPr>
        <p:spPr>
          <a:xfrm>
            <a:off x="7917271" y="3175539"/>
            <a:ext cx="295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23B8FC-1B20-4A33-B2CD-427CBB306F80}"/>
              </a:ext>
            </a:extLst>
          </p:cNvPr>
          <p:cNvSpPr txBox="1"/>
          <p:nvPr/>
        </p:nvSpPr>
        <p:spPr>
          <a:xfrm>
            <a:off x="7537456" y="3167980"/>
            <a:ext cx="2696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E9C36EBA-55EE-55BE-9157-1C1A986C8FCC}"/>
              </a:ext>
            </a:extLst>
          </p:cNvPr>
          <p:cNvCxnSpPr>
            <a:stCxn id="105" idx="2"/>
          </p:cNvCxnSpPr>
          <p:nvPr/>
        </p:nvCxnSpPr>
        <p:spPr bwMode="auto">
          <a:xfrm rot="16200000" flipH="1">
            <a:off x="7178386" y="3574944"/>
            <a:ext cx="640913" cy="396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2FEF02C-3186-6D74-B213-5B4C63B9891E}"/>
              </a:ext>
            </a:extLst>
          </p:cNvPr>
          <p:cNvCxnSpPr>
            <a:stCxn id="106" idx="3"/>
            <a:endCxn id="181" idx="0"/>
          </p:cNvCxnSpPr>
          <p:nvPr/>
        </p:nvCxnSpPr>
        <p:spPr bwMode="auto">
          <a:xfrm>
            <a:off x="8212545" y="3314039"/>
            <a:ext cx="1282468" cy="6449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621049A7-750B-E107-7AFF-FEC711612D57}"/>
              </a:ext>
            </a:extLst>
          </p:cNvPr>
          <p:cNvCxnSpPr>
            <a:stCxn id="107" idx="2"/>
            <a:endCxn id="112" idx="0"/>
          </p:cNvCxnSpPr>
          <p:nvPr/>
        </p:nvCxnSpPr>
        <p:spPr bwMode="auto">
          <a:xfrm rot="16200000" flipH="1">
            <a:off x="7988337" y="3128911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E613F65-8068-E2B9-CD9D-089FBB5E11D7}"/>
              </a:ext>
            </a:extLst>
          </p:cNvPr>
          <p:cNvSpPr/>
          <p:nvPr/>
        </p:nvSpPr>
        <p:spPr bwMode="auto">
          <a:xfrm>
            <a:off x="6716780" y="3162169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25A8F17-E757-475C-0F4B-706564C6127A}"/>
              </a:ext>
            </a:extLst>
          </p:cNvPr>
          <p:cNvSpPr/>
          <p:nvPr/>
        </p:nvSpPr>
        <p:spPr bwMode="auto">
          <a:xfrm>
            <a:off x="8531254" y="3967970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0211C65-DD0A-257D-E0FB-C2A12AF36436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 bwMode="auto">
          <a:xfrm flipV="1">
            <a:off x="8317215" y="4201766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3F85FDF-10FF-D06F-9805-6B920B7C84B3}"/>
              </a:ext>
            </a:extLst>
          </p:cNvPr>
          <p:cNvSpPr/>
          <p:nvPr/>
        </p:nvSpPr>
        <p:spPr bwMode="auto">
          <a:xfrm>
            <a:off x="5625112" y="5674562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654253D-C976-1CCB-33E0-35D55F0D2D62}"/>
              </a:ext>
            </a:extLst>
          </p:cNvPr>
          <p:cNvCxnSpPr>
            <a:cxnSpLocks/>
            <a:stCxn id="153" idx="3"/>
            <a:endCxn id="141" idx="1"/>
          </p:cNvCxnSpPr>
          <p:nvPr/>
        </p:nvCxnSpPr>
        <p:spPr bwMode="auto">
          <a:xfrm flipV="1">
            <a:off x="5342992" y="5908358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0DF6601-84B6-1E86-8D41-A58DDED4BA0D}"/>
              </a:ext>
            </a:extLst>
          </p:cNvPr>
          <p:cNvSpPr txBox="1"/>
          <p:nvPr/>
        </p:nvSpPr>
        <p:spPr>
          <a:xfrm>
            <a:off x="5057343" y="4861716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5BDB23-FBF0-C2B9-A203-E54C11DEB8CB}"/>
              </a:ext>
            </a:extLst>
          </p:cNvPr>
          <p:cNvSpPr txBox="1"/>
          <p:nvPr/>
        </p:nvSpPr>
        <p:spPr>
          <a:xfrm>
            <a:off x="5817450" y="4861716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6BD5512-021C-6B0A-A5D4-164BE6BB74EE}"/>
              </a:ext>
            </a:extLst>
          </p:cNvPr>
          <p:cNvSpPr txBox="1"/>
          <p:nvPr/>
        </p:nvSpPr>
        <p:spPr>
          <a:xfrm>
            <a:off x="5437635" y="4854157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BDF5168-648C-3D13-FB79-B06E5A4927B3}"/>
              </a:ext>
            </a:extLst>
          </p:cNvPr>
          <p:cNvCxnSpPr>
            <a:stCxn id="144" idx="2"/>
            <a:endCxn id="153" idx="1"/>
          </p:cNvCxnSpPr>
          <p:nvPr/>
        </p:nvCxnSpPr>
        <p:spPr bwMode="auto">
          <a:xfrm rot="5400000">
            <a:off x="4583535" y="5305890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77F91889-6DDC-80DF-20F5-B847CFD8B54E}"/>
              </a:ext>
            </a:extLst>
          </p:cNvPr>
          <p:cNvCxnSpPr>
            <a:stCxn id="145" idx="3"/>
            <a:endCxn id="151" idx="0"/>
          </p:cNvCxnSpPr>
          <p:nvPr/>
        </p:nvCxnSpPr>
        <p:spPr bwMode="auto">
          <a:xfrm>
            <a:off x="6112724" y="5000216"/>
            <a:ext cx="614850" cy="65393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14F88ACB-0579-64C2-9C31-F08EF541D9FF}"/>
              </a:ext>
            </a:extLst>
          </p:cNvPr>
          <p:cNvCxnSpPr>
            <a:stCxn id="146" idx="2"/>
            <a:endCxn id="141" idx="0"/>
          </p:cNvCxnSpPr>
          <p:nvPr/>
        </p:nvCxnSpPr>
        <p:spPr bwMode="auto">
          <a:xfrm rot="16200000" flipH="1">
            <a:off x="5475147" y="5228456"/>
            <a:ext cx="543406" cy="3488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92062376-27A3-4B36-EE02-684004D5BB53}"/>
              </a:ext>
            </a:extLst>
          </p:cNvPr>
          <p:cNvSpPr/>
          <p:nvPr/>
        </p:nvSpPr>
        <p:spPr bwMode="auto">
          <a:xfrm>
            <a:off x="4616959" y="4848346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59F887D-B1C4-043A-7BE6-875AC251E5E4}"/>
              </a:ext>
            </a:extLst>
          </p:cNvPr>
          <p:cNvSpPr/>
          <p:nvPr/>
        </p:nvSpPr>
        <p:spPr bwMode="auto">
          <a:xfrm>
            <a:off x="6431433" y="5654147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82F888D-2D75-0D08-2AB3-B9CAFF88DF34}"/>
              </a:ext>
            </a:extLst>
          </p:cNvPr>
          <p:cNvCxnSpPr>
            <a:cxnSpLocks/>
            <a:stCxn id="141" idx="3"/>
            <a:endCxn id="151" idx="1"/>
          </p:cNvCxnSpPr>
          <p:nvPr/>
        </p:nvCxnSpPr>
        <p:spPr bwMode="auto">
          <a:xfrm flipV="1">
            <a:off x="6217394" y="5887943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0E73FDF-229C-B604-ACB3-12012382C190}"/>
              </a:ext>
            </a:extLst>
          </p:cNvPr>
          <p:cNvSpPr/>
          <p:nvPr/>
        </p:nvSpPr>
        <p:spPr bwMode="auto">
          <a:xfrm>
            <a:off x="4750710" y="568953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C07DC5C-2358-F2CB-8876-07D9C37E9740}"/>
              </a:ext>
            </a:extLst>
          </p:cNvPr>
          <p:cNvSpPr/>
          <p:nvPr/>
        </p:nvSpPr>
        <p:spPr bwMode="auto">
          <a:xfrm>
            <a:off x="1634074" y="5771083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D1BF85-7C58-A227-EEEB-C9A9AEEC1162}"/>
              </a:ext>
            </a:extLst>
          </p:cNvPr>
          <p:cNvSpPr txBox="1"/>
          <p:nvPr/>
        </p:nvSpPr>
        <p:spPr>
          <a:xfrm>
            <a:off x="1686628" y="4926418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F7B71B-5434-AC71-25CD-39E04DA48CD2}"/>
              </a:ext>
            </a:extLst>
          </p:cNvPr>
          <p:cNvSpPr txBox="1"/>
          <p:nvPr/>
        </p:nvSpPr>
        <p:spPr>
          <a:xfrm>
            <a:off x="2446735" y="4926418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CDED42-710A-D1D2-517A-B61FBD127DEE}"/>
              </a:ext>
            </a:extLst>
          </p:cNvPr>
          <p:cNvSpPr txBox="1"/>
          <p:nvPr/>
        </p:nvSpPr>
        <p:spPr>
          <a:xfrm>
            <a:off x="2066920" y="4918859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0F3217F4-1550-3333-F0E7-F4AD84CD77ED}"/>
              </a:ext>
            </a:extLst>
          </p:cNvPr>
          <p:cNvCxnSpPr>
            <a:stCxn id="158" idx="2"/>
            <a:endCxn id="155" idx="1"/>
          </p:cNvCxnSpPr>
          <p:nvPr/>
        </p:nvCxnSpPr>
        <p:spPr bwMode="auto">
          <a:xfrm rot="5400000">
            <a:off x="1331435" y="5506057"/>
            <a:ext cx="801462" cy="196183"/>
          </a:xfrm>
          <a:prstGeom prst="bentConnector4">
            <a:avLst>
              <a:gd name="adj1" fmla="val 35414"/>
              <a:gd name="adj2" fmla="val 216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402459B8-1B3A-4A2C-87D2-1237FA746451}"/>
              </a:ext>
            </a:extLst>
          </p:cNvPr>
          <p:cNvCxnSpPr>
            <a:stCxn id="159" idx="3"/>
            <a:endCxn id="165" idx="0"/>
          </p:cNvCxnSpPr>
          <p:nvPr/>
        </p:nvCxnSpPr>
        <p:spPr bwMode="auto">
          <a:xfrm flipH="1">
            <a:off x="2736536" y="5064918"/>
            <a:ext cx="5473" cy="685750"/>
          </a:xfrm>
          <a:prstGeom prst="bentConnector4">
            <a:avLst>
              <a:gd name="adj1" fmla="val -4176868"/>
              <a:gd name="adj2" fmla="val 600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F94FA4FD-D284-345E-7590-4EBBFA710E9F}"/>
              </a:ext>
            </a:extLst>
          </p:cNvPr>
          <p:cNvCxnSpPr>
            <a:stCxn id="160" idx="2"/>
            <a:endCxn id="155" idx="0"/>
          </p:cNvCxnSpPr>
          <p:nvPr/>
        </p:nvCxnSpPr>
        <p:spPr bwMode="auto">
          <a:xfrm rot="5400000">
            <a:off x="1778362" y="5347711"/>
            <a:ext cx="575225" cy="2715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ED67DD75-B5C4-2BEB-7E17-36590F305CAD}"/>
              </a:ext>
            </a:extLst>
          </p:cNvPr>
          <p:cNvSpPr/>
          <p:nvPr/>
        </p:nvSpPr>
        <p:spPr bwMode="auto">
          <a:xfrm>
            <a:off x="1246244" y="4913048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058D0B-0249-8611-7256-3730F3495963}"/>
              </a:ext>
            </a:extLst>
          </p:cNvPr>
          <p:cNvSpPr/>
          <p:nvPr/>
        </p:nvSpPr>
        <p:spPr bwMode="auto">
          <a:xfrm>
            <a:off x="2440395" y="5750668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C2ED301-AD0C-5D4A-E944-7A7CAEB10C7F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 bwMode="auto">
          <a:xfrm flipV="1">
            <a:off x="2226356" y="5984464"/>
            <a:ext cx="214039" cy="20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C6DBD8-A8D7-78BC-5ED8-2C8A316135BB}"/>
              </a:ext>
            </a:extLst>
          </p:cNvPr>
          <p:cNvSpPr/>
          <p:nvPr/>
        </p:nvSpPr>
        <p:spPr bwMode="auto">
          <a:xfrm>
            <a:off x="3242549" y="5722436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45F9F18-DDB1-6AB4-9599-0CD669B492CD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 bwMode="auto">
          <a:xfrm flipV="1">
            <a:off x="3032677" y="5956232"/>
            <a:ext cx="209872" cy="28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BB7362A-10F6-4768-0E36-7F739BF9E254}"/>
              </a:ext>
            </a:extLst>
          </p:cNvPr>
          <p:cNvSpPr/>
          <p:nvPr/>
        </p:nvSpPr>
        <p:spPr bwMode="auto">
          <a:xfrm>
            <a:off x="9198872" y="3958961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EAB68FE-506D-6234-862A-B62A0F6D887B}"/>
              </a:ext>
            </a:extLst>
          </p:cNvPr>
          <p:cNvSpPr/>
          <p:nvPr/>
        </p:nvSpPr>
        <p:spPr bwMode="auto">
          <a:xfrm>
            <a:off x="8292116" y="5709946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34B75BC-407A-EC64-00B0-06C996B9FA20}"/>
              </a:ext>
            </a:extLst>
          </p:cNvPr>
          <p:cNvCxnSpPr>
            <a:cxnSpLocks/>
            <a:stCxn id="197" idx="3"/>
            <a:endCxn id="186" idx="1"/>
          </p:cNvCxnSpPr>
          <p:nvPr/>
        </p:nvCxnSpPr>
        <p:spPr bwMode="auto">
          <a:xfrm flipV="1">
            <a:off x="8009996" y="5943742"/>
            <a:ext cx="282120" cy="1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9E836A3-C2FA-4721-3D81-735EE65789AC}"/>
              </a:ext>
            </a:extLst>
          </p:cNvPr>
          <p:cNvSpPr txBox="1"/>
          <p:nvPr/>
        </p:nvSpPr>
        <p:spPr>
          <a:xfrm>
            <a:off x="7724347" y="4897100"/>
            <a:ext cx="287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S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FEBB9F6-ACB4-C9C8-34D9-40796F872C1B}"/>
              </a:ext>
            </a:extLst>
          </p:cNvPr>
          <p:cNvSpPr txBox="1"/>
          <p:nvPr/>
        </p:nvSpPr>
        <p:spPr>
          <a:xfrm>
            <a:off x="8484454" y="4897100"/>
            <a:ext cx="29527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w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C125D5-7140-382C-3A19-F6AE4D0293A5}"/>
              </a:ext>
            </a:extLst>
          </p:cNvPr>
          <p:cNvSpPr txBox="1"/>
          <p:nvPr/>
        </p:nvSpPr>
        <p:spPr>
          <a:xfrm>
            <a:off x="8104639" y="4889541"/>
            <a:ext cx="26962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L</a:t>
            </a:r>
            <a:endParaRPr lang="ko-KR" altLang="en-US" sz="1200" dirty="0"/>
          </a:p>
        </p:txBody>
      </p: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DA870F0-DAC6-9C65-CE28-72E5AD5A288B}"/>
              </a:ext>
            </a:extLst>
          </p:cNvPr>
          <p:cNvCxnSpPr>
            <a:stCxn id="188" idx="2"/>
            <a:endCxn id="197" idx="1"/>
          </p:cNvCxnSpPr>
          <p:nvPr/>
        </p:nvCxnSpPr>
        <p:spPr bwMode="auto">
          <a:xfrm rot="5400000">
            <a:off x="7250539" y="5341274"/>
            <a:ext cx="784612" cy="450262"/>
          </a:xfrm>
          <a:prstGeom prst="bentConnector4">
            <a:avLst>
              <a:gd name="adj1" fmla="val 35101"/>
              <a:gd name="adj2" fmla="val 150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DEC413F7-C976-1D80-FD2D-E57C77CF5B2C}"/>
              </a:ext>
            </a:extLst>
          </p:cNvPr>
          <p:cNvCxnSpPr>
            <a:stCxn id="189" idx="3"/>
          </p:cNvCxnSpPr>
          <p:nvPr/>
        </p:nvCxnSpPr>
        <p:spPr bwMode="auto">
          <a:xfrm>
            <a:off x="8779728" y="5035600"/>
            <a:ext cx="891354" cy="1678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64EE4ED-780F-A3F5-4F38-86B8350D5724}"/>
              </a:ext>
            </a:extLst>
          </p:cNvPr>
          <p:cNvCxnSpPr>
            <a:stCxn id="190" idx="2"/>
            <a:endCxn id="195" idx="0"/>
          </p:cNvCxnSpPr>
          <p:nvPr/>
        </p:nvCxnSpPr>
        <p:spPr bwMode="auto">
          <a:xfrm rot="16200000" flipH="1">
            <a:off x="8555520" y="4850472"/>
            <a:ext cx="522991" cy="1155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2343A4F-1F17-0030-CBB9-BFBE6DBF087F}"/>
              </a:ext>
            </a:extLst>
          </p:cNvPr>
          <p:cNvSpPr/>
          <p:nvPr/>
        </p:nvSpPr>
        <p:spPr bwMode="auto">
          <a:xfrm>
            <a:off x="7283963" y="4883730"/>
            <a:ext cx="332630" cy="27699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C6876E9-88EE-6313-6524-FAEE1F618632}"/>
              </a:ext>
            </a:extLst>
          </p:cNvPr>
          <p:cNvSpPr/>
          <p:nvPr/>
        </p:nvSpPr>
        <p:spPr bwMode="auto">
          <a:xfrm>
            <a:off x="9098437" y="5689531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EF77072-5C13-2418-6EDE-99B43C589A33}"/>
              </a:ext>
            </a:extLst>
          </p:cNvPr>
          <p:cNvCxnSpPr>
            <a:cxnSpLocks/>
            <a:stCxn id="186" idx="3"/>
            <a:endCxn id="195" idx="1"/>
          </p:cNvCxnSpPr>
          <p:nvPr/>
        </p:nvCxnSpPr>
        <p:spPr bwMode="auto">
          <a:xfrm flipV="1">
            <a:off x="8884398" y="5923327"/>
            <a:ext cx="214039" cy="20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B3FA89C-B66B-E019-1EE8-40FDAD7D110C}"/>
              </a:ext>
            </a:extLst>
          </p:cNvPr>
          <p:cNvSpPr/>
          <p:nvPr/>
        </p:nvSpPr>
        <p:spPr bwMode="auto">
          <a:xfrm>
            <a:off x="7417714" y="5724915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700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C9308B-8D16-AC83-1C1F-13A813BAB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Slot Allocation</a:t>
            </a:r>
          </a:p>
          <a:p>
            <a:pPr lvl="1"/>
            <a:r>
              <a:rPr lang="en-US" altLang="ko-KR" dirty="0"/>
              <a:t>Free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32CCF-3D45-DEF5-886D-97501051D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CC636-2EC1-7581-3525-E0F32DF5D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B0D6-648E-1823-90A4-82534285E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01087-808A-E19D-F9BF-93EBDFDCC7CB}"/>
              </a:ext>
            </a:extLst>
          </p:cNvPr>
          <p:cNvSpPr/>
          <p:nvPr/>
        </p:nvSpPr>
        <p:spPr bwMode="auto">
          <a:xfrm>
            <a:off x="2105869" y="2343950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07A1A-CAA5-E203-4473-27D56990B254}"/>
              </a:ext>
            </a:extLst>
          </p:cNvPr>
          <p:cNvSpPr txBox="1"/>
          <p:nvPr/>
        </p:nvSpPr>
        <p:spPr>
          <a:xfrm>
            <a:off x="1299693" y="2442614"/>
            <a:ext cx="55015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/>
              <a:t>Head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E86A40-BF5C-D301-F48A-62A0A4550ED6}"/>
              </a:ext>
            </a:extLst>
          </p:cNvPr>
          <p:cNvCxnSpPr>
            <a:stCxn id="7" idx="3"/>
            <a:endCxn id="6" idx="1"/>
          </p:cNvCxnSpPr>
          <p:nvPr/>
        </p:nvCxnSpPr>
        <p:spPr bwMode="auto">
          <a:xfrm flipV="1">
            <a:off x="1849844" y="2577746"/>
            <a:ext cx="256025" cy="3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6959A-1908-0755-5D28-81EF68618EA2}"/>
              </a:ext>
            </a:extLst>
          </p:cNvPr>
          <p:cNvSpPr/>
          <p:nvPr/>
        </p:nvSpPr>
        <p:spPr bwMode="auto">
          <a:xfrm>
            <a:off x="2903053" y="2343949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EE03D2-4728-F738-A269-CE7F0A1F51A0}"/>
              </a:ext>
            </a:extLst>
          </p:cNvPr>
          <p:cNvSpPr/>
          <p:nvPr/>
        </p:nvSpPr>
        <p:spPr bwMode="auto">
          <a:xfrm>
            <a:off x="3747448" y="2343948"/>
            <a:ext cx="592282" cy="467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7EE866-B9E1-3AD1-48B8-E6E84421E90E}"/>
              </a:ext>
            </a:extLst>
          </p:cNvPr>
          <p:cNvSpPr/>
          <p:nvPr/>
        </p:nvSpPr>
        <p:spPr bwMode="auto">
          <a:xfrm>
            <a:off x="2197109" y="2470980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EEFF0E-13D8-F2FF-4868-3E3B25195AC6}"/>
              </a:ext>
            </a:extLst>
          </p:cNvPr>
          <p:cNvCxnSpPr>
            <a:stCxn id="17" idx="3"/>
            <a:endCxn id="15" idx="1"/>
          </p:cNvCxnSpPr>
          <p:nvPr/>
        </p:nvCxnSpPr>
        <p:spPr bwMode="auto">
          <a:xfrm flipV="1">
            <a:off x="2466735" y="2577745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04DE7E-2D8B-1B5D-1FBA-BAE9F52118F0}"/>
              </a:ext>
            </a:extLst>
          </p:cNvPr>
          <p:cNvSpPr/>
          <p:nvPr/>
        </p:nvSpPr>
        <p:spPr bwMode="auto">
          <a:xfrm>
            <a:off x="3011726" y="2485641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F33277-B6EF-1B30-C84A-3F884A38C100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 flipV="1">
            <a:off x="3281352" y="2592406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BCC3C-59F8-D8A5-D19D-D59EA7577A18}"/>
              </a:ext>
            </a:extLst>
          </p:cNvPr>
          <p:cNvSpPr/>
          <p:nvPr/>
        </p:nvSpPr>
        <p:spPr bwMode="auto">
          <a:xfrm>
            <a:off x="3863914" y="2457577"/>
            <a:ext cx="269626" cy="2486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AFF7A9-2CF1-3640-DE77-11F9BF60043D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4133540" y="2564342"/>
            <a:ext cx="436318" cy="1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53B299-91B6-7FC2-DC00-2BF7B639A409}"/>
              </a:ext>
            </a:extLst>
          </p:cNvPr>
          <p:cNvSpPr/>
          <p:nvPr/>
        </p:nvSpPr>
        <p:spPr bwMode="auto">
          <a:xfrm>
            <a:off x="1717717" y="1545042"/>
            <a:ext cx="592282" cy="467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445AF0-EA82-B43A-EDB1-1575DC18A394}"/>
              </a:ext>
            </a:extLst>
          </p:cNvPr>
          <p:cNvSpPr/>
          <p:nvPr/>
        </p:nvSpPr>
        <p:spPr bwMode="auto">
          <a:xfrm>
            <a:off x="1798266" y="1685648"/>
            <a:ext cx="269626" cy="248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n</a:t>
            </a:r>
            <a:endParaRPr lang="ko-KR" altLang="en-US" sz="14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7909001-2584-01BF-B105-7655D61DFF11}"/>
              </a:ext>
            </a:extLst>
          </p:cNvPr>
          <p:cNvCxnSpPr>
            <a:stCxn id="7" idx="0"/>
            <a:endCxn id="26" idx="1"/>
          </p:cNvCxnSpPr>
          <p:nvPr/>
        </p:nvCxnSpPr>
        <p:spPr bwMode="auto">
          <a:xfrm rot="5400000" flipH="1" flipV="1">
            <a:off x="1314355" y="2039252"/>
            <a:ext cx="663776" cy="1429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C773EE-1466-27D3-0088-3E638500C63C}"/>
              </a:ext>
            </a:extLst>
          </p:cNvPr>
          <p:cNvCxnSpPr>
            <a:stCxn id="27" idx="3"/>
            <a:endCxn id="6" idx="0"/>
          </p:cNvCxnSpPr>
          <p:nvPr/>
        </p:nvCxnSpPr>
        <p:spPr bwMode="auto">
          <a:xfrm>
            <a:off x="2067892" y="1809965"/>
            <a:ext cx="334118" cy="5339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473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9FF8A7-A83A-89D1-D9D3-62F46DA9E2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Memory Manager</a:t>
            </a:r>
          </a:p>
          <a:p>
            <a:pPr lvl="1"/>
            <a:r>
              <a:rPr lang="en-US" altLang="ko-KR" dirty="0"/>
              <a:t>Overview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Dynamic</a:t>
            </a:r>
          </a:p>
          <a:p>
            <a:pPr lvl="2"/>
            <a:r>
              <a:rPr lang="en-US" altLang="ko-KR" dirty="0"/>
              <a:t>Relocatable – page mapping</a:t>
            </a:r>
          </a:p>
          <a:p>
            <a:pPr lvl="3"/>
            <a:r>
              <a:rPr lang="en-US" altLang="ko-KR" dirty="0"/>
              <a:t>Slot *</a:t>
            </a:r>
            <a:r>
              <a:rPr lang="en-US" altLang="ko-KR" dirty="0" err="1"/>
              <a:t>pSlot</a:t>
            </a:r>
            <a:endParaRPr lang="en-US" altLang="ko-KR" dirty="0"/>
          </a:p>
          <a:p>
            <a:pPr lvl="4"/>
            <a:r>
              <a:rPr lang="en-US" altLang="ko-KR" dirty="0" err="1"/>
              <a:t>pSlot</a:t>
            </a:r>
            <a:r>
              <a:rPr lang="en-US" altLang="ko-KR" dirty="0"/>
              <a:t>-&gt;</a:t>
            </a:r>
          </a:p>
          <a:p>
            <a:pPr lvl="4"/>
            <a:r>
              <a:rPr lang="en-US" altLang="ko-KR" dirty="0"/>
              <a:t>*</a:t>
            </a:r>
            <a:r>
              <a:rPr lang="en-US" altLang="ko-KR" dirty="0" err="1"/>
              <a:t>pSlot</a:t>
            </a:r>
            <a:endParaRPr lang="en-US" altLang="ko-KR" dirty="0"/>
          </a:p>
          <a:p>
            <a:pPr lvl="1"/>
            <a:r>
              <a:rPr lang="en-US" altLang="ko-KR" dirty="0"/>
              <a:t>Separation of</a:t>
            </a:r>
          </a:p>
          <a:p>
            <a:pPr lvl="2"/>
            <a:r>
              <a:rPr lang="en-US" altLang="ko-KR" dirty="0"/>
              <a:t>System Memory</a:t>
            </a:r>
          </a:p>
          <a:p>
            <a:pPr lvl="2"/>
            <a:r>
              <a:rPr lang="en-US" altLang="ko-KR" dirty="0"/>
              <a:t>User Memory</a:t>
            </a:r>
          </a:p>
          <a:p>
            <a:pPr lvl="4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07AA4-C3E4-4065-DF3B-76309E13E9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DD1023-C9D8-380B-43F6-8DD6207B9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E7AE5-2B53-218B-3237-336B82A2D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3EE04-EAC8-7C1F-2E31-477382923079}"/>
              </a:ext>
            </a:extLst>
          </p:cNvPr>
          <p:cNvSpPr/>
          <p:nvPr/>
        </p:nvSpPr>
        <p:spPr bwMode="auto">
          <a:xfrm>
            <a:off x="3468798" y="4255129"/>
            <a:ext cx="1144294" cy="443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AD05D-9815-800C-16C1-DBCF8A9FC573}"/>
              </a:ext>
            </a:extLst>
          </p:cNvPr>
          <p:cNvSpPr/>
          <p:nvPr/>
        </p:nvSpPr>
        <p:spPr bwMode="auto">
          <a:xfrm>
            <a:off x="5139443" y="5031873"/>
            <a:ext cx="1286046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Manager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4D348B-4317-F1B8-DDD9-0AC46F010A4F}"/>
              </a:ext>
            </a:extLst>
          </p:cNvPr>
          <p:cNvSpPr/>
          <p:nvPr/>
        </p:nvSpPr>
        <p:spPr bwMode="auto">
          <a:xfrm>
            <a:off x="5097863" y="3886195"/>
            <a:ext cx="1403845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Manager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AEE262-B15A-7035-6BA0-A4B1AFC6B0AF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 flipV="1">
            <a:off x="4613092" y="4114797"/>
            <a:ext cx="484771" cy="362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5175BB-A146-8880-4693-8FAE2A495DF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13092" y="4476939"/>
            <a:ext cx="526351" cy="783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A21A9B-54DC-E8FE-79E4-6FC41A5D19C5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 bwMode="auto">
          <a:xfrm flipV="1">
            <a:off x="7381469" y="4347921"/>
            <a:ext cx="0" cy="547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76ECC-DF38-C4CC-DB06-3DB3861788B2}"/>
              </a:ext>
            </a:extLst>
          </p:cNvPr>
          <p:cNvSpPr txBox="1"/>
          <p:nvPr/>
        </p:nvSpPr>
        <p:spPr>
          <a:xfrm>
            <a:off x="6383909" y="4485122"/>
            <a:ext cx="10816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pPageIndex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626BF9-561F-2F65-E8BA-C49B6FD8EF12}"/>
              </a:ext>
            </a:extLst>
          </p:cNvPr>
          <p:cNvSpPr/>
          <p:nvPr/>
        </p:nvSpPr>
        <p:spPr bwMode="auto">
          <a:xfrm>
            <a:off x="6803621" y="4895662"/>
            <a:ext cx="1155696" cy="786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 index</a:t>
            </a:r>
          </a:p>
          <a:p>
            <a:r>
              <a:rPr lang="en-US" altLang="ko-KR" sz="1400" dirty="0"/>
              <a:t>-  index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szSlot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2870B5-88C5-510B-F386-6251C072567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 bwMode="auto">
          <a:xfrm>
            <a:off x="6425489" y="5260475"/>
            <a:ext cx="378132" cy="28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93CC08-DDC1-1973-A159-FAAD3E888B10}"/>
              </a:ext>
            </a:extLst>
          </p:cNvPr>
          <p:cNvSpPr/>
          <p:nvPr/>
        </p:nvSpPr>
        <p:spPr bwMode="auto">
          <a:xfrm>
            <a:off x="8261230" y="5068948"/>
            <a:ext cx="828405" cy="439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Slot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7CA929-C9E1-7DFC-EC75-5F979D7749B7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 bwMode="auto">
          <a:xfrm>
            <a:off x="7959317" y="5288780"/>
            <a:ext cx="3019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9103BB-1A1F-4FA8-887C-F84C670F7E8F}"/>
              </a:ext>
            </a:extLst>
          </p:cNvPr>
          <p:cNvSpPr/>
          <p:nvPr/>
        </p:nvSpPr>
        <p:spPr bwMode="auto">
          <a:xfrm>
            <a:off x="6803621" y="3890718"/>
            <a:ext cx="1155696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 Index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6766FD-02D0-4C84-FF88-26BC50A57C1B}"/>
              </a:ext>
            </a:extLst>
          </p:cNvPr>
          <p:cNvSpPr/>
          <p:nvPr/>
        </p:nvSpPr>
        <p:spPr bwMode="auto">
          <a:xfrm>
            <a:off x="8202003" y="3886195"/>
            <a:ext cx="828405" cy="457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Page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443F94-022C-FB9F-FE69-5662737BEDD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 bwMode="auto">
          <a:xfrm>
            <a:off x="6501708" y="4114797"/>
            <a:ext cx="301913" cy="4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A460A3-D717-6B28-D82C-09CB67DDCAB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 bwMode="auto">
          <a:xfrm flipV="1">
            <a:off x="7959317" y="4114797"/>
            <a:ext cx="242686" cy="4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4FB9DB-F0C6-E368-FAF8-4C29AF64517B}"/>
              </a:ext>
            </a:extLst>
          </p:cNvPr>
          <p:cNvSpPr/>
          <p:nvPr/>
        </p:nvSpPr>
        <p:spPr bwMode="auto">
          <a:xfrm>
            <a:off x="1558515" y="4161460"/>
            <a:ext cx="1425512" cy="647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/>
              <a:t>BaseObject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new/delete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6D862F-D7F2-697F-89F6-3EEC97AA9CB1}"/>
              </a:ext>
            </a:extLst>
          </p:cNvPr>
          <p:cNvCxnSpPr>
            <a:cxnSpLocks/>
            <a:stCxn id="46" idx="3"/>
            <a:endCxn id="6" idx="1"/>
          </p:cNvCxnSpPr>
          <p:nvPr/>
        </p:nvCxnSpPr>
        <p:spPr bwMode="auto">
          <a:xfrm flipV="1">
            <a:off x="2984027" y="4476939"/>
            <a:ext cx="484771" cy="8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1FFC34-DA81-0FAD-A126-8E079B4D9E98}"/>
              </a:ext>
            </a:extLst>
          </p:cNvPr>
          <p:cNvSpPr/>
          <p:nvPr/>
        </p:nvSpPr>
        <p:spPr bwMode="auto">
          <a:xfrm>
            <a:off x="4040944" y="3027100"/>
            <a:ext cx="1338813" cy="443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/>
              <a:t>IMemory</a:t>
            </a:r>
            <a:endParaRPr lang="en-US" altLang="ko-KR" sz="1400" dirty="0"/>
          </a:p>
          <a:p>
            <a:r>
              <a:rPr lang="en-US" altLang="ko-KR" sz="1400" dirty="0"/>
              <a:t>- new/delete</a:t>
            </a:r>
            <a:endParaRPr lang="ko-KR" altLang="en-US" sz="14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7139B1C1-A269-4A6C-B634-67BCFE0B2227}"/>
              </a:ext>
            </a:extLst>
          </p:cNvPr>
          <p:cNvSpPr/>
          <p:nvPr/>
        </p:nvSpPr>
        <p:spPr bwMode="auto">
          <a:xfrm>
            <a:off x="4600465" y="3454614"/>
            <a:ext cx="219770" cy="19691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655912B-A9AA-2691-8DDC-10C8A81AC7C1}"/>
              </a:ext>
            </a:extLst>
          </p:cNvPr>
          <p:cNvCxnSpPr>
            <a:stCxn id="8" idx="0"/>
            <a:endCxn id="54" idx="3"/>
          </p:cNvCxnSpPr>
          <p:nvPr/>
        </p:nvCxnSpPr>
        <p:spPr bwMode="auto">
          <a:xfrm rot="16200000" flipV="1">
            <a:off x="5137734" y="3224143"/>
            <a:ext cx="234668" cy="10894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F4B114C-25EB-F59C-CE80-349F71469730}"/>
              </a:ext>
            </a:extLst>
          </p:cNvPr>
          <p:cNvCxnSpPr>
            <a:stCxn id="6" idx="0"/>
            <a:endCxn id="54" idx="3"/>
          </p:cNvCxnSpPr>
          <p:nvPr/>
        </p:nvCxnSpPr>
        <p:spPr bwMode="auto">
          <a:xfrm rot="5400000" flipH="1" flipV="1">
            <a:off x="4073846" y="3618626"/>
            <a:ext cx="603602" cy="6694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488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3BE85F-F101-F421-510F-CFDBDC8EF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Slot Index</a:t>
            </a:r>
          </a:p>
          <a:p>
            <a:pPr lvl="1"/>
            <a:r>
              <a:rPr lang="en-US" altLang="ko-KR" dirty="0"/>
              <a:t>Slot Index -&gt; Multiple Page Index</a:t>
            </a:r>
          </a:p>
          <a:p>
            <a:pPr lvl="2"/>
            <a:r>
              <a:rPr lang="en-US" altLang="ko-KR" dirty="0"/>
              <a:t>Ex) Free Slot</a:t>
            </a:r>
          </a:p>
          <a:p>
            <a:pPr lvl="3"/>
            <a:r>
              <a:rPr lang="en-US" altLang="ko-KR" dirty="0"/>
              <a:t>Physical Address</a:t>
            </a:r>
          </a:p>
          <a:p>
            <a:pPr lvl="4"/>
            <a:r>
              <a:rPr lang="en-US" altLang="ko-KR" dirty="0"/>
              <a:t>2300 + 34</a:t>
            </a:r>
          </a:p>
          <a:p>
            <a:pPr lvl="4"/>
            <a:r>
              <a:rPr lang="en-US" altLang="ko-KR" dirty="0"/>
              <a:t>4500 + 23</a:t>
            </a:r>
          </a:p>
          <a:p>
            <a:pPr lvl="3"/>
            <a:r>
              <a:rPr lang="en-US" altLang="ko-KR" dirty="0"/>
              <a:t>Logical Address</a:t>
            </a:r>
          </a:p>
          <a:p>
            <a:pPr lvl="4"/>
            <a:r>
              <a:rPr lang="en-US" altLang="ko-KR" dirty="0"/>
              <a:t>0300 + (??)  + 23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Slot Index : Page Index = 1:1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3F9E4-2549-283B-98C9-09B5BA29A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D5AEAD-4BF5-9B78-1CDD-97253ECF40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A911-6908-1C0B-62EB-064BF9852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219E69-7A59-5ED6-4558-F12EFF95EBDF}"/>
              </a:ext>
            </a:extLst>
          </p:cNvPr>
          <p:cNvGrpSpPr/>
          <p:nvPr/>
        </p:nvGrpSpPr>
        <p:grpSpPr>
          <a:xfrm>
            <a:off x="4694164" y="1457866"/>
            <a:ext cx="3517329" cy="4361470"/>
            <a:chOff x="4585522" y="1548401"/>
            <a:chExt cx="3743665" cy="436147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959CF60-E3FD-8970-8C7B-CCDDF6025858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 bwMode="auto">
            <a:xfrm flipV="1">
              <a:off x="5163370" y="2152194"/>
              <a:ext cx="0" cy="2288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E36A88-C767-9B71-A11A-5CD807BAB72A}"/>
                </a:ext>
              </a:extLst>
            </p:cNvPr>
            <p:cNvSpPr/>
            <p:nvPr/>
          </p:nvSpPr>
          <p:spPr bwMode="auto">
            <a:xfrm>
              <a:off x="4585522" y="2381089"/>
              <a:ext cx="1155696" cy="7862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Slot index</a:t>
              </a:r>
            </a:p>
            <a:p>
              <a:r>
                <a:rPr lang="en-US" altLang="ko-KR" sz="1400" dirty="0"/>
                <a:t>-  </a:t>
              </a:r>
              <a:r>
                <a:rPr lang="en-US" altLang="ko-KR" sz="1400" dirty="0" err="1"/>
                <a:t>lAdd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szSlot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CCF1C0-1BF5-A0B3-9FC7-935C6DBBE240}"/>
                </a:ext>
              </a:extLst>
            </p:cNvPr>
            <p:cNvSpPr/>
            <p:nvPr/>
          </p:nvSpPr>
          <p:spPr bwMode="auto">
            <a:xfrm>
              <a:off x="6043131" y="2554375"/>
              <a:ext cx="828405" cy="4396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Slot</a:t>
              </a:r>
              <a:endParaRPr lang="ko-KR" altLang="en-US" sz="14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23935F-81F5-B251-5977-35D0854B703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 bwMode="auto">
            <a:xfrm>
              <a:off x="5741218" y="2774207"/>
              <a:ext cx="3019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D55CFD-4922-C3F7-D38C-567DCE5F8692}"/>
                </a:ext>
              </a:extLst>
            </p:cNvPr>
            <p:cNvSpPr/>
            <p:nvPr/>
          </p:nvSpPr>
          <p:spPr bwMode="auto">
            <a:xfrm>
              <a:off x="4585522" y="1573031"/>
              <a:ext cx="1155696" cy="5791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Page Index</a:t>
              </a:r>
            </a:p>
            <a:p>
              <a:r>
                <a:rPr lang="en-US" altLang="ko-KR" sz="1400" dirty="0"/>
                <a:t>- 23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87DCC3-AE54-B902-EB44-E173F5708311}"/>
                </a:ext>
              </a:extLst>
            </p:cNvPr>
            <p:cNvSpPr/>
            <p:nvPr/>
          </p:nvSpPr>
          <p:spPr bwMode="auto">
            <a:xfrm>
              <a:off x="5893617" y="1552542"/>
              <a:ext cx="1155696" cy="579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Page Index</a:t>
              </a:r>
            </a:p>
            <a:p>
              <a:r>
                <a:rPr lang="en-US" altLang="ko-KR" sz="1400" dirty="0"/>
                <a:t>- 45</a:t>
              </a:r>
              <a:endParaRPr lang="ko-KR" altLang="en-US" sz="14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C16CAF-B72E-F456-C1A3-8056A3787700}"/>
                </a:ext>
              </a:extLst>
            </p:cNvPr>
            <p:cNvCxnSpPr>
              <a:stCxn id="12" idx="0"/>
              <a:endCxn id="25" idx="0"/>
            </p:cNvCxnSpPr>
            <p:nvPr/>
          </p:nvCxnSpPr>
          <p:spPr bwMode="auto">
            <a:xfrm rot="5400000" flipH="1" flipV="1">
              <a:off x="6445039" y="266732"/>
              <a:ext cx="24630" cy="2587969"/>
            </a:xfrm>
            <a:prstGeom prst="bentConnector3">
              <a:avLst>
                <a:gd name="adj1" fmla="val 102813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E74C62-CAD8-3518-A0CA-5AA784416E9B}"/>
                </a:ext>
              </a:extLst>
            </p:cNvPr>
            <p:cNvSpPr/>
            <p:nvPr/>
          </p:nvSpPr>
          <p:spPr bwMode="auto">
            <a:xfrm>
              <a:off x="4840547" y="3132843"/>
              <a:ext cx="1202584" cy="646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/>
                <a:t>Logical  Page No</a:t>
              </a:r>
            </a:p>
            <a:p>
              <a:pPr algn="ctr"/>
              <a:r>
                <a:rPr lang="en-US" altLang="ko-KR" sz="1400" dirty="0"/>
                <a:t>03</a:t>
              </a:r>
              <a:endParaRPr lang="ko-KR" altLang="en-US" sz="1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F39BF6-78C5-296D-BF63-F9F3B08E69E4}"/>
                </a:ext>
              </a:extLst>
            </p:cNvPr>
            <p:cNvSpPr/>
            <p:nvPr/>
          </p:nvSpPr>
          <p:spPr bwMode="auto">
            <a:xfrm>
              <a:off x="7173491" y="1548401"/>
              <a:ext cx="1155696" cy="5791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Page Index</a:t>
              </a:r>
            </a:p>
            <a:p>
              <a:r>
                <a:rPr lang="en-US" altLang="ko-KR" sz="1400" dirty="0"/>
                <a:t>- 31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49EF8-89CD-0808-87A7-F34D2B7C1515}"/>
                </a:ext>
              </a:extLst>
            </p:cNvPr>
            <p:cNvSpPr/>
            <p:nvPr/>
          </p:nvSpPr>
          <p:spPr bwMode="auto">
            <a:xfrm>
              <a:off x="4585522" y="4511812"/>
              <a:ext cx="1155696" cy="7862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Slot index</a:t>
              </a:r>
            </a:p>
            <a:p>
              <a:r>
                <a:rPr lang="en-US" altLang="ko-KR" sz="1400" dirty="0"/>
                <a:t>-  </a:t>
              </a:r>
              <a:r>
                <a:rPr lang="en-US" altLang="ko-KR" sz="1400" dirty="0" err="1"/>
                <a:t>lAdd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szSlot</a:t>
              </a:r>
              <a:endParaRPr lang="ko-KR" altLang="en-US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386A95C-7568-9046-9293-EA42732FF5C7}"/>
                </a:ext>
              </a:extLst>
            </p:cNvPr>
            <p:cNvSpPr/>
            <p:nvPr/>
          </p:nvSpPr>
          <p:spPr bwMode="auto">
            <a:xfrm>
              <a:off x="4840547" y="5263566"/>
              <a:ext cx="1202584" cy="646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/>
                <a:t>Logical  Page No</a:t>
              </a:r>
            </a:p>
            <a:p>
              <a:pPr algn="ctr"/>
              <a:r>
                <a:rPr lang="en-US" altLang="ko-KR" sz="1400" dirty="0"/>
                <a:t>031</a:t>
              </a:r>
              <a:endParaRPr lang="ko-KR" altLang="en-US" sz="1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BED896-72FA-46A6-3883-A915A657E183}"/>
                </a:ext>
              </a:extLst>
            </p:cNvPr>
            <p:cNvSpPr/>
            <p:nvPr/>
          </p:nvSpPr>
          <p:spPr bwMode="auto">
            <a:xfrm>
              <a:off x="6349372" y="4511812"/>
              <a:ext cx="1155696" cy="7862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400" dirty="0"/>
                <a:t>Slot index</a:t>
              </a:r>
            </a:p>
            <a:p>
              <a:r>
                <a:rPr lang="en-US" altLang="ko-KR" sz="1400" dirty="0"/>
                <a:t>-  </a:t>
              </a:r>
              <a:r>
                <a:rPr lang="en-US" altLang="ko-KR" sz="1400" dirty="0" err="1"/>
                <a:t>lAdd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szSlot</a:t>
              </a:r>
              <a:endParaRPr lang="ko-KR" altLang="en-US" sz="14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44A2B3-C955-0330-C0FC-1A03E0E614BE}"/>
                </a:ext>
              </a:extLst>
            </p:cNvPr>
            <p:cNvSpPr/>
            <p:nvPr/>
          </p:nvSpPr>
          <p:spPr bwMode="auto">
            <a:xfrm>
              <a:off x="6604397" y="5263566"/>
              <a:ext cx="1202584" cy="646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/>
                <a:t>Logical  Page No</a:t>
              </a:r>
            </a:p>
            <a:p>
              <a:pPr algn="ctr"/>
              <a:r>
                <a:rPr lang="en-US" altLang="ko-KR" sz="1400" dirty="0"/>
                <a:t>032</a:t>
              </a:r>
              <a:endParaRPr lang="ko-KR" altLang="en-US" sz="14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5841F82-9298-9E8D-CC14-712044F56FB2}"/>
                </a:ext>
              </a:extLst>
            </p:cNvPr>
            <p:cNvCxnSpPr>
              <a:stCxn id="29" idx="3"/>
              <a:endCxn id="33" idx="1"/>
            </p:cNvCxnSpPr>
            <p:nvPr/>
          </p:nvCxnSpPr>
          <p:spPr bwMode="auto">
            <a:xfrm>
              <a:off x="5741218" y="4904930"/>
              <a:ext cx="608154" cy="127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254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CE6ADE-5D7A-47A1-AD79-37DE7CE9C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적용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err="1"/>
              <a:t>BaseObject</a:t>
            </a:r>
            <a:endParaRPr lang="en-US" altLang="ko-KR" dirty="0"/>
          </a:p>
          <a:p>
            <a:pPr lvl="2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Application</a:t>
            </a:r>
          </a:p>
          <a:p>
            <a:pPr lvl="2"/>
            <a:r>
              <a:rPr lang="en-US" altLang="ko-KR" dirty="0" err="1"/>
              <a:t>ApplicationComponent</a:t>
            </a:r>
            <a:endParaRPr lang="en-US" altLang="ko-KR" dirty="0"/>
          </a:p>
          <a:p>
            <a:pPr lvl="2"/>
            <a:r>
              <a:rPr lang="en-US" altLang="ko-KR"/>
              <a:t>TestMain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6B8B-135D-4C9F-89E5-A8F35D951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97F420A-C0E8-4930-8186-2F786E9E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2023-01-04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AEFE62-0E9C-FA1D-93E9-9B4F7B555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A way of viewing the world </a:t>
            </a:r>
          </a:p>
          <a:p>
            <a:pPr lvl="1"/>
            <a:r>
              <a:rPr lang="ko-KR" altLang="en-US" dirty="0"/>
              <a:t>목적을 이루기 위해 </a:t>
            </a:r>
            <a:r>
              <a:rPr lang="en-US" altLang="ko-KR" dirty="0"/>
              <a:t>creating a virtual world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수학</a:t>
            </a:r>
            <a:r>
              <a:rPr lang="en-US" altLang="ko-KR" dirty="0"/>
              <a:t>/</a:t>
            </a:r>
            <a:r>
              <a:rPr lang="ko-KR" altLang="en-US" dirty="0"/>
              <a:t>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/</a:t>
            </a:r>
            <a:r>
              <a:rPr lang="ko-KR" altLang="en-US" dirty="0"/>
              <a:t>미술</a:t>
            </a:r>
            <a:endParaRPr lang="en-US" altLang="ko-KR" dirty="0"/>
          </a:p>
          <a:p>
            <a:r>
              <a:rPr lang="en-US" altLang="ko-KR" dirty="0"/>
              <a:t>Organization</a:t>
            </a:r>
          </a:p>
          <a:p>
            <a:pPr lvl="1"/>
            <a:r>
              <a:rPr lang="ko-KR" altLang="en-US" dirty="0"/>
              <a:t>현실 </a:t>
            </a:r>
            <a:r>
              <a:rPr lang="en-US" altLang="ko-KR" dirty="0"/>
              <a:t>– </a:t>
            </a:r>
            <a:r>
              <a:rPr lang="ko-KR" altLang="en-US" dirty="0"/>
              <a:t>물질과 변화</a:t>
            </a:r>
            <a:endParaRPr lang="en-US" altLang="ko-KR" dirty="0"/>
          </a:p>
          <a:p>
            <a:pPr lvl="2"/>
            <a:r>
              <a:rPr lang="en-US" altLang="ko-KR" dirty="0"/>
              <a:t>System – Element/Operation</a:t>
            </a:r>
          </a:p>
          <a:p>
            <a:r>
              <a:rPr lang="en-US" altLang="ko-KR" dirty="0"/>
              <a:t>Programming Paradigm</a:t>
            </a:r>
          </a:p>
          <a:p>
            <a:pPr lvl="1"/>
            <a:r>
              <a:rPr lang="en-US" altLang="ko-KR" dirty="0"/>
              <a:t>Object-Oriented</a:t>
            </a:r>
          </a:p>
          <a:p>
            <a:pPr lvl="2"/>
            <a:r>
              <a:rPr lang="en-US" altLang="ko-KR" dirty="0"/>
              <a:t>Object/Message</a:t>
            </a:r>
          </a:p>
          <a:p>
            <a:pPr lvl="1"/>
            <a:r>
              <a:rPr lang="en-US" altLang="ko-KR" dirty="0"/>
              <a:t>Component-Based </a:t>
            </a:r>
          </a:p>
          <a:p>
            <a:pPr lvl="2"/>
            <a:r>
              <a:rPr lang="en-US" altLang="ko-KR" dirty="0"/>
              <a:t>Component/Interaction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783E0-5DB0-E836-9F2B-E077C5FFB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Programming Language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Procedural</a:t>
            </a:r>
          </a:p>
          <a:p>
            <a:pPr lvl="1"/>
            <a:r>
              <a:rPr lang="en-US" altLang="ko-KR" dirty="0"/>
              <a:t>Functional</a:t>
            </a:r>
          </a:p>
          <a:p>
            <a:pPr lvl="1"/>
            <a:r>
              <a:rPr lang="en-US" altLang="ko-KR"/>
              <a:t>Object-Oriented</a:t>
            </a:r>
            <a:endParaRPr lang="en-US" altLang="ko-KR" dirty="0"/>
          </a:p>
          <a:p>
            <a:pPr lvl="1"/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DDA71-D667-A267-DE3B-5731716C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Paradigm</a:t>
            </a:r>
            <a:r>
              <a:rPr lang="ko-KR" altLang="en-US" dirty="0"/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C187E-1C23-A114-E6CD-4BA67DCA4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4F15B-1397-84F6-0E7D-5D2467234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BF3D-48B2-B598-B28C-052A9014D9CD}"/>
              </a:ext>
            </a:extLst>
          </p:cNvPr>
          <p:cNvSpPr txBox="1"/>
          <p:nvPr/>
        </p:nvSpPr>
        <p:spPr>
          <a:xfrm>
            <a:off x="2735246" y="3669912"/>
            <a:ext cx="8305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a.add</a:t>
            </a:r>
            <a:r>
              <a:rPr lang="en-US" altLang="ko-KR" sz="1200" dirty="0"/>
              <a:t>(b);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1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E775FB-1CE1-C90A-EEBD-526313B80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Object-Oriented</a:t>
            </a:r>
          </a:p>
          <a:p>
            <a:pPr lvl="1"/>
            <a:r>
              <a:rPr lang="en-US" altLang="ko-KR" dirty="0"/>
              <a:t>Multiple Object Context Sharing</a:t>
            </a:r>
          </a:p>
          <a:p>
            <a:pPr lvl="2"/>
            <a:r>
              <a:rPr lang="ko-KR" altLang="en-US" dirty="0"/>
              <a:t>함수 호출 </a:t>
            </a:r>
            <a:r>
              <a:rPr lang="en-US" altLang="ko-KR" dirty="0"/>
              <a:t>– Jump</a:t>
            </a:r>
          </a:p>
          <a:p>
            <a:pPr lvl="2"/>
            <a:r>
              <a:rPr lang="en-US" altLang="ko-KR" dirty="0"/>
              <a:t>Pointer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Loosely Encapsulated</a:t>
            </a:r>
          </a:p>
          <a:p>
            <a:pPr lvl="2"/>
            <a:r>
              <a:rPr lang="en-US" altLang="ko-KR" dirty="0"/>
              <a:t>Source Code/Binary</a:t>
            </a:r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Dependent</a:t>
            </a:r>
          </a:p>
          <a:p>
            <a:pPr lvl="1"/>
            <a:r>
              <a:rPr lang="en-US" altLang="ko-KR" dirty="0"/>
              <a:t>Compiled Unit</a:t>
            </a:r>
          </a:p>
          <a:p>
            <a:pPr lvl="2"/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 Source</a:t>
            </a:r>
            <a:r>
              <a:rPr lang="ko-KR" altLang="en-US" dirty="0"/>
              <a:t> </a:t>
            </a:r>
            <a:r>
              <a:rPr lang="en-US" altLang="ko-KR" dirty="0"/>
              <a:t>Code Level</a:t>
            </a:r>
            <a:r>
              <a:rPr lang="ko-KR" altLang="en-US" dirty="0"/>
              <a:t>에서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Link</a:t>
            </a:r>
          </a:p>
          <a:p>
            <a:pPr lvl="3"/>
            <a:r>
              <a:rPr lang="en-US" altLang="ko-KR" dirty="0"/>
              <a:t>Source Code Level Public Interface</a:t>
            </a:r>
            <a:r>
              <a:rPr lang="ko-KR" altLang="en-US" dirty="0"/>
              <a:t>를 노출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1C17F-2243-3DB9-8E34-C990D4BBE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Component-Based</a:t>
            </a:r>
          </a:p>
          <a:p>
            <a:pPr lvl="1"/>
            <a:r>
              <a:rPr lang="en-US" altLang="ko-KR" dirty="0"/>
              <a:t>Independent Context </a:t>
            </a:r>
          </a:p>
          <a:p>
            <a:pPr lvl="2"/>
            <a:r>
              <a:rPr lang="en-US" altLang="ko-KR" dirty="0"/>
              <a:t>Remote Interaction</a:t>
            </a:r>
          </a:p>
          <a:p>
            <a:pPr lvl="3"/>
            <a:r>
              <a:rPr lang="en-US" altLang="ko-KR" dirty="0"/>
              <a:t>RMI/Event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는 공유 되지 않음</a:t>
            </a:r>
            <a:endParaRPr lang="en-US" altLang="ko-KR" dirty="0"/>
          </a:p>
          <a:p>
            <a:pPr lvl="1"/>
            <a:r>
              <a:rPr lang="en-US" altLang="ko-KR" dirty="0"/>
              <a:t>Encapsulated</a:t>
            </a:r>
          </a:p>
          <a:p>
            <a:pPr lvl="2"/>
            <a:r>
              <a:rPr lang="en-US" altLang="ko-KR" dirty="0"/>
              <a:t>Binary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Programming Language Independent</a:t>
            </a:r>
          </a:p>
          <a:p>
            <a:pPr lvl="2"/>
            <a:r>
              <a:rPr lang="en-US" altLang="ko-KR" dirty="0"/>
              <a:t>Standard Interface</a:t>
            </a:r>
          </a:p>
          <a:p>
            <a:pPr lvl="1"/>
            <a:r>
              <a:rPr lang="en-US" altLang="ko-KR" dirty="0"/>
              <a:t>Executable Unit</a:t>
            </a:r>
          </a:p>
          <a:p>
            <a:pPr lvl="2"/>
            <a:r>
              <a:rPr lang="en-US" altLang="ko-KR" dirty="0"/>
              <a:t>Link - Run-Time </a:t>
            </a:r>
            <a:r>
              <a:rPr lang="ko-KR" altLang="en-US" dirty="0"/>
              <a:t>환경에서 동적  </a:t>
            </a:r>
            <a:r>
              <a:rPr lang="en-US" altLang="ko-KR" dirty="0"/>
              <a:t>Link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ABBD8DF-E0B6-1F4C-D8E6-B8E7123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vs. Component-Based Paradigm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80C3-E1DD-A984-23C1-EA56F2CAA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9D792-FE84-9EFA-E08A-DAA75105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51371-5EDD-9CFA-AB61-0287E33F3B55}"/>
              </a:ext>
            </a:extLst>
          </p:cNvPr>
          <p:cNvSpPr/>
          <p:nvPr/>
        </p:nvSpPr>
        <p:spPr bwMode="auto">
          <a:xfrm>
            <a:off x="1939851" y="4744016"/>
            <a:ext cx="2357841" cy="144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A61CE7-8BB3-06CD-0776-663C855D39AB}"/>
              </a:ext>
            </a:extLst>
          </p:cNvPr>
          <p:cNvSpPr/>
          <p:nvPr/>
        </p:nvSpPr>
        <p:spPr bwMode="auto">
          <a:xfrm>
            <a:off x="2120678" y="5201213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CD335F-3655-AD9A-314D-E722E73F5881}"/>
              </a:ext>
            </a:extLst>
          </p:cNvPr>
          <p:cNvSpPr/>
          <p:nvPr/>
        </p:nvSpPr>
        <p:spPr bwMode="auto">
          <a:xfrm>
            <a:off x="2768810" y="5427551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08285-2E1D-C905-8D65-259AA36E674B}"/>
              </a:ext>
            </a:extLst>
          </p:cNvPr>
          <p:cNvSpPr/>
          <p:nvPr/>
        </p:nvSpPr>
        <p:spPr bwMode="auto">
          <a:xfrm>
            <a:off x="3540995" y="5269115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F993E4-C847-9886-2BE8-E930BFE1BD3C}"/>
              </a:ext>
            </a:extLst>
          </p:cNvPr>
          <p:cNvCxnSpPr>
            <a:stCxn id="8" idx="4"/>
            <a:endCxn id="9" idx="4"/>
          </p:cNvCxnSpPr>
          <p:nvPr/>
        </p:nvCxnSpPr>
        <p:spPr bwMode="auto">
          <a:xfrm rot="16200000" flipH="1">
            <a:off x="2643920" y="5415829"/>
            <a:ext cx="226338" cy="648132"/>
          </a:xfrm>
          <a:prstGeom prst="bentConnector3">
            <a:avLst>
              <a:gd name="adj1" fmla="val 200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EFD5B3A-9674-5EF3-7297-44C0DC346D37}"/>
              </a:ext>
            </a:extLst>
          </p:cNvPr>
          <p:cNvCxnSpPr>
            <a:stCxn id="9" idx="0"/>
            <a:endCxn id="10" idx="0"/>
          </p:cNvCxnSpPr>
          <p:nvPr/>
        </p:nvCxnSpPr>
        <p:spPr bwMode="auto">
          <a:xfrm rot="5400000" flipH="1" flipV="1">
            <a:off x="3388029" y="4962241"/>
            <a:ext cx="158436" cy="772185"/>
          </a:xfrm>
          <a:prstGeom prst="bentConnector3">
            <a:avLst>
              <a:gd name="adj1" fmla="val 244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F27FE-136D-730B-DFFD-CF78EB5A7147}"/>
              </a:ext>
            </a:extLst>
          </p:cNvPr>
          <p:cNvSpPr/>
          <p:nvPr/>
        </p:nvSpPr>
        <p:spPr bwMode="auto">
          <a:xfrm>
            <a:off x="1640813" y="4807392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58B8ED-E67D-B014-681E-9D18FF4F8170}"/>
              </a:ext>
            </a:extLst>
          </p:cNvPr>
          <p:cNvSpPr/>
          <p:nvPr/>
        </p:nvSpPr>
        <p:spPr bwMode="auto">
          <a:xfrm>
            <a:off x="6408621" y="4873022"/>
            <a:ext cx="1103768" cy="312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C1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502805-2354-6B18-DBC7-8C814FDE71DD}"/>
              </a:ext>
            </a:extLst>
          </p:cNvPr>
          <p:cNvSpPr/>
          <p:nvPr/>
        </p:nvSpPr>
        <p:spPr bwMode="auto">
          <a:xfrm>
            <a:off x="5961197" y="5610877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o1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998AFA-824F-4205-9613-F97E104774AA}"/>
              </a:ext>
            </a:extLst>
          </p:cNvPr>
          <p:cNvSpPr/>
          <p:nvPr/>
        </p:nvSpPr>
        <p:spPr bwMode="auto">
          <a:xfrm>
            <a:off x="6648162" y="5624459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o2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838431-2FEE-D862-A46C-EB1696484A05}"/>
              </a:ext>
            </a:extLst>
          </p:cNvPr>
          <p:cNvSpPr/>
          <p:nvPr/>
        </p:nvSpPr>
        <p:spPr bwMode="auto">
          <a:xfrm>
            <a:off x="7405108" y="5610876"/>
            <a:ext cx="624689" cy="425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o3</a:t>
            </a:r>
            <a:endParaRPr lang="ko-KR" altLang="en-US" sz="1400" dirty="0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73F4E45-4E97-DC2A-7CC3-87C03C157086}"/>
              </a:ext>
            </a:extLst>
          </p:cNvPr>
          <p:cNvSpPr/>
          <p:nvPr/>
        </p:nvSpPr>
        <p:spPr bwMode="auto">
          <a:xfrm>
            <a:off x="6829230" y="5160470"/>
            <a:ext cx="262551" cy="239917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E77D73-4842-C17A-209E-112F6EE60D34}"/>
              </a:ext>
            </a:extLst>
          </p:cNvPr>
          <p:cNvCxnSpPr>
            <a:stCxn id="26" idx="2"/>
            <a:endCxn id="23" idx="0"/>
          </p:cNvCxnSpPr>
          <p:nvPr/>
        </p:nvCxnSpPr>
        <p:spPr bwMode="auto">
          <a:xfrm rot="5400000">
            <a:off x="6511779" y="5162150"/>
            <a:ext cx="210490" cy="6869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084CB8-3895-10B0-8684-B2BD0788C827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 rot="16200000" flipH="1">
            <a:off x="6848470" y="5512422"/>
            <a:ext cx="224072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8B20D8C-C5D4-9DB1-662B-1DB90CEE4815}"/>
              </a:ext>
            </a:extLst>
          </p:cNvPr>
          <p:cNvCxnSpPr>
            <a:stCxn id="26" idx="2"/>
            <a:endCxn id="25" idx="0"/>
          </p:cNvCxnSpPr>
          <p:nvPr/>
        </p:nvCxnSpPr>
        <p:spPr bwMode="auto">
          <a:xfrm rot="16200000" flipH="1">
            <a:off x="7233735" y="5127157"/>
            <a:ext cx="210489" cy="7569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19F58F-7CFA-AA88-5215-B2721842775B}"/>
              </a:ext>
            </a:extLst>
          </p:cNvPr>
          <p:cNvSpPr/>
          <p:nvPr/>
        </p:nvSpPr>
        <p:spPr bwMode="auto">
          <a:xfrm>
            <a:off x="5253130" y="4873027"/>
            <a:ext cx="681091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/>
              <a:t>I_C1</a:t>
            </a:r>
            <a:endParaRPr lang="ko-KR" altLang="en-US" sz="11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9C64983-C700-F3E4-6E0C-21633E16A739}"/>
              </a:ext>
            </a:extLst>
          </p:cNvPr>
          <p:cNvCxnSpPr>
            <a:stCxn id="23" idx="4"/>
            <a:endCxn id="24" idx="4"/>
          </p:cNvCxnSpPr>
          <p:nvPr/>
        </p:nvCxnSpPr>
        <p:spPr bwMode="auto">
          <a:xfrm rot="16200000" flipH="1">
            <a:off x="6610233" y="5699698"/>
            <a:ext cx="13582" cy="686965"/>
          </a:xfrm>
          <a:prstGeom prst="bentConnector3">
            <a:avLst>
              <a:gd name="adj1" fmla="val 17831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5E0050A-1A2F-4C68-B482-5C645A7479CB}"/>
              </a:ext>
            </a:extLst>
          </p:cNvPr>
          <p:cNvCxnSpPr>
            <a:stCxn id="24" idx="6"/>
            <a:endCxn id="25" idx="2"/>
          </p:cNvCxnSpPr>
          <p:nvPr/>
        </p:nvCxnSpPr>
        <p:spPr bwMode="auto">
          <a:xfrm flipV="1">
            <a:off x="7272851" y="5823633"/>
            <a:ext cx="132257" cy="135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FA7214E5-CB3C-D1BD-3CCC-45CA4A7B74EC}"/>
              </a:ext>
            </a:extLst>
          </p:cNvPr>
          <p:cNvSpPr/>
          <p:nvPr/>
        </p:nvSpPr>
        <p:spPr bwMode="auto">
          <a:xfrm rot="16200000">
            <a:off x="5893803" y="4919251"/>
            <a:ext cx="285528" cy="21049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DC91B1B-A065-2746-86F5-79FE9CDE879B}"/>
              </a:ext>
            </a:extLst>
          </p:cNvPr>
          <p:cNvCxnSpPr>
            <a:stCxn id="50" idx="3"/>
            <a:endCxn id="22" idx="1"/>
          </p:cNvCxnSpPr>
          <p:nvPr/>
        </p:nvCxnSpPr>
        <p:spPr bwMode="auto">
          <a:xfrm>
            <a:off x="6141812" y="5024496"/>
            <a:ext cx="266809" cy="46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DACF14-8EE3-6A15-E52A-90B2E13F8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Specialization vs. Realization</a:t>
            </a:r>
          </a:p>
          <a:p>
            <a:r>
              <a:rPr lang="en-US" altLang="ko-KR" dirty="0"/>
              <a:t>Interface Class</a:t>
            </a:r>
          </a:p>
          <a:p>
            <a:pPr lvl="1"/>
            <a:r>
              <a:rPr lang="en-US" altLang="ko-KR" dirty="0"/>
              <a:t>Realized Class</a:t>
            </a:r>
            <a:r>
              <a:rPr lang="ko-KR" altLang="en-US" dirty="0"/>
              <a:t>가 </a:t>
            </a:r>
            <a:r>
              <a:rPr lang="en-US" altLang="ko-KR" dirty="0"/>
              <a:t> Interface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표준화된 </a:t>
            </a:r>
            <a:r>
              <a:rPr lang="en-US" altLang="ko-KR" dirty="0"/>
              <a:t>Interface </a:t>
            </a:r>
            <a:r>
              <a:rPr lang="ko-KR" altLang="en-US" dirty="0"/>
              <a:t>를 강제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3968-FF09-FF32-FD70-383B2AEB3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36753C-CA33-48B9-E7ED-FAC6C8BC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Class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BF23-2043-5048-A444-476A4F98D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63CB-56C6-39C0-9B3A-F803E6B06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76913-0F06-9AFF-EB63-F892005E0EB7}"/>
              </a:ext>
            </a:extLst>
          </p:cNvPr>
          <p:cNvSpPr/>
          <p:nvPr/>
        </p:nvSpPr>
        <p:spPr bwMode="auto">
          <a:xfrm>
            <a:off x="3585458" y="355492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사람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EBC21BE-3B43-47C2-FB8C-769C8B6EBE7F}"/>
              </a:ext>
            </a:extLst>
          </p:cNvPr>
          <p:cNvSpPr/>
          <p:nvPr/>
        </p:nvSpPr>
        <p:spPr bwMode="auto">
          <a:xfrm rot="16200000">
            <a:off x="2737625" y="299657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3EB524-4BBD-A129-00BC-0E0DF63B8EFB}"/>
              </a:ext>
            </a:extLst>
          </p:cNvPr>
          <p:cNvSpPr/>
          <p:nvPr/>
        </p:nvSpPr>
        <p:spPr bwMode="auto">
          <a:xfrm>
            <a:off x="2090974" y="2817799"/>
            <a:ext cx="689126" cy="568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직원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21DF114-9046-3FBF-B3FD-654A7DFD6A2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 bwMode="auto">
          <a:xfrm rot="10800000">
            <a:off x="2900548" y="3065814"/>
            <a:ext cx="684911" cy="7422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0CD5D0-5576-934B-0533-7D12A7AE622D}"/>
              </a:ext>
            </a:extLst>
          </p:cNvPr>
          <p:cNvSpPr/>
          <p:nvPr/>
        </p:nvSpPr>
        <p:spPr bwMode="auto">
          <a:xfrm>
            <a:off x="1340721" y="3665934"/>
            <a:ext cx="1430925" cy="296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MouseListener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6151C4-C4EA-6162-8C24-13E99C165CDE}"/>
              </a:ext>
            </a:extLst>
          </p:cNvPr>
          <p:cNvSpPr/>
          <p:nvPr/>
        </p:nvSpPr>
        <p:spPr bwMode="auto">
          <a:xfrm>
            <a:off x="1585848" y="4383019"/>
            <a:ext cx="1176214" cy="28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Serializable</a:t>
            </a:r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809DF5-55E3-3CE3-4671-9F837C8E72A2}"/>
              </a:ext>
            </a:extLst>
          </p:cNvPr>
          <p:cNvSpPr/>
          <p:nvPr/>
        </p:nvSpPr>
        <p:spPr bwMode="auto">
          <a:xfrm rot="16200000">
            <a:off x="2780098" y="3738832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F48AE23-4D3B-7E38-7359-D283637150D1}"/>
              </a:ext>
            </a:extLst>
          </p:cNvPr>
          <p:cNvSpPr/>
          <p:nvPr/>
        </p:nvSpPr>
        <p:spPr bwMode="auto">
          <a:xfrm rot="16200000">
            <a:off x="2762453" y="4441905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C69B5D2-4112-1330-D4BD-96A23B75EA53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 bwMode="auto">
          <a:xfrm rot="10800000">
            <a:off x="2943020" y="3808074"/>
            <a:ext cx="64243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354A8E9-CC99-3436-E0ED-D600271DC607}"/>
              </a:ext>
            </a:extLst>
          </p:cNvPr>
          <p:cNvCxnSpPr>
            <a:cxnSpLocks/>
            <a:stCxn id="8" idx="1"/>
            <a:endCxn id="39" idx="3"/>
          </p:cNvCxnSpPr>
          <p:nvPr/>
        </p:nvCxnSpPr>
        <p:spPr bwMode="auto">
          <a:xfrm rot="10800000" flipV="1">
            <a:off x="2925376" y="3808073"/>
            <a:ext cx="660083" cy="7030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2D9E21-52C8-E877-A466-5FA00AEBBD6B}"/>
              </a:ext>
            </a:extLst>
          </p:cNvPr>
          <p:cNvSpPr/>
          <p:nvPr/>
        </p:nvSpPr>
        <p:spPr bwMode="auto">
          <a:xfrm>
            <a:off x="3571635" y="2611406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동물</a:t>
            </a: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F2DF3BE-A210-33EE-AB73-152D95029BD0}"/>
              </a:ext>
            </a:extLst>
          </p:cNvPr>
          <p:cNvSpPr/>
          <p:nvPr/>
        </p:nvSpPr>
        <p:spPr bwMode="auto">
          <a:xfrm>
            <a:off x="3829430" y="3128861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5C920D-DA42-F426-230A-B831AF640307}"/>
              </a:ext>
            </a:extLst>
          </p:cNvPr>
          <p:cNvCxnSpPr>
            <a:stCxn id="51" idx="3"/>
            <a:endCxn id="8" idx="0"/>
          </p:cNvCxnSpPr>
          <p:nvPr/>
        </p:nvCxnSpPr>
        <p:spPr bwMode="auto">
          <a:xfrm>
            <a:off x="3923110" y="3267346"/>
            <a:ext cx="6911" cy="287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0D54F3-4792-FE8F-9174-A680672511A7}"/>
              </a:ext>
            </a:extLst>
          </p:cNvPr>
          <p:cNvSpPr/>
          <p:nvPr/>
        </p:nvSpPr>
        <p:spPr bwMode="auto">
          <a:xfrm>
            <a:off x="3566237" y="4992557"/>
            <a:ext cx="689126" cy="506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dirty="0"/>
              <a:t>황인종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2E265681-5F3E-EA3B-3133-B60181D4CE88}"/>
              </a:ext>
            </a:extLst>
          </p:cNvPr>
          <p:cNvSpPr/>
          <p:nvPr/>
        </p:nvSpPr>
        <p:spPr bwMode="auto">
          <a:xfrm>
            <a:off x="3817121" y="4044358"/>
            <a:ext cx="187359" cy="13848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3EC05-675C-B718-3B42-A3DD1151A087}"/>
              </a:ext>
            </a:extLst>
          </p:cNvPr>
          <p:cNvCxnSpPr>
            <a:stCxn id="55" idx="3"/>
            <a:endCxn id="54" idx="0"/>
          </p:cNvCxnSpPr>
          <p:nvPr/>
        </p:nvCxnSpPr>
        <p:spPr bwMode="auto">
          <a:xfrm flipH="1">
            <a:off x="3910800" y="4182843"/>
            <a:ext cx="1" cy="809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1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DD572-1075-D94B-D8C0-3FED6EAD3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 err="1"/>
              <a:t>HIndexList</a:t>
            </a:r>
            <a:r>
              <a:rPr lang="en-US" altLang="ko-KR" dirty="0"/>
              <a:t> -  sorted, Ascending order</a:t>
            </a:r>
          </a:p>
          <a:p>
            <a:pPr lvl="2"/>
            <a:r>
              <a:rPr lang="en-US" altLang="ko-KR" dirty="0" err="1"/>
              <a:t>SlotList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E8CED-0531-8E68-0A54-202CC8ED3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New(), Delete();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 New(100); =&gt; return 0</a:t>
            </a:r>
          </a:p>
          <a:p>
            <a:pPr lvl="1"/>
            <a:r>
              <a:rPr lang="en-US" altLang="ko-KR" dirty="0" err="1"/>
              <a:t>Hindex.next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1DF62C-577A-7B82-E465-A0DF6C0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Manager - Variable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ED3B-E1E1-911A-D3C4-EC04F9592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6A63-427A-8D54-BCEE-BEC067CE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01D48-A0D2-35B8-3196-FC68EE01E196}"/>
              </a:ext>
            </a:extLst>
          </p:cNvPr>
          <p:cNvSpPr/>
          <p:nvPr/>
        </p:nvSpPr>
        <p:spPr bwMode="auto">
          <a:xfrm>
            <a:off x="1482644" y="3060072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64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030F-4729-1667-301F-39F34EFE382A}"/>
              </a:ext>
            </a:extLst>
          </p:cNvPr>
          <p:cNvSpPr/>
          <p:nvPr/>
        </p:nvSpPr>
        <p:spPr bwMode="auto">
          <a:xfrm>
            <a:off x="1482644" y="3775055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ECBA7-3D4B-4855-BE4F-6B83EC52FDFA}"/>
              </a:ext>
            </a:extLst>
          </p:cNvPr>
          <p:cNvSpPr/>
          <p:nvPr/>
        </p:nvSpPr>
        <p:spPr bwMode="auto">
          <a:xfrm>
            <a:off x="1494353" y="4490038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/>
              <a:t>Hindex</a:t>
            </a:r>
            <a:endParaRPr lang="en-US" altLang="ko-KR" sz="1400" dirty="0"/>
          </a:p>
          <a:p>
            <a:pPr algn="ctr"/>
            <a:r>
              <a:rPr lang="en-US" altLang="ko-KR" sz="1400" dirty="0"/>
              <a:t>Size = 256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973432-EAEF-A94B-78A9-31EDD7F25C34}"/>
              </a:ext>
            </a:extLst>
          </p:cNvPr>
          <p:cNvSpPr/>
          <p:nvPr/>
        </p:nvSpPr>
        <p:spPr bwMode="auto">
          <a:xfrm>
            <a:off x="2571715" y="3186821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839734-7B81-2CED-3AEE-7231C1E1955D}"/>
              </a:ext>
            </a:extLst>
          </p:cNvPr>
          <p:cNvSpPr/>
          <p:nvPr/>
        </p:nvSpPr>
        <p:spPr bwMode="auto">
          <a:xfrm>
            <a:off x="3117578" y="3186820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slot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95667-0942-3CBB-C0C2-45B4A581FF63}"/>
              </a:ext>
            </a:extLst>
          </p:cNvPr>
          <p:cNvSpPr/>
          <p:nvPr/>
        </p:nvSpPr>
        <p:spPr bwMode="auto">
          <a:xfrm>
            <a:off x="3663441" y="3186819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EC449-6BA9-D211-B3C2-11E4F6EC79DA}"/>
              </a:ext>
            </a:extLst>
          </p:cNvPr>
          <p:cNvSpPr/>
          <p:nvPr/>
        </p:nvSpPr>
        <p:spPr bwMode="auto">
          <a:xfrm>
            <a:off x="2583424" y="390180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9202F-CBE3-FF60-ECA0-857B6C3EA93B}"/>
              </a:ext>
            </a:extLst>
          </p:cNvPr>
          <p:cNvSpPr/>
          <p:nvPr/>
        </p:nvSpPr>
        <p:spPr bwMode="auto">
          <a:xfrm>
            <a:off x="3129287" y="390180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DB3F0-3196-2E2B-1B4F-F0AA2F6BFB32}"/>
              </a:ext>
            </a:extLst>
          </p:cNvPr>
          <p:cNvSpPr/>
          <p:nvPr/>
        </p:nvSpPr>
        <p:spPr bwMode="auto">
          <a:xfrm>
            <a:off x="3675150" y="3901802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BFFFB3-729E-1976-23C7-44DF4953769B}"/>
              </a:ext>
            </a:extLst>
          </p:cNvPr>
          <p:cNvSpPr/>
          <p:nvPr/>
        </p:nvSpPr>
        <p:spPr bwMode="auto">
          <a:xfrm>
            <a:off x="2583424" y="4616785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76B60-88C9-841E-BC6D-B355D1847849}"/>
              </a:ext>
            </a:extLst>
          </p:cNvPr>
          <p:cNvSpPr/>
          <p:nvPr/>
        </p:nvSpPr>
        <p:spPr bwMode="auto">
          <a:xfrm>
            <a:off x="3129287" y="4616784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D835A-4B3A-47FE-1C4F-19AF98D7ECAC}"/>
              </a:ext>
            </a:extLst>
          </p:cNvPr>
          <p:cNvSpPr/>
          <p:nvPr/>
        </p:nvSpPr>
        <p:spPr bwMode="auto">
          <a:xfrm>
            <a:off x="3675150" y="4616783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ADFD03-609D-C12F-BF45-68B7B5296E84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>
            <a:off x="2021325" y="3543790"/>
            <a:ext cx="0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8D1EA-55BD-2047-DE3F-000BD1D7DFAF}"/>
              </a:ext>
            </a:extLst>
          </p:cNvPr>
          <p:cNvCxnSpPr>
            <a:stCxn id="10" idx="2"/>
            <a:endCxn id="11" idx="0"/>
          </p:cNvCxnSpPr>
          <p:nvPr/>
        </p:nvCxnSpPr>
        <p:spPr bwMode="auto">
          <a:xfrm>
            <a:off x="2021325" y="4258773"/>
            <a:ext cx="11709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45472-5A11-4FBE-D40E-CE14733194EC}"/>
              </a:ext>
            </a:extLst>
          </p:cNvPr>
          <p:cNvSpPr/>
          <p:nvPr/>
        </p:nvSpPr>
        <p:spPr bwMode="auto">
          <a:xfrm>
            <a:off x="1469848" y="234508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ACEBB7-58A1-73B7-C971-A85C65C517B3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 bwMode="auto">
          <a:xfrm>
            <a:off x="2008529" y="282880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F49633-8C41-697E-2C67-D1CD0BED8D3C}"/>
              </a:ext>
            </a:extLst>
          </p:cNvPr>
          <p:cNvSpPr/>
          <p:nvPr/>
        </p:nvSpPr>
        <p:spPr bwMode="auto">
          <a:xfrm>
            <a:off x="534054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B918D9-E769-9659-9570-4937E39D78F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>
            <a:off x="587923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2861F0-FD97-0448-3515-A1C6E65765B6}"/>
              </a:ext>
            </a:extLst>
          </p:cNvPr>
          <p:cNvSpPr/>
          <p:nvPr/>
        </p:nvSpPr>
        <p:spPr bwMode="auto">
          <a:xfrm>
            <a:off x="6647629" y="2829327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72E885-6B66-6E0A-5874-C8B7D8C65DB6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7186310" y="3313045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617FC-2447-AD6D-9855-0BA814C3ECA1}"/>
              </a:ext>
            </a:extLst>
          </p:cNvPr>
          <p:cNvSpPr/>
          <p:nvPr/>
        </p:nvSpPr>
        <p:spPr bwMode="auto">
          <a:xfrm>
            <a:off x="6581257" y="3543789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DAA8D-4775-F818-42A5-45274FD9B600}"/>
              </a:ext>
            </a:extLst>
          </p:cNvPr>
          <p:cNvSpPr/>
          <p:nvPr/>
        </p:nvSpPr>
        <p:spPr bwMode="auto">
          <a:xfrm>
            <a:off x="7730832" y="3599418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83665F-003C-DBFD-C38E-5AB557F2FAE5}"/>
              </a:ext>
            </a:extLst>
          </p:cNvPr>
          <p:cNvSpPr/>
          <p:nvPr/>
        </p:nvSpPr>
        <p:spPr bwMode="auto">
          <a:xfrm>
            <a:off x="8276695" y="3599417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1-2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B121BB-864D-DF3E-4C54-9ADBB0B82A91}"/>
              </a:ext>
            </a:extLst>
          </p:cNvPr>
          <p:cNvSpPr/>
          <p:nvPr/>
        </p:nvSpPr>
        <p:spPr bwMode="auto">
          <a:xfrm>
            <a:off x="8822558" y="3599416"/>
            <a:ext cx="534154" cy="35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2-x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44F73-1891-A924-9016-2DE3D19406B2}"/>
              </a:ext>
            </a:extLst>
          </p:cNvPr>
          <p:cNvSpPr/>
          <p:nvPr/>
        </p:nvSpPr>
        <p:spPr bwMode="auto">
          <a:xfrm>
            <a:off x="555166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7D71B1-8E7A-A89A-FBFF-F8F4C0E498A7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09035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51BC13-7715-01E1-A34B-F508609A73A0}"/>
              </a:ext>
            </a:extLst>
          </p:cNvPr>
          <p:cNvSpPr/>
          <p:nvPr/>
        </p:nvSpPr>
        <p:spPr bwMode="auto">
          <a:xfrm>
            <a:off x="6858749" y="4554709"/>
            <a:ext cx="1077362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Head - 0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B68E86-7E0B-8CEA-3F26-6A7508C245FF}"/>
              </a:ext>
            </a:extLst>
          </p:cNvPr>
          <p:cNvCxnSpPr>
            <a:cxnSpLocks/>
            <a:stCxn id="40" idx="2"/>
          </p:cNvCxnSpPr>
          <p:nvPr/>
        </p:nvCxnSpPr>
        <p:spPr bwMode="auto">
          <a:xfrm>
            <a:off x="7397430" y="5038427"/>
            <a:ext cx="12796" cy="2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D671A-DBBA-66E2-90DB-446D148905C4}"/>
              </a:ext>
            </a:extLst>
          </p:cNvPr>
          <p:cNvSpPr/>
          <p:nvPr/>
        </p:nvSpPr>
        <p:spPr bwMode="auto">
          <a:xfrm>
            <a:off x="6792377" y="5269171"/>
            <a:ext cx="1143734" cy="4837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Hindex0 </a:t>
            </a:r>
            <a:r>
              <a:rPr lang="en-US" altLang="ko-KR" sz="1400" dirty="0"/>
              <a:t>- 0</a:t>
            </a:r>
          </a:p>
          <a:p>
            <a:pPr algn="ctr"/>
            <a:r>
              <a:rPr lang="en-US" altLang="ko-KR" sz="1400" dirty="0"/>
              <a:t>Size = 128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54DA19-0A68-5FF7-2869-687EC83C6557}"/>
              </a:ext>
            </a:extLst>
          </p:cNvPr>
          <p:cNvSpPr/>
          <p:nvPr/>
        </p:nvSpPr>
        <p:spPr bwMode="auto">
          <a:xfrm>
            <a:off x="7941952" y="5324800"/>
            <a:ext cx="534154" cy="356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0-1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3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8ADAE-EE08-A468-A013-9874ABAE0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4A6F-516B-1462-DA09-AED6532C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A527A5-94D7-69E9-D33D-0D98B714A1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Memory Allocation</a:t>
            </a:r>
          </a:p>
          <a:p>
            <a:pPr lvl="2"/>
            <a:r>
              <a:rPr lang="en-US" altLang="ko-KR" dirty="0"/>
              <a:t>Memory Manager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New </a:t>
            </a:r>
            <a:r>
              <a:rPr lang="en-US" altLang="ko-KR" dirty="0" err="1"/>
              <a:t>MemoryManager</a:t>
            </a:r>
            <a:r>
              <a:rPr lang="en-US" altLang="ko-KR" dirty="0"/>
              <a:t>(</a:t>
            </a:r>
            <a:r>
              <a:rPr lang="en-US" altLang="ko-KR" dirty="0" err="1"/>
              <a:t>totalSize</a:t>
            </a:r>
            <a:r>
              <a:rPr lang="en-US" altLang="ko-KR" dirty="0"/>
              <a:t>, </a:t>
            </a:r>
            <a:r>
              <a:rPr lang="en-US" altLang="ko-KR" dirty="0" err="1"/>
              <a:t>pMemoryAllocated</a:t>
            </a:r>
            <a:r>
              <a:rPr lang="en-US" altLang="ko-KR" dirty="0"/>
              <a:t>);</a:t>
            </a:r>
          </a:p>
          <a:p>
            <a:pPr lvl="4"/>
            <a:r>
              <a:rPr lang="en-US" altLang="ko-KR" dirty="0"/>
              <a:t>1. </a:t>
            </a:r>
            <a:r>
              <a:rPr lang="en-US" altLang="ko-KR" dirty="0" err="1"/>
              <a:t>MemoryManager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en-US" altLang="ko-KR" dirty="0" err="1"/>
              <a:t>Intialize</a:t>
            </a:r>
            <a:r>
              <a:rPr lang="ko-KR" altLang="en-US" dirty="0"/>
              <a:t>에 정의된 </a:t>
            </a:r>
            <a:r>
              <a:rPr lang="en-US" altLang="ko-KR" dirty="0"/>
              <a:t>Memory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5"/>
            <a:r>
              <a:rPr lang="en-US" altLang="ko-KR" dirty="0"/>
              <a:t>Log/Exception</a:t>
            </a:r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Slot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lvl="4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pNext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916BF6-3AB5-D7C0-5B10-4CC0D4085EFD}"/>
              </a:ext>
            </a:extLst>
          </p:cNvPr>
          <p:cNvSpPr/>
          <p:nvPr/>
        </p:nvSpPr>
        <p:spPr bwMode="auto">
          <a:xfrm>
            <a:off x="1649484" y="1710415"/>
            <a:ext cx="5030837" cy="337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Allocated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44056-BD59-FB3C-09BC-8EE1BA990139}"/>
              </a:ext>
            </a:extLst>
          </p:cNvPr>
          <p:cNvSpPr/>
          <p:nvPr/>
        </p:nvSpPr>
        <p:spPr bwMode="auto">
          <a:xfrm>
            <a:off x="1649485" y="3666501"/>
            <a:ext cx="5030837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97D4D-9AF7-C42B-4D95-32DB6453D4B4}"/>
              </a:ext>
            </a:extLst>
          </p:cNvPr>
          <p:cNvSpPr/>
          <p:nvPr/>
        </p:nvSpPr>
        <p:spPr bwMode="auto">
          <a:xfrm>
            <a:off x="1649485" y="3666501"/>
            <a:ext cx="826835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Memory Manager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69CE8-A9AC-8042-C2F2-32598E533B2E}"/>
              </a:ext>
            </a:extLst>
          </p:cNvPr>
          <p:cNvSpPr/>
          <p:nvPr/>
        </p:nvSpPr>
        <p:spPr bwMode="auto">
          <a:xfrm>
            <a:off x="2476320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Event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43F34-9CA8-5528-BD29-173BB9AFF5D4}"/>
              </a:ext>
            </a:extLst>
          </p:cNvPr>
          <p:cNvSpPr/>
          <p:nvPr/>
        </p:nvSpPr>
        <p:spPr bwMode="auto">
          <a:xfrm>
            <a:off x="3992578" y="3678174"/>
            <a:ext cx="1516258" cy="43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MemoryEvent</a:t>
            </a:r>
            <a:r>
              <a:rPr lang="en-US" altLang="ko-KR" sz="1200" dirty="0"/>
              <a:t>- Exception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4D4F8-3FE8-4742-31FA-D80526D42E12}"/>
              </a:ext>
            </a:extLst>
          </p:cNvPr>
          <p:cNvSpPr/>
          <p:nvPr/>
        </p:nvSpPr>
        <p:spPr bwMode="auto">
          <a:xfrm>
            <a:off x="2476320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032BD-1BD6-D117-EE40-9BD8BBFDB732}"/>
              </a:ext>
            </a:extLst>
          </p:cNvPr>
          <p:cNvSpPr/>
          <p:nvPr/>
        </p:nvSpPr>
        <p:spPr bwMode="auto">
          <a:xfrm>
            <a:off x="2951429" y="4244121"/>
            <a:ext cx="484163" cy="43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Slot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61CA0B-0991-37F1-27C7-A411CCE2C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19FDD-92B4-E3FB-C371-AE9D447B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987AC-E2CE-A3F8-FE3D-DA8556E195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Operator </a:t>
            </a:r>
            <a:r>
              <a:rPr lang="en-US" altLang="ko-KR"/>
              <a:t>new overloading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pPr lvl="3"/>
            <a:r>
              <a:rPr lang="en-US" altLang="ko-KR" dirty="0"/>
              <a:t>   return allocate(size);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Char[10000] </a:t>
            </a:r>
            <a:r>
              <a:rPr lang="en-US" altLang="ko-KR" dirty="0" err="1"/>
              <a:t>memoryAllocated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ClassName</a:t>
            </a:r>
            <a:r>
              <a:rPr lang="en-US" altLang="ko-KR" dirty="0"/>
              <a:t> *</a:t>
            </a:r>
            <a:r>
              <a:rPr lang="en-US" altLang="ko-KR" dirty="0" err="1"/>
              <a:t>pClassName</a:t>
            </a:r>
            <a:r>
              <a:rPr lang="en-US" altLang="ko-KR" dirty="0"/>
              <a:t> = new(&amp;</a:t>
            </a:r>
            <a:r>
              <a:rPr lang="en-US" altLang="ko-KR" dirty="0" err="1"/>
              <a:t>memoryAllocated</a:t>
            </a:r>
            <a:r>
              <a:rPr lang="en-US" altLang="ko-KR" dirty="0"/>
              <a:t>) </a:t>
            </a:r>
            <a:r>
              <a:rPr lang="en-US" altLang="ko-KR" dirty="0" err="1"/>
              <a:t>ClassName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void* operator new(</a:t>
            </a:r>
            <a:r>
              <a:rPr lang="en-US" altLang="ko-KR" dirty="0" err="1"/>
              <a:t>size_t</a:t>
            </a:r>
            <a:r>
              <a:rPr lang="en-US" altLang="ko-KR" dirty="0"/>
              <a:t> size, char* </a:t>
            </a:r>
            <a:r>
              <a:rPr lang="en-US" altLang="ko-KR" dirty="0" err="1"/>
              <a:t>pAllocated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 err="1"/>
              <a:t>pAllocated</a:t>
            </a:r>
            <a:r>
              <a:rPr lang="en-US" altLang="ko-KR" dirty="0"/>
              <a:t> = size;</a:t>
            </a:r>
          </a:p>
          <a:p>
            <a:pPr lvl="3"/>
            <a:r>
              <a:rPr lang="en-US" altLang="ko-KR" dirty="0"/>
              <a:t>   return </a:t>
            </a:r>
            <a:r>
              <a:rPr lang="en-US" altLang="ko-KR" dirty="0" err="1"/>
              <a:t>pAllocated</a:t>
            </a:r>
            <a:r>
              <a:rPr lang="en-US" altLang="ko-KR" dirty="0"/>
              <a:t> +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46ADFE-C2E3-B3A5-DDDF-38CF0072B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Paging</a:t>
            </a:r>
          </a:p>
          <a:p>
            <a:pPr lvl="2"/>
            <a:r>
              <a:rPr lang="en-US" altLang="ko-KR" dirty="0"/>
              <a:t>Logical Address</a:t>
            </a:r>
          </a:p>
          <a:p>
            <a:pPr lvl="3"/>
            <a:r>
              <a:rPr lang="en-US" altLang="ko-KR" dirty="0"/>
              <a:t>Page Index + Offset</a:t>
            </a:r>
          </a:p>
          <a:p>
            <a:pPr lvl="3"/>
            <a:r>
              <a:rPr lang="en-US" altLang="ko-KR" dirty="0"/>
              <a:t>Operator -&gt;/* overloading</a:t>
            </a:r>
            <a:endParaRPr lang="ko-KR" altLang="en-US" dirty="0"/>
          </a:p>
          <a:p>
            <a:pPr lvl="2"/>
            <a:r>
              <a:rPr lang="en-US" altLang="ko-KR" dirty="0"/>
              <a:t>Oversized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Undersized</a:t>
            </a:r>
          </a:p>
          <a:p>
            <a:pPr lvl="3"/>
            <a:r>
              <a:rPr lang="en-US" altLang="ko-KR" dirty="0"/>
              <a:t>Slot1 : 5 + 0</a:t>
            </a:r>
          </a:p>
          <a:p>
            <a:pPr lvl="3"/>
            <a:r>
              <a:rPr lang="en-US" altLang="ko-KR" dirty="0"/>
              <a:t>Slot2: 5 + 64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2FFD2F-CFF2-7090-1211-2137D99E9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16B8A-4883-BA5B-3218-E5F72CDF1E21}"/>
              </a:ext>
            </a:extLst>
          </p:cNvPr>
          <p:cNvSpPr/>
          <p:nvPr/>
        </p:nvSpPr>
        <p:spPr bwMode="auto">
          <a:xfrm>
            <a:off x="3436793" y="4848264"/>
            <a:ext cx="3191999" cy="709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9C4C-F3B0-AA62-D7FA-AF62974E8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24BF6-F473-4D3D-79CA-B36476A3E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CA45F-8A96-48B2-9955-DC5A6862515B}"/>
              </a:ext>
            </a:extLst>
          </p:cNvPr>
          <p:cNvGrpSpPr/>
          <p:nvPr/>
        </p:nvGrpSpPr>
        <p:grpSpPr>
          <a:xfrm>
            <a:off x="3479421" y="2432499"/>
            <a:ext cx="2876112" cy="336062"/>
            <a:chOff x="1621100" y="1593409"/>
            <a:chExt cx="5810202" cy="633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7E397E-CEE7-33F9-849E-DDB5FA17ACB0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Page1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C3FE03-7F5C-587F-D8C4-1D08E0762396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Page2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DE289B-22AD-3A21-DF3B-7FC041A8C349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Page3</a:t>
              </a:r>
              <a:endParaRPr lang="ko-KR" altLang="en-US" sz="1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E1A095-95EF-567C-6760-6638AFD760EF}"/>
              </a:ext>
            </a:extLst>
          </p:cNvPr>
          <p:cNvSpPr/>
          <p:nvPr/>
        </p:nvSpPr>
        <p:spPr bwMode="auto">
          <a:xfrm>
            <a:off x="2075576" y="2372008"/>
            <a:ext cx="710851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Page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B0368D-FF27-5237-9072-8C7B6F97788C}"/>
              </a:ext>
            </a:extLst>
          </p:cNvPr>
          <p:cNvCxnSpPr>
            <a:stCxn id="3" idx="3"/>
            <a:endCxn id="9" idx="1"/>
          </p:cNvCxnSpPr>
          <p:nvPr/>
        </p:nvCxnSpPr>
        <p:spPr bwMode="auto">
          <a:xfrm>
            <a:off x="2786427" y="2578445"/>
            <a:ext cx="692994" cy="22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9395E2-8B9F-6CAC-7D3A-6F2E61DDF319}"/>
              </a:ext>
            </a:extLst>
          </p:cNvPr>
          <p:cNvSpPr/>
          <p:nvPr/>
        </p:nvSpPr>
        <p:spPr bwMode="auto">
          <a:xfrm>
            <a:off x="3479421" y="2912585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2076AD-8E72-5104-38C7-E7085115676B}"/>
              </a:ext>
            </a:extLst>
          </p:cNvPr>
          <p:cNvSpPr/>
          <p:nvPr/>
        </p:nvSpPr>
        <p:spPr bwMode="auto">
          <a:xfrm>
            <a:off x="3479421" y="3392671"/>
            <a:ext cx="958792" cy="336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Page7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06B4E-28EA-C16C-F3E7-A8273776D54D}"/>
              </a:ext>
            </a:extLst>
          </p:cNvPr>
          <p:cNvSpPr/>
          <p:nvPr/>
        </p:nvSpPr>
        <p:spPr bwMode="auto">
          <a:xfrm>
            <a:off x="1855960" y="5123307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- 64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3A985D-26CF-1C0C-2254-6714E7657857}"/>
              </a:ext>
            </a:extLst>
          </p:cNvPr>
          <p:cNvGrpSpPr/>
          <p:nvPr/>
        </p:nvGrpSpPr>
        <p:grpSpPr>
          <a:xfrm>
            <a:off x="3520931" y="5171647"/>
            <a:ext cx="2876112" cy="336062"/>
            <a:chOff x="1621100" y="1593409"/>
            <a:chExt cx="5810202" cy="6337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6011AE-5E54-A800-0356-6A4455262F2B}"/>
                </a:ext>
              </a:extLst>
            </p:cNvPr>
            <p:cNvSpPr/>
            <p:nvPr/>
          </p:nvSpPr>
          <p:spPr bwMode="auto">
            <a:xfrm>
              <a:off x="1621100" y="1593411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Slot1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BF8051-8D6E-E5DE-96BB-AC48BC485279}"/>
                </a:ext>
              </a:extLst>
            </p:cNvPr>
            <p:cNvSpPr/>
            <p:nvPr/>
          </p:nvSpPr>
          <p:spPr bwMode="auto">
            <a:xfrm>
              <a:off x="3558011" y="1593410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Slot2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881591-3CD6-B792-69E0-B600AA34944E}"/>
                </a:ext>
              </a:extLst>
            </p:cNvPr>
            <p:cNvSpPr/>
            <p:nvPr/>
          </p:nvSpPr>
          <p:spPr bwMode="auto">
            <a:xfrm>
              <a:off x="5494391" y="1593409"/>
              <a:ext cx="1936911" cy="6337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dirty="0"/>
                <a:t>Slot3</a:t>
              </a:r>
              <a:endParaRPr lang="ko-KR" altLang="en-US" sz="1200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0BAF56-4306-A21A-8087-94CAA7923A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2827937" y="5329744"/>
            <a:ext cx="692994" cy="9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B02B9C-4921-CCDC-6EE4-5C67946935B1}"/>
              </a:ext>
            </a:extLst>
          </p:cNvPr>
          <p:cNvSpPr/>
          <p:nvPr/>
        </p:nvSpPr>
        <p:spPr bwMode="auto">
          <a:xfrm>
            <a:off x="1855959" y="5614722"/>
            <a:ext cx="971977" cy="41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Free Slot - 128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3714397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bg1">
            <a:lumMod val="95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Office PowerPoint</Application>
  <PresentationFormat>사용자 지정</PresentationFormat>
  <Paragraphs>310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2023-01-04</vt:lpstr>
      <vt:lpstr>Paradigm </vt:lpstr>
      <vt:lpstr>Object-Oriented vs. Component-Based Paradigm</vt:lpstr>
      <vt:lpstr>Interface Class</vt:lpstr>
      <vt:lpstr>Memory Manager - Variable</vt:lpstr>
      <vt:lpstr>PowerPoint 프레젠테이션</vt:lpstr>
      <vt:lpstr>PowerPoint 프레젠테이션</vt:lpstr>
      <vt:lpstr>PowerPoint 프레젠테이션</vt:lpstr>
      <vt:lpstr>2023-01-14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2023-01-17T01:40:36Z</dcterms:modified>
</cp:coreProperties>
</file>