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5" r:id="rId10"/>
    <p:sldId id="298" r:id="rId11"/>
    <p:sldId id="300" r:id="rId12"/>
    <p:sldId id="301" r:id="rId13"/>
    <p:sldId id="303" r:id="rId14"/>
    <p:sldId id="302" r:id="rId15"/>
    <p:sldId id="304" r:id="rId16"/>
    <p:sldId id="305" r:id="rId17"/>
    <p:sldId id="306" r:id="rId18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4F66F-5856-4BAB-B768-89705B492CD1}">
          <p14:sldIdLst>
            <p14:sldId id="256"/>
            <p14:sldId id="290"/>
            <p14:sldId id="291"/>
            <p14:sldId id="292"/>
            <p14:sldId id="293"/>
            <p14:sldId id="294"/>
            <p14:sldId id="296"/>
            <p14:sldId id="297"/>
            <p14:sldId id="295"/>
            <p14:sldId id="298"/>
            <p14:sldId id="300"/>
            <p14:sldId id="301"/>
            <p14:sldId id="303"/>
            <p14:sldId id="302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CD"/>
    <a:srgbClr val="F2CED2"/>
    <a:srgbClr val="FFCCCC"/>
    <a:srgbClr val="C4E1F2"/>
    <a:srgbClr val="FFFFFF"/>
    <a:srgbClr val="D77C03"/>
    <a:srgbClr val="FFFFCC"/>
    <a:srgbClr val="ECF1F8"/>
    <a:srgbClr val="531E1D"/>
    <a:srgbClr val="77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C7851-F2ED-4C2C-BFDF-46106D0F12C0}" v="286" dt="2023-01-13T02:13:2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5628" autoAdjust="0"/>
  </p:normalViewPr>
  <p:slideViewPr>
    <p:cSldViewPr snapToGrid="0">
      <p:cViewPr varScale="1">
        <p:scale>
          <a:sx n="113" d="100"/>
          <a:sy n="113" d="100"/>
        </p:scale>
        <p:origin x="402" y="102"/>
      </p:cViewPr>
      <p:guideLst>
        <p:guide orient="horz" pos="2444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2023-01-17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3" y="1216241"/>
            <a:ext cx="9220231" cy="5832258"/>
          </a:xfrm>
        </p:spPr>
        <p:txBody>
          <a:bodyPr/>
          <a:lstStyle>
            <a:lvl8pPr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marL="1522413" marR="0" lvl="7" indent="-179388" algn="l" defTabSz="10160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lang="ko-KR" altLang="en-US" dirty="0"/>
              <a:t>여덟째 수준</a:t>
            </a:r>
          </a:p>
          <a:p>
            <a:pPr lvl="6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79816A-809C-4B97-B9CC-CB933223D427}"/>
              </a:ext>
            </a:extLst>
          </p:cNvPr>
          <p:cNvCxnSpPr/>
          <p:nvPr userDrawn="1"/>
        </p:nvCxnSpPr>
        <p:spPr bwMode="auto">
          <a:xfrm>
            <a:off x="466725" y="1080986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EBE4-B107-4D56-B9E1-46C50DDA0F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676E5F-1E02-4C9A-8905-1678AA8C18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1225118"/>
            <a:ext cx="4608511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86F768C-1739-4D0E-A947-FDAD01920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4753-27F5-48BC-B67C-394198566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6250B3-88D6-4B8C-9811-F6ACB9102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07160-C0F9-4CFF-813F-375DBF1B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4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93BBE7-85AA-4993-8835-2609C9D4D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2FCD-6DFC-4410-819A-7AD9BCF52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1" y="857250"/>
            <a:ext cx="9220234" cy="61912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7551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43379"/>
            <a:ext cx="4511707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843378"/>
            <a:ext cx="4608511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DDF22C-47B7-46B2-B328-ACEF51828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B627-FF01-4AA9-8271-AC26EF2D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1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70011"/>
            <a:ext cx="4511707" cy="625076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C2E98-6D55-4ED4-AB1D-92082FA79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DD31D-1647-4E45-ACDD-5C88263ED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E4A2C2-2E1F-4552-AE0F-BF4CDFA77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E0EFBF-B495-4298-8007-EA3AB68AC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6795" y="3463818"/>
            <a:ext cx="5204122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6795" y="4329005"/>
            <a:ext cx="5204122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93" y="603963"/>
            <a:ext cx="8484278" cy="4837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393" y="1216124"/>
            <a:ext cx="9204355" cy="5904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391" y="7150496"/>
            <a:ext cx="178753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dirty="0"/>
              <a:t>Sungwoon Choi 2021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9074148" y="971570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 descr="실내, 테이블, 앉아있는, 배경이(가) 표시된 사진&#10;&#10;자동 생성된 설명">
            <a:extLst>
              <a:ext uri="{FF2B5EF4-FFF2-40B4-BE49-F238E27FC236}">
                <a16:creationId xmlns:a16="http://schemas.microsoft.com/office/drawing/2014/main" id="{9194C2D0-3556-4872-A466-D3FA04585D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5" y="292916"/>
            <a:ext cx="711662" cy="706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259D7C-BD97-446D-8FB0-EC886D597F03}"/>
              </a:ext>
            </a:extLst>
          </p:cNvPr>
          <p:cNvSpPr/>
          <p:nvPr userDrawn="1"/>
        </p:nvSpPr>
        <p:spPr bwMode="auto">
          <a:xfrm>
            <a:off x="414454" y="299694"/>
            <a:ext cx="5193437" cy="3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한화테크윈</a:t>
            </a:r>
            <a:endParaRPr kumimoji="0" lang="ko-KR" altLang="en-US" sz="1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9" r:id="rId3"/>
    <p:sldLayoutId id="2147483654" r:id="rId4"/>
    <p:sldLayoutId id="2147483658" r:id="rId5"/>
    <p:sldLayoutId id="2147483660" r:id="rId6"/>
    <p:sldLayoutId id="2147483661" r:id="rId7"/>
    <p:sldLayoutId id="2147483655" r:id="rId8"/>
    <p:sldLayoutId id="2147483649" r:id="rId9"/>
  </p:sldLayoutIdLst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1522413" indent="-174625" algn="l" defTabSz="1016000" rtl="0" eaLnBrk="1" fontAlgn="base" latinLnBrk="1" hangingPunct="1">
        <a:spcBef>
          <a:spcPct val="20000"/>
        </a:spcBef>
        <a:spcAft>
          <a:spcPct val="0"/>
        </a:spcAft>
        <a:buFont typeface="Candara" panose="020E0502030303020204" pitchFamily="34" charset="0"/>
        <a:buChar char="-"/>
        <a:tabLst/>
        <a:defRPr sz="1400"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6118" y="3619223"/>
            <a:ext cx="4409727" cy="824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프로젝트 진행</a:t>
            </a:r>
            <a:endParaRPr 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92662" y="4659123"/>
            <a:ext cx="5486721" cy="10686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명지대학교 융합소프트웨어학부 교수</a:t>
            </a:r>
            <a:endParaRPr lang="en-US" altLang="ko-KR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b="0" i="0" dirty="0">
                <a:solidFill>
                  <a:schemeClr val="tx1"/>
                </a:solidFill>
                <a:latin typeface="+mj-ea"/>
                <a:ea typeface="+mj-ea"/>
              </a:rPr>
              <a:t>OMG-Korea Chair</a:t>
            </a:r>
          </a:p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최성운</a:t>
            </a:r>
            <a:r>
              <a:rPr lang="en-US" altLang="ko-KR" b="0" i="0" dirty="0">
                <a:solidFill>
                  <a:schemeClr val="tx1"/>
                </a:solidFill>
                <a:latin typeface="+mj-ea"/>
                <a:ea typeface="+mj-ea"/>
              </a:rPr>
              <a:t>, Ph.D.</a:t>
            </a:r>
            <a:endParaRPr lang="en-US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126394" y="4515487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608" y="4506487"/>
                <a:ext cx="3198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0B140732-5B90-43DB-B5C8-FDAF771A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43" y="5943242"/>
            <a:ext cx="1402202" cy="371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2659FC-38ED-417D-81C8-4AECFD24BB84}"/>
              </a:ext>
            </a:extLst>
          </p:cNvPr>
          <p:cNvSpPr/>
          <p:nvPr/>
        </p:nvSpPr>
        <p:spPr bwMode="auto">
          <a:xfrm>
            <a:off x="1077486" y="2575620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 descr="테이블, 앉아있는, 배경, 대형이(가) 표시된 사진&#10;&#10;자동 생성된 설명">
            <a:extLst>
              <a:ext uri="{FF2B5EF4-FFF2-40B4-BE49-F238E27FC236}">
                <a16:creationId xmlns:a16="http://schemas.microsoft.com/office/drawing/2014/main" id="{6F1109A4-7755-4D31-96F2-039FCF123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1244314"/>
            <a:ext cx="1331306" cy="1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8A6E6B-376F-383E-3534-B1D3BC22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C1E39-EB1D-C626-1712-075542531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30252A-1667-4901-9E48-83928949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2023-01-14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8AA5-BB64-DBEB-2D24-25EBA0B50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B7CE2-4949-6071-07D3-7AC036DE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56A59-15EB-DC95-C8D8-2E4A329E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863471"/>
            <a:ext cx="7059903" cy="3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6DAF7-A124-B738-C9D1-7BB6C2337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B1A47-2BC0-AED7-2132-F6189AEBE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FEBE5D-F33D-B139-2CDE-344957C5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98" y="827437"/>
            <a:ext cx="8484278" cy="61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7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B405B3-3C5E-A96A-AC82-E751B7CF6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58BAD-87A7-5FDE-A9B0-E98C0799C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9AD37-46C9-4A00-69F7-919F6DB8B7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451344-B21D-9751-5B14-8F3B33E6671C}"/>
              </a:ext>
            </a:extLst>
          </p:cNvPr>
          <p:cNvSpPr/>
          <p:nvPr/>
        </p:nvSpPr>
        <p:spPr bwMode="auto">
          <a:xfrm>
            <a:off x="2151136" y="2126667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0F8EF-8E64-907E-FC23-D4F62B6D68C4}"/>
              </a:ext>
            </a:extLst>
          </p:cNvPr>
          <p:cNvSpPr txBox="1"/>
          <p:nvPr/>
        </p:nvSpPr>
        <p:spPr>
          <a:xfrm>
            <a:off x="1344960" y="2225331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496904-CB87-8022-0CFD-E4DCA1862B92}"/>
              </a:ext>
            </a:extLst>
          </p:cNvPr>
          <p:cNvCxnSpPr>
            <a:stCxn id="10" idx="3"/>
            <a:endCxn id="6" idx="1"/>
          </p:cNvCxnSpPr>
          <p:nvPr/>
        </p:nvCxnSpPr>
        <p:spPr bwMode="auto">
          <a:xfrm flipV="1">
            <a:off x="1895111" y="2360463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138766-8672-5711-6FF9-C56C2A09B2DE}"/>
              </a:ext>
            </a:extLst>
          </p:cNvPr>
          <p:cNvSpPr txBox="1"/>
          <p:nvPr/>
        </p:nvSpPr>
        <p:spPr>
          <a:xfrm>
            <a:off x="1583367" y="1313821"/>
            <a:ext cx="28725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A7123-B71D-43F5-4E4F-07950C804752}"/>
              </a:ext>
            </a:extLst>
          </p:cNvPr>
          <p:cNvSpPr txBox="1"/>
          <p:nvPr/>
        </p:nvSpPr>
        <p:spPr>
          <a:xfrm>
            <a:off x="2344501" y="1301397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87A21-A2BB-6FAD-5F8B-509D974EC901}"/>
              </a:ext>
            </a:extLst>
          </p:cNvPr>
          <p:cNvSpPr txBox="1"/>
          <p:nvPr/>
        </p:nvSpPr>
        <p:spPr>
          <a:xfrm>
            <a:off x="1972750" y="1302139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BEEC107-8BBB-8DF9-FEBF-462056BBE030}"/>
              </a:ext>
            </a:extLst>
          </p:cNvPr>
          <p:cNvCxnSpPr>
            <a:stCxn id="30" idx="2"/>
            <a:endCxn id="6" idx="0"/>
          </p:cNvCxnSpPr>
          <p:nvPr/>
        </p:nvCxnSpPr>
        <p:spPr bwMode="auto">
          <a:xfrm rot="16200000" flipH="1">
            <a:off x="1819213" y="1498602"/>
            <a:ext cx="535847" cy="7202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A5827D8-FA6F-2496-138D-7150BD0A3EB9}"/>
              </a:ext>
            </a:extLst>
          </p:cNvPr>
          <p:cNvCxnSpPr>
            <a:stCxn id="31" idx="2"/>
            <a:endCxn id="6" idx="0"/>
          </p:cNvCxnSpPr>
          <p:nvPr/>
        </p:nvCxnSpPr>
        <p:spPr bwMode="auto">
          <a:xfrm rot="5400000">
            <a:off x="2195573" y="1830101"/>
            <a:ext cx="548271" cy="4486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8C32807-C92C-8838-7DD4-4462160E54D2}"/>
              </a:ext>
            </a:extLst>
          </p:cNvPr>
          <p:cNvCxnSpPr>
            <a:stCxn id="32" idx="2"/>
            <a:endCxn id="6" idx="0"/>
          </p:cNvCxnSpPr>
          <p:nvPr/>
        </p:nvCxnSpPr>
        <p:spPr bwMode="auto">
          <a:xfrm rot="16200000" flipH="1">
            <a:off x="2003656" y="1683045"/>
            <a:ext cx="547529" cy="3397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6D108-50D5-66C7-B112-EAC7B7EF0645}"/>
              </a:ext>
            </a:extLst>
          </p:cNvPr>
          <p:cNvSpPr/>
          <p:nvPr/>
        </p:nvSpPr>
        <p:spPr bwMode="auto">
          <a:xfrm>
            <a:off x="4026500" y="2151781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7973F0-43E7-3178-AE23-824ABC4F5544}"/>
              </a:ext>
            </a:extLst>
          </p:cNvPr>
          <p:cNvSpPr txBox="1"/>
          <p:nvPr/>
        </p:nvSpPr>
        <p:spPr>
          <a:xfrm>
            <a:off x="3220324" y="2250445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7A8B90-04EA-0C71-A99B-BA6F139F6361}"/>
              </a:ext>
            </a:extLst>
          </p:cNvPr>
          <p:cNvCxnSpPr>
            <a:stCxn id="50" idx="3"/>
            <a:endCxn id="49" idx="1"/>
          </p:cNvCxnSpPr>
          <p:nvPr/>
        </p:nvCxnSpPr>
        <p:spPr bwMode="auto">
          <a:xfrm flipV="1">
            <a:off x="3770475" y="2385577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B5FD7-68B5-FE58-49D4-8505C62F7B3B}"/>
              </a:ext>
            </a:extLst>
          </p:cNvPr>
          <p:cNvSpPr txBox="1"/>
          <p:nvPr/>
        </p:nvSpPr>
        <p:spPr>
          <a:xfrm>
            <a:off x="3458731" y="1338935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91E118-CE61-0607-0FDC-1A2331705110}"/>
              </a:ext>
            </a:extLst>
          </p:cNvPr>
          <p:cNvSpPr txBox="1"/>
          <p:nvPr/>
        </p:nvSpPr>
        <p:spPr>
          <a:xfrm>
            <a:off x="4196109" y="1325640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0D86A4-D2B0-1072-DE41-BE7107A140F8}"/>
              </a:ext>
            </a:extLst>
          </p:cNvPr>
          <p:cNvSpPr txBox="1"/>
          <p:nvPr/>
        </p:nvSpPr>
        <p:spPr>
          <a:xfrm>
            <a:off x="3844930" y="1332818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F150EEF-A4D4-BF49-1A21-C9C3A16D7734}"/>
              </a:ext>
            </a:extLst>
          </p:cNvPr>
          <p:cNvCxnSpPr>
            <a:stCxn id="52" idx="2"/>
            <a:endCxn id="49" idx="0"/>
          </p:cNvCxnSpPr>
          <p:nvPr/>
        </p:nvCxnSpPr>
        <p:spPr bwMode="auto">
          <a:xfrm rot="16200000" flipH="1">
            <a:off x="3694577" y="1523716"/>
            <a:ext cx="535847" cy="7202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DFF46B3-0943-89E4-FE9E-305D71EF1622}"/>
              </a:ext>
            </a:extLst>
          </p:cNvPr>
          <p:cNvCxnSpPr>
            <a:stCxn id="53" idx="2"/>
          </p:cNvCxnSpPr>
          <p:nvPr/>
        </p:nvCxnSpPr>
        <p:spPr bwMode="auto">
          <a:xfrm rot="16200000" flipH="1">
            <a:off x="4548504" y="1397880"/>
            <a:ext cx="146062" cy="5555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EDB3D7C-8BB9-C20D-6C76-484AF6604E5A}"/>
              </a:ext>
            </a:extLst>
          </p:cNvPr>
          <p:cNvCxnSpPr>
            <a:stCxn id="54" idx="2"/>
            <a:endCxn id="49" idx="0"/>
          </p:cNvCxnSpPr>
          <p:nvPr/>
        </p:nvCxnSpPr>
        <p:spPr bwMode="auto">
          <a:xfrm rot="16200000" flipH="1">
            <a:off x="3880210" y="1709350"/>
            <a:ext cx="541964" cy="3428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E24724B-829C-7AB6-BC89-EC8A6B2AD07C}"/>
              </a:ext>
            </a:extLst>
          </p:cNvPr>
          <p:cNvSpPr/>
          <p:nvPr/>
        </p:nvSpPr>
        <p:spPr bwMode="auto">
          <a:xfrm>
            <a:off x="1031426" y="1345337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A92628-49CA-3452-6242-7EB101D8F01B}"/>
              </a:ext>
            </a:extLst>
          </p:cNvPr>
          <p:cNvSpPr/>
          <p:nvPr/>
        </p:nvSpPr>
        <p:spPr bwMode="auto">
          <a:xfrm>
            <a:off x="3018347" y="1325565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CE77338-866F-781E-2494-852B8C0B3388}"/>
              </a:ext>
            </a:extLst>
          </p:cNvPr>
          <p:cNvSpPr/>
          <p:nvPr/>
        </p:nvSpPr>
        <p:spPr bwMode="auto">
          <a:xfrm>
            <a:off x="2324454" y="3975945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881E-2ABD-41FA-7F01-D748B29CFD49}"/>
              </a:ext>
            </a:extLst>
          </p:cNvPr>
          <p:cNvSpPr txBox="1"/>
          <p:nvPr/>
        </p:nvSpPr>
        <p:spPr>
          <a:xfrm>
            <a:off x="1511275" y="4066635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191022-CC75-A77F-AF7F-D1E46C14E351}"/>
              </a:ext>
            </a:extLst>
          </p:cNvPr>
          <p:cNvCxnSpPr>
            <a:stCxn id="62" idx="3"/>
            <a:endCxn id="61" idx="1"/>
          </p:cNvCxnSpPr>
          <p:nvPr/>
        </p:nvCxnSpPr>
        <p:spPr bwMode="auto">
          <a:xfrm>
            <a:off x="2061426" y="4205135"/>
            <a:ext cx="263028" cy="4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CF8B7CF-7B16-2404-810F-B3204E9A2B4A}"/>
              </a:ext>
            </a:extLst>
          </p:cNvPr>
          <p:cNvSpPr txBox="1"/>
          <p:nvPr/>
        </p:nvSpPr>
        <p:spPr>
          <a:xfrm>
            <a:off x="1749682" y="3155125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4CF10-8F78-C28B-4E61-6AA133F9F1D4}"/>
              </a:ext>
            </a:extLst>
          </p:cNvPr>
          <p:cNvSpPr txBox="1"/>
          <p:nvPr/>
        </p:nvSpPr>
        <p:spPr>
          <a:xfrm>
            <a:off x="2389409" y="3146602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0D224E-C2B9-4AB4-575A-E7A2764F1C81}"/>
              </a:ext>
            </a:extLst>
          </p:cNvPr>
          <p:cNvSpPr txBox="1"/>
          <p:nvPr/>
        </p:nvSpPr>
        <p:spPr>
          <a:xfrm>
            <a:off x="2072298" y="3146602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39129CC-104A-BF4E-5478-254B87E1D008}"/>
              </a:ext>
            </a:extLst>
          </p:cNvPr>
          <p:cNvCxnSpPr>
            <a:stCxn id="64" idx="2"/>
            <a:endCxn id="61" idx="0"/>
          </p:cNvCxnSpPr>
          <p:nvPr/>
        </p:nvCxnSpPr>
        <p:spPr bwMode="auto">
          <a:xfrm rot="16200000" flipH="1">
            <a:off x="1985043" y="3340392"/>
            <a:ext cx="543821" cy="7272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C6AE69E-0CCD-A1E0-C7F7-9B589CBBFD8A}"/>
              </a:ext>
            </a:extLst>
          </p:cNvPr>
          <p:cNvCxnSpPr>
            <a:stCxn id="65" idx="2"/>
            <a:endCxn id="61" idx="0"/>
          </p:cNvCxnSpPr>
          <p:nvPr/>
        </p:nvCxnSpPr>
        <p:spPr bwMode="auto">
          <a:xfrm rot="16200000" flipH="1">
            <a:off x="2302648" y="3657998"/>
            <a:ext cx="552344" cy="8354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6FFC54C-5850-BE98-AFF5-74503A2D380F}"/>
              </a:ext>
            </a:extLst>
          </p:cNvPr>
          <p:cNvCxnSpPr>
            <a:stCxn id="66" idx="2"/>
            <a:endCxn id="61" idx="0"/>
          </p:cNvCxnSpPr>
          <p:nvPr/>
        </p:nvCxnSpPr>
        <p:spPr bwMode="auto">
          <a:xfrm rot="16200000" flipH="1">
            <a:off x="2137681" y="3493031"/>
            <a:ext cx="552344" cy="4134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E23599-CCA2-0BFD-66C5-4EEA8C7679F0}"/>
              </a:ext>
            </a:extLst>
          </p:cNvPr>
          <p:cNvSpPr/>
          <p:nvPr/>
        </p:nvSpPr>
        <p:spPr bwMode="auto">
          <a:xfrm>
            <a:off x="5086802" y="3989096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3117C9-622D-1D5C-A821-14337F89B520}"/>
              </a:ext>
            </a:extLst>
          </p:cNvPr>
          <p:cNvSpPr txBox="1"/>
          <p:nvPr/>
        </p:nvSpPr>
        <p:spPr>
          <a:xfrm>
            <a:off x="4280626" y="4087760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EC08A77-4323-26EF-C105-03859429B6D4}"/>
              </a:ext>
            </a:extLst>
          </p:cNvPr>
          <p:cNvCxnSpPr>
            <a:stCxn id="71" idx="3"/>
            <a:endCxn id="70" idx="1"/>
          </p:cNvCxnSpPr>
          <p:nvPr/>
        </p:nvCxnSpPr>
        <p:spPr bwMode="auto">
          <a:xfrm flipV="1">
            <a:off x="4830777" y="4222892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D6B38C0-F0EA-C82F-6149-608EA093CED0}"/>
              </a:ext>
            </a:extLst>
          </p:cNvPr>
          <p:cNvSpPr txBox="1"/>
          <p:nvPr/>
        </p:nvSpPr>
        <p:spPr>
          <a:xfrm>
            <a:off x="4519033" y="3176250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63006C-D240-1106-632C-FA02283CEB9C}"/>
              </a:ext>
            </a:extLst>
          </p:cNvPr>
          <p:cNvSpPr txBox="1"/>
          <p:nvPr/>
        </p:nvSpPr>
        <p:spPr>
          <a:xfrm>
            <a:off x="5279140" y="3176250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71AB80-082F-7B17-5AAA-7599D82CCEB5}"/>
              </a:ext>
            </a:extLst>
          </p:cNvPr>
          <p:cNvSpPr txBox="1"/>
          <p:nvPr/>
        </p:nvSpPr>
        <p:spPr>
          <a:xfrm>
            <a:off x="4899325" y="3168691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4542414-0076-2771-329E-F10E28178AC7}"/>
              </a:ext>
            </a:extLst>
          </p:cNvPr>
          <p:cNvCxnSpPr>
            <a:stCxn id="73" idx="2"/>
          </p:cNvCxnSpPr>
          <p:nvPr/>
        </p:nvCxnSpPr>
        <p:spPr bwMode="auto">
          <a:xfrm rot="16200000" flipH="1">
            <a:off x="4540255" y="3575655"/>
            <a:ext cx="640913" cy="396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18061D9-3EEF-D2D8-8A3B-BFF05D79329A}"/>
              </a:ext>
            </a:extLst>
          </p:cNvPr>
          <p:cNvCxnSpPr>
            <a:stCxn id="74" idx="3"/>
            <a:endCxn id="84" idx="0"/>
          </p:cNvCxnSpPr>
          <p:nvPr/>
        </p:nvCxnSpPr>
        <p:spPr bwMode="auto">
          <a:xfrm>
            <a:off x="5574414" y="3314750"/>
            <a:ext cx="614850" cy="65393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34F64D3-6F5D-8382-BA0D-D7AC7D85F2A2}"/>
              </a:ext>
            </a:extLst>
          </p:cNvPr>
          <p:cNvCxnSpPr>
            <a:stCxn id="75" idx="2"/>
            <a:endCxn id="70" idx="0"/>
          </p:cNvCxnSpPr>
          <p:nvPr/>
        </p:nvCxnSpPr>
        <p:spPr bwMode="auto">
          <a:xfrm rot="16200000" flipH="1">
            <a:off x="4936837" y="3542990"/>
            <a:ext cx="543406" cy="3488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FB88B73-C55F-9CDC-6D11-DCEBCFFCA0DA}"/>
              </a:ext>
            </a:extLst>
          </p:cNvPr>
          <p:cNvSpPr/>
          <p:nvPr/>
        </p:nvSpPr>
        <p:spPr bwMode="auto">
          <a:xfrm>
            <a:off x="1197741" y="3186641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689BC2-628C-802A-920E-CF90375979C0}"/>
              </a:ext>
            </a:extLst>
          </p:cNvPr>
          <p:cNvSpPr/>
          <p:nvPr/>
        </p:nvSpPr>
        <p:spPr bwMode="auto">
          <a:xfrm>
            <a:off x="4078649" y="3162880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CFFBE5-8469-6592-81DD-B395B37B7E4D}"/>
              </a:ext>
            </a:extLst>
          </p:cNvPr>
          <p:cNvSpPr/>
          <p:nvPr/>
        </p:nvSpPr>
        <p:spPr bwMode="auto">
          <a:xfrm>
            <a:off x="3126608" y="3967970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FF15EFA-92F6-61BA-66FB-11C7DD7D1BC9}"/>
              </a:ext>
            </a:extLst>
          </p:cNvPr>
          <p:cNvCxnSpPr>
            <a:stCxn id="61" idx="3"/>
            <a:endCxn id="81" idx="1"/>
          </p:cNvCxnSpPr>
          <p:nvPr/>
        </p:nvCxnSpPr>
        <p:spPr bwMode="auto">
          <a:xfrm flipV="1">
            <a:off x="2916736" y="4201766"/>
            <a:ext cx="209872" cy="7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30A031-E8F5-C77F-2817-6F616FD605A8}"/>
              </a:ext>
            </a:extLst>
          </p:cNvPr>
          <p:cNvSpPr/>
          <p:nvPr/>
        </p:nvSpPr>
        <p:spPr bwMode="auto">
          <a:xfrm>
            <a:off x="5893123" y="396868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FC92A4-41C3-B361-81ED-4A8DCF401E1F}"/>
              </a:ext>
            </a:extLst>
          </p:cNvPr>
          <p:cNvCxnSpPr>
            <a:cxnSpLocks/>
            <a:stCxn id="70" idx="3"/>
            <a:endCxn id="84" idx="1"/>
          </p:cNvCxnSpPr>
          <p:nvPr/>
        </p:nvCxnSpPr>
        <p:spPr bwMode="auto">
          <a:xfrm flipV="1">
            <a:off x="5679084" y="4202477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4474FE7-1B07-5ED1-43C2-71B4476CCF8A}"/>
              </a:ext>
            </a:extLst>
          </p:cNvPr>
          <p:cNvSpPr/>
          <p:nvPr/>
        </p:nvSpPr>
        <p:spPr bwMode="auto">
          <a:xfrm>
            <a:off x="7724933" y="3988385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2B78CC-A347-C5F7-4EB8-11002AB8BAA9}"/>
              </a:ext>
            </a:extLst>
          </p:cNvPr>
          <p:cNvSpPr txBox="1"/>
          <p:nvPr/>
        </p:nvSpPr>
        <p:spPr>
          <a:xfrm>
            <a:off x="6918757" y="4087049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2656255-D482-2B1E-B448-8C5AB4355DC3}"/>
              </a:ext>
            </a:extLst>
          </p:cNvPr>
          <p:cNvCxnSpPr>
            <a:stCxn id="103" idx="3"/>
            <a:endCxn id="102" idx="1"/>
          </p:cNvCxnSpPr>
          <p:nvPr/>
        </p:nvCxnSpPr>
        <p:spPr bwMode="auto">
          <a:xfrm flipV="1">
            <a:off x="7468908" y="4222181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E0732FB-8700-EDBD-6805-272AFB8C3051}"/>
              </a:ext>
            </a:extLst>
          </p:cNvPr>
          <p:cNvSpPr txBox="1"/>
          <p:nvPr/>
        </p:nvSpPr>
        <p:spPr>
          <a:xfrm>
            <a:off x="7157164" y="3175539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63543C-5448-F380-C48C-EF536E81FE6E}"/>
              </a:ext>
            </a:extLst>
          </p:cNvPr>
          <p:cNvSpPr txBox="1"/>
          <p:nvPr/>
        </p:nvSpPr>
        <p:spPr>
          <a:xfrm>
            <a:off x="7917271" y="3175539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23B8FC-1B20-4A33-B2CD-427CBB306F80}"/>
              </a:ext>
            </a:extLst>
          </p:cNvPr>
          <p:cNvSpPr txBox="1"/>
          <p:nvPr/>
        </p:nvSpPr>
        <p:spPr>
          <a:xfrm>
            <a:off x="7537456" y="3167980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E9C36EBA-55EE-55BE-9157-1C1A986C8FCC}"/>
              </a:ext>
            </a:extLst>
          </p:cNvPr>
          <p:cNvCxnSpPr>
            <a:stCxn id="105" idx="2"/>
          </p:cNvCxnSpPr>
          <p:nvPr/>
        </p:nvCxnSpPr>
        <p:spPr bwMode="auto">
          <a:xfrm rot="16200000" flipH="1">
            <a:off x="7178386" y="3574944"/>
            <a:ext cx="640913" cy="396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A2FEF02C-3186-6D74-B213-5B4C63B9891E}"/>
              </a:ext>
            </a:extLst>
          </p:cNvPr>
          <p:cNvCxnSpPr>
            <a:stCxn id="106" idx="3"/>
            <a:endCxn id="181" idx="0"/>
          </p:cNvCxnSpPr>
          <p:nvPr/>
        </p:nvCxnSpPr>
        <p:spPr bwMode="auto">
          <a:xfrm>
            <a:off x="8212545" y="3314039"/>
            <a:ext cx="1282468" cy="6449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621049A7-750B-E107-7AFF-FEC711612D57}"/>
              </a:ext>
            </a:extLst>
          </p:cNvPr>
          <p:cNvCxnSpPr>
            <a:stCxn id="107" idx="2"/>
            <a:endCxn id="112" idx="0"/>
          </p:cNvCxnSpPr>
          <p:nvPr/>
        </p:nvCxnSpPr>
        <p:spPr bwMode="auto">
          <a:xfrm rot="16200000" flipH="1">
            <a:off x="7988337" y="3128911"/>
            <a:ext cx="522991" cy="1155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CE613F65-8068-E2B9-CD9D-089FBB5E11D7}"/>
              </a:ext>
            </a:extLst>
          </p:cNvPr>
          <p:cNvSpPr/>
          <p:nvPr/>
        </p:nvSpPr>
        <p:spPr bwMode="auto">
          <a:xfrm>
            <a:off x="6716780" y="3162169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25A8F17-E757-475C-0F4B-706564C6127A}"/>
              </a:ext>
            </a:extLst>
          </p:cNvPr>
          <p:cNvSpPr/>
          <p:nvPr/>
        </p:nvSpPr>
        <p:spPr bwMode="auto">
          <a:xfrm>
            <a:off x="8531254" y="3967970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0211C65-DD0A-257D-E0FB-C2A12AF36436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 bwMode="auto">
          <a:xfrm flipV="1">
            <a:off x="8317215" y="4201766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3F85FDF-10FF-D06F-9805-6B920B7C84B3}"/>
              </a:ext>
            </a:extLst>
          </p:cNvPr>
          <p:cNvSpPr/>
          <p:nvPr/>
        </p:nvSpPr>
        <p:spPr bwMode="auto">
          <a:xfrm>
            <a:off x="5625112" y="5674562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654253D-C976-1CCB-33E0-35D55F0D2D62}"/>
              </a:ext>
            </a:extLst>
          </p:cNvPr>
          <p:cNvCxnSpPr>
            <a:cxnSpLocks/>
            <a:stCxn id="153" idx="3"/>
            <a:endCxn id="141" idx="1"/>
          </p:cNvCxnSpPr>
          <p:nvPr/>
        </p:nvCxnSpPr>
        <p:spPr bwMode="auto">
          <a:xfrm flipV="1">
            <a:off x="5342992" y="5908358"/>
            <a:ext cx="282120" cy="14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0DF6601-84B6-1E86-8D41-A58DDED4BA0D}"/>
              </a:ext>
            </a:extLst>
          </p:cNvPr>
          <p:cNvSpPr txBox="1"/>
          <p:nvPr/>
        </p:nvSpPr>
        <p:spPr>
          <a:xfrm>
            <a:off x="5057343" y="4861716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E5BDB23-FBF0-C2B9-A203-E54C11DEB8CB}"/>
              </a:ext>
            </a:extLst>
          </p:cNvPr>
          <p:cNvSpPr txBox="1"/>
          <p:nvPr/>
        </p:nvSpPr>
        <p:spPr>
          <a:xfrm>
            <a:off x="5817450" y="4861716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6BD5512-021C-6B0A-A5D4-164BE6BB74EE}"/>
              </a:ext>
            </a:extLst>
          </p:cNvPr>
          <p:cNvSpPr txBox="1"/>
          <p:nvPr/>
        </p:nvSpPr>
        <p:spPr>
          <a:xfrm>
            <a:off x="5437635" y="4854157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BDF5168-648C-3D13-FB79-B06E5A4927B3}"/>
              </a:ext>
            </a:extLst>
          </p:cNvPr>
          <p:cNvCxnSpPr>
            <a:stCxn id="144" idx="2"/>
            <a:endCxn id="153" idx="1"/>
          </p:cNvCxnSpPr>
          <p:nvPr/>
        </p:nvCxnSpPr>
        <p:spPr bwMode="auto">
          <a:xfrm rot="5400000">
            <a:off x="4583535" y="5305890"/>
            <a:ext cx="784612" cy="450262"/>
          </a:xfrm>
          <a:prstGeom prst="bentConnector4">
            <a:avLst>
              <a:gd name="adj1" fmla="val 35101"/>
              <a:gd name="adj2" fmla="val 150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77F91889-6DDC-80DF-20F5-B847CFD8B54E}"/>
              </a:ext>
            </a:extLst>
          </p:cNvPr>
          <p:cNvCxnSpPr>
            <a:stCxn id="145" idx="3"/>
            <a:endCxn id="151" idx="0"/>
          </p:cNvCxnSpPr>
          <p:nvPr/>
        </p:nvCxnSpPr>
        <p:spPr bwMode="auto">
          <a:xfrm>
            <a:off x="6112724" y="5000216"/>
            <a:ext cx="614850" cy="65393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14F88ACB-0579-64C2-9C31-F08EF541D9FF}"/>
              </a:ext>
            </a:extLst>
          </p:cNvPr>
          <p:cNvCxnSpPr>
            <a:stCxn id="146" idx="2"/>
            <a:endCxn id="141" idx="0"/>
          </p:cNvCxnSpPr>
          <p:nvPr/>
        </p:nvCxnSpPr>
        <p:spPr bwMode="auto">
          <a:xfrm rot="16200000" flipH="1">
            <a:off x="5475147" y="5228456"/>
            <a:ext cx="543406" cy="3488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92062376-27A3-4B36-EE02-684004D5BB53}"/>
              </a:ext>
            </a:extLst>
          </p:cNvPr>
          <p:cNvSpPr/>
          <p:nvPr/>
        </p:nvSpPr>
        <p:spPr bwMode="auto">
          <a:xfrm>
            <a:off x="4616959" y="4848346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59F887D-B1C4-043A-7BE6-875AC251E5E4}"/>
              </a:ext>
            </a:extLst>
          </p:cNvPr>
          <p:cNvSpPr/>
          <p:nvPr/>
        </p:nvSpPr>
        <p:spPr bwMode="auto">
          <a:xfrm>
            <a:off x="6431433" y="5654147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82F888D-2D75-0D08-2AB3-B9CAFF88DF34}"/>
              </a:ext>
            </a:extLst>
          </p:cNvPr>
          <p:cNvCxnSpPr>
            <a:cxnSpLocks/>
            <a:stCxn id="141" idx="3"/>
            <a:endCxn id="151" idx="1"/>
          </p:cNvCxnSpPr>
          <p:nvPr/>
        </p:nvCxnSpPr>
        <p:spPr bwMode="auto">
          <a:xfrm flipV="1">
            <a:off x="6217394" y="5887943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0E73FDF-229C-B604-ACB3-12012382C190}"/>
              </a:ext>
            </a:extLst>
          </p:cNvPr>
          <p:cNvSpPr/>
          <p:nvPr/>
        </p:nvSpPr>
        <p:spPr bwMode="auto">
          <a:xfrm>
            <a:off x="4750710" y="568953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C07DC5C-2358-F2CB-8876-07D9C37E9740}"/>
              </a:ext>
            </a:extLst>
          </p:cNvPr>
          <p:cNvSpPr/>
          <p:nvPr/>
        </p:nvSpPr>
        <p:spPr bwMode="auto">
          <a:xfrm>
            <a:off x="1634074" y="5771083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D1BF85-7C58-A227-EEEB-C9A9AEEC1162}"/>
              </a:ext>
            </a:extLst>
          </p:cNvPr>
          <p:cNvSpPr txBox="1"/>
          <p:nvPr/>
        </p:nvSpPr>
        <p:spPr>
          <a:xfrm>
            <a:off x="1686628" y="4926418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F7B71B-5434-AC71-25CD-39E04DA48CD2}"/>
              </a:ext>
            </a:extLst>
          </p:cNvPr>
          <p:cNvSpPr txBox="1"/>
          <p:nvPr/>
        </p:nvSpPr>
        <p:spPr>
          <a:xfrm>
            <a:off x="2446735" y="4926418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CDED42-710A-D1D2-517A-B61FBD127DEE}"/>
              </a:ext>
            </a:extLst>
          </p:cNvPr>
          <p:cNvSpPr txBox="1"/>
          <p:nvPr/>
        </p:nvSpPr>
        <p:spPr>
          <a:xfrm>
            <a:off x="2066920" y="4918859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0F3217F4-1550-3333-F0E7-F4AD84CD77ED}"/>
              </a:ext>
            </a:extLst>
          </p:cNvPr>
          <p:cNvCxnSpPr>
            <a:stCxn id="158" idx="2"/>
            <a:endCxn id="155" idx="1"/>
          </p:cNvCxnSpPr>
          <p:nvPr/>
        </p:nvCxnSpPr>
        <p:spPr bwMode="auto">
          <a:xfrm rot="5400000">
            <a:off x="1331435" y="5506057"/>
            <a:ext cx="801462" cy="196183"/>
          </a:xfrm>
          <a:prstGeom prst="bentConnector4">
            <a:avLst>
              <a:gd name="adj1" fmla="val 35414"/>
              <a:gd name="adj2" fmla="val 2165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402459B8-1B3A-4A2C-87D2-1237FA746451}"/>
              </a:ext>
            </a:extLst>
          </p:cNvPr>
          <p:cNvCxnSpPr>
            <a:stCxn id="159" idx="3"/>
            <a:endCxn id="165" idx="0"/>
          </p:cNvCxnSpPr>
          <p:nvPr/>
        </p:nvCxnSpPr>
        <p:spPr bwMode="auto">
          <a:xfrm flipH="1">
            <a:off x="2736536" y="5064918"/>
            <a:ext cx="5473" cy="685750"/>
          </a:xfrm>
          <a:prstGeom prst="bentConnector4">
            <a:avLst>
              <a:gd name="adj1" fmla="val -4176868"/>
              <a:gd name="adj2" fmla="val 600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F94FA4FD-D284-345E-7590-4EBBFA710E9F}"/>
              </a:ext>
            </a:extLst>
          </p:cNvPr>
          <p:cNvCxnSpPr>
            <a:stCxn id="160" idx="2"/>
            <a:endCxn id="155" idx="0"/>
          </p:cNvCxnSpPr>
          <p:nvPr/>
        </p:nvCxnSpPr>
        <p:spPr bwMode="auto">
          <a:xfrm rot="5400000">
            <a:off x="1778362" y="5347711"/>
            <a:ext cx="575225" cy="2715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ED67DD75-B5C4-2BEB-7E17-36590F305CAD}"/>
              </a:ext>
            </a:extLst>
          </p:cNvPr>
          <p:cNvSpPr/>
          <p:nvPr/>
        </p:nvSpPr>
        <p:spPr bwMode="auto">
          <a:xfrm>
            <a:off x="1246244" y="4913048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058D0B-0249-8611-7256-3730F3495963}"/>
              </a:ext>
            </a:extLst>
          </p:cNvPr>
          <p:cNvSpPr/>
          <p:nvPr/>
        </p:nvSpPr>
        <p:spPr bwMode="auto">
          <a:xfrm>
            <a:off x="2440395" y="5750668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C2ED301-AD0C-5D4A-E944-7A7CAEB10C7F}"/>
              </a:ext>
            </a:extLst>
          </p:cNvPr>
          <p:cNvCxnSpPr>
            <a:cxnSpLocks/>
            <a:stCxn id="155" idx="3"/>
            <a:endCxn id="165" idx="1"/>
          </p:cNvCxnSpPr>
          <p:nvPr/>
        </p:nvCxnSpPr>
        <p:spPr bwMode="auto">
          <a:xfrm flipV="1">
            <a:off x="2226356" y="5984464"/>
            <a:ext cx="214039" cy="20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0C6DBD8-A8D7-78BC-5ED8-2C8A316135BB}"/>
              </a:ext>
            </a:extLst>
          </p:cNvPr>
          <p:cNvSpPr/>
          <p:nvPr/>
        </p:nvSpPr>
        <p:spPr bwMode="auto">
          <a:xfrm>
            <a:off x="3242549" y="5722436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45F9F18-DDB1-6AB4-9599-0CD669B492CD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 bwMode="auto">
          <a:xfrm flipV="1">
            <a:off x="3032677" y="5956232"/>
            <a:ext cx="209872" cy="28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BB7362A-10F6-4768-0E36-7F739BF9E254}"/>
              </a:ext>
            </a:extLst>
          </p:cNvPr>
          <p:cNvSpPr/>
          <p:nvPr/>
        </p:nvSpPr>
        <p:spPr bwMode="auto">
          <a:xfrm>
            <a:off x="9198872" y="395896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EAB68FE-506D-6234-862A-B62A0F6D887B}"/>
              </a:ext>
            </a:extLst>
          </p:cNvPr>
          <p:cNvSpPr/>
          <p:nvPr/>
        </p:nvSpPr>
        <p:spPr bwMode="auto">
          <a:xfrm>
            <a:off x="8292116" y="5709946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D34B75BC-407A-EC64-00B0-06C996B9FA20}"/>
              </a:ext>
            </a:extLst>
          </p:cNvPr>
          <p:cNvCxnSpPr>
            <a:cxnSpLocks/>
            <a:stCxn id="197" idx="3"/>
            <a:endCxn id="186" idx="1"/>
          </p:cNvCxnSpPr>
          <p:nvPr/>
        </p:nvCxnSpPr>
        <p:spPr bwMode="auto">
          <a:xfrm flipV="1">
            <a:off x="8009996" y="5943742"/>
            <a:ext cx="282120" cy="14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9E836A3-C2FA-4721-3D81-735EE65789AC}"/>
              </a:ext>
            </a:extLst>
          </p:cNvPr>
          <p:cNvSpPr txBox="1"/>
          <p:nvPr/>
        </p:nvSpPr>
        <p:spPr>
          <a:xfrm>
            <a:off x="7724347" y="4897100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FEBB9F6-ACB4-C9C8-34D9-40796F872C1B}"/>
              </a:ext>
            </a:extLst>
          </p:cNvPr>
          <p:cNvSpPr txBox="1"/>
          <p:nvPr/>
        </p:nvSpPr>
        <p:spPr>
          <a:xfrm>
            <a:off x="8484454" y="4897100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C125D5-7140-382C-3A19-F6AE4D0293A5}"/>
              </a:ext>
            </a:extLst>
          </p:cNvPr>
          <p:cNvSpPr txBox="1"/>
          <p:nvPr/>
        </p:nvSpPr>
        <p:spPr>
          <a:xfrm>
            <a:off x="8104639" y="4889541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DDA870F0-DAC6-9C65-CE28-72E5AD5A288B}"/>
              </a:ext>
            </a:extLst>
          </p:cNvPr>
          <p:cNvCxnSpPr>
            <a:stCxn id="188" idx="2"/>
            <a:endCxn id="197" idx="1"/>
          </p:cNvCxnSpPr>
          <p:nvPr/>
        </p:nvCxnSpPr>
        <p:spPr bwMode="auto">
          <a:xfrm rot="5400000">
            <a:off x="7250539" y="5341274"/>
            <a:ext cx="784612" cy="450262"/>
          </a:xfrm>
          <a:prstGeom prst="bentConnector4">
            <a:avLst>
              <a:gd name="adj1" fmla="val 35101"/>
              <a:gd name="adj2" fmla="val 150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DEC413F7-C976-1D80-FD2D-E57C77CF5B2C}"/>
              </a:ext>
            </a:extLst>
          </p:cNvPr>
          <p:cNvCxnSpPr>
            <a:stCxn id="189" idx="3"/>
          </p:cNvCxnSpPr>
          <p:nvPr/>
        </p:nvCxnSpPr>
        <p:spPr bwMode="auto">
          <a:xfrm>
            <a:off x="8779728" y="5035600"/>
            <a:ext cx="891354" cy="1678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64EE4ED-780F-A3F5-4F38-86B8350D5724}"/>
              </a:ext>
            </a:extLst>
          </p:cNvPr>
          <p:cNvCxnSpPr>
            <a:stCxn id="190" idx="2"/>
            <a:endCxn id="195" idx="0"/>
          </p:cNvCxnSpPr>
          <p:nvPr/>
        </p:nvCxnSpPr>
        <p:spPr bwMode="auto">
          <a:xfrm rot="16200000" flipH="1">
            <a:off x="8555520" y="4850472"/>
            <a:ext cx="522991" cy="1155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타원 193">
            <a:extLst>
              <a:ext uri="{FF2B5EF4-FFF2-40B4-BE49-F238E27FC236}">
                <a16:creationId xmlns:a16="http://schemas.microsoft.com/office/drawing/2014/main" id="{72343A4F-1F17-0030-CBB9-BFBE6DBF087F}"/>
              </a:ext>
            </a:extLst>
          </p:cNvPr>
          <p:cNvSpPr/>
          <p:nvPr/>
        </p:nvSpPr>
        <p:spPr bwMode="auto">
          <a:xfrm>
            <a:off x="7283963" y="4883730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C6876E9-88EE-6313-6524-FAEE1F618632}"/>
              </a:ext>
            </a:extLst>
          </p:cNvPr>
          <p:cNvSpPr/>
          <p:nvPr/>
        </p:nvSpPr>
        <p:spPr bwMode="auto">
          <a:xfrm>
            <a:off x="9098437" y="5689531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EF77072-5C13-2418-6EDE-99B43C589A33}"/>
              </a:ext>
            </a:extLst>
          </p:cNvPr>
          <p:cNvCxnSpPr>
            <a:cxnSpLocks/>
            <a:stCxn id="186" idx="3"/>
            <a:endCxn id="195" idx="1"/>
          </p:cNvCxnSpPr>
          <p:nvPr/>
        </p:nvCxnSpPr>
        <p:spPr bwMode="auto">
          <a:xfrm flipV="1">
            <a:off x="8884398" y="5923327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B3FA89C-B66B-E019-1EE8-40FDAD7D110C}"/>
              </a:ext>
            </a:extLst>
          </p:cNvPr>
          <p:cNvSpPr/>
          <p:nvPr/>
        </p:nvSpPr>
        <p:spPr bwMode="auto">
          <a:xfrm>
            <a:off x="7417714" y="5724915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700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9308B-8D16-AC83-1C1F-13A813BAB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Slot Allocation</a:t>
            </a:r>
          </a:p>
          <a:p>
            <a:pPr lvl="1"/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32CCF-3D45-DEF5-886D-97501051D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CC636-2EC1-7581-3525-E0F32DF5D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B0D6-648E-1823-90A4-82534285E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01087-808A-E19D-F9BF-93EBDFDCC7CB}"/>
              </a:ext>
            </a:extLst>
          </p:cNvPr>
          <p:cNvSpPr/>
          <p:nvPr/>
        </p:nvSpPr>
        <p:spPr bwMode="auto">
          <a:xfrm>
            <a:off x="2105869" y="2343950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07A1A-CAA5-E203-4473-27D56990B254}"/>
              </a:ext>
            </a:extLst>
          </p:cNvPr>
          <p:cNvSpPr txBox="1"/>
          <p:nvPr/>
        </p:nvSpPr>
        <p:spPr>
          <a:xfrm>
            <a:off x="1299693" y="2442614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E86A40-BF5C-D301-F48A-62A0A4550ED6}"/>
              </a:ext>
            </a:extLst>
          </p:cNvPr>
          <p:cNvCxnSpPr>
            <a:stCxn id="7" idx="3"/>
            <a:endCxn id="6" idx="1"/>
          </p:cNvCxnSpPr>
          <p:nvPr/>
        </p:nvCxnSpPr>
        <p:spPr bwMode="auto">
          <a:xfrm flipV="1">
            <a:off x="1849844" y="2577746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6959A-1908-0755-5D28-81EF68618EA2}"/>
              </a:ext>
            </a:extLst>
          </p:cNvPr>
          <p:cNvSpPr/>
          <p:nvPr/>
        </p:nvSpPr>
        <p:spPr bwMode="auto">
          <a:xfrm>
            <a:off x="2903053" y="2343949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EE03D2-4728-F738-A269-CE7F0A1F51A0}"/>
              </a:ext>
            </a:extLst>
          </p:cNvPr>
          <p:cNvSpPr/>
          <p:nvPr/>
        </p:nvSpPr>
        <p:spPr bwMode="auto">
          <a:xfrm>
            <a:off x="3747448" y="2343948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7EE866-B9E1-3AD1-48B8-E6E84421E90E}"/>
              </a:ext>
            </a:extLst>
          </p:cNvPr>
          <p:cNvSpPr/>
          <p:nvPr/>
        </p:nvSpPr>
        <p:spPr bwMode="auto">
          <a:xfrm>
            <a:off x="2197109" y="2470980"/>
            <a:ext cx="269626" cy="248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EEFF0E-13D8-F2FF-4868-3E3B25195AC6}"/>
              </a:ext>
            </a:extLst>
          </p:cNvPr>
          <p:cNvCxnSpPr>
            <a:stCxn id="17" idx="3"/>
            <a:endCxn id="15" idx="1"/>
          </p:cNvCxnSpPr>
          <p:nvPr/>
        </p:nvCxnSpPr>
        <p:spPr bwMode="auto">
          <a:xfrm flipV="1">
            <a:off x="2466735" y="2577745"/>
            <a:ext cx="436318" cy="1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04DE7E-2D8B-1B5D-1FBA-BAE9F52118F0}"/>
              </a:ext>
            </a:extLst>
          </p:cNvPr>
          <p:cNvSpPr/>
          <p:nvPr/>
        </p:nvSpPr>
        <p:spPr bwMode="auto">
          <a:xfrm>
            <a:off x="3011726" y="2485641"/>
            <a:ext cx="269626" cy="248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F33277-B6EF-1B30-C84A-3F884A38C100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 flipV="1">
            <a:off x="3281352" y="2592406"/>
            <a:ext cx="436318" cy="1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5BCC3C-59F8-D8A5-D19D-D59EA7577A18}"/>
              </a:ext>
            </a:extLst>
          </p:cNvPr>
          <p:cNvSpPr/>
          <p:nvPr/>
        </p:nvSpPr>
        <p:spPr bwMode="auto">
          <a:xfrm>
            <a:off x="3863914" y="2457577"/>
            <a:ext cx="269626" cy="248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AFF7A9-2CF1-3640-DE77-11F9BF60043D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4133540" y="2564342"/>
            <a:ext cx="436318" cy="1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53B299-91B6-7FC2-DC00-2BF7B639A409}"/>
              </a:ext>
            </a:extLst>
          </p:cNvPr>
          <p:cNvSpPr/>
          <p:nvPr/>
        </p:nvSpPr>
        <p:spPr bwMode="auto">
          <a:xfrm>
            <a:off x="1717717" y="1545042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445AF0-EA82-B43A-EDB1-1575DC18A394}"/>
              </a:ext>
            </a:extLst>
          </p:cNvPr>
          <p:cNvSpPr/>
          <p:nvPr/>
        </p:nvSpPr>
        <p:spPr bwMode="auto">
          <a:xfrm>
            <a:off x="1798266" y="1685648"/>
            <a:ext cx="269626" cy="248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7909001-2584-01BF-B105-7655D61DFF11}"/>
              </a:ext>
            </a:extLst>
          </p:cNvPr>
          <p:cNvCxnSpPr>
            <a:stCxn id="7" idx="0"/>
            <a:endCxn id="26" idx="1"/>
          </p:cNvCxnSpPr>
          <p:nvPr/>
        </p:nvCxnSpPr>
        <p:spPr bwMode="auto">
          <a:xfrm rot="5400000" flipH="1" flipV="1">
            <a:off x="1314355" y="2039252"/>
            <a:ext cx="663776" cy="1429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1C773EE-1466-27D3-0088-3E638500C63C}"/>
              </a:ext>
            </a:extLst>
          </p:cNvPr>
          <p:cNvCxnSpPr>
            <a:stCxn id="27" idx="3"/>
            <a:endCxn id="6" idx="0"/>
          </p:cNvCxnSpPr>
          <p:nvPr/>
        </p:nvCxnSpPr>
        <p:spPr bwMode="auto">
          <a:xfrm>
            <a:off x="2067892" y="1809965"/>
            <a:ext cx="334118" cy="5339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473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9FF8A7-A83A-89D1-D9D3-62F46DA9E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Memory Manager</a:t>
            </a:r>
          </a:p>
          <a:p>
            <a:pPr lvl="1"/>
            <a:r>
              <a:rPr lang="en-US" altLang="ko-KR" dirty="0"/>
              <a:t>Overview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Dynamic</a:t>
            </a:r>
          </a:p>
          <a:p>
            <a:pPr lvl="2"/>
            <a:r>
              <a:rPr lang="en-US" altLang="ko-KR" dirty="0"/>
              <a:t>Relocatable – page mapping</a:t>
            </a:r>
          </a:p>
          <a:p>
            <a:pPr lvl="3"/>
            <a:r>
              <a:rPr lang="en-US" altLang="ko-KR" dirty="0"/>
              <a:t>Slot *</a:t>
            </a:r>
            <a:r>
              <a:rPr lang="en-US" altLang="ko-KR" dirty="0" err="1"/>
              <a:t>pSlot</a:t>
            </a:r>
            <a:endParaRPr lang="en-US" altLang="ko-KR" dirty="0"/>
          </a:p>
          <a:p>
            <a:pPr lvl="4"/>
            <a:r>
              <a:rPr lang="en-US" altLang="ko-KR" dirty="0" err="1"/>
              <a:t>pSlot</a:t>
            </a:r>
            <a:r>
              <a:rPr lang="en-US" altLang="ko-KR" dirty="0"/>
              <a:t>-&gt;</a:t>
            </a:r>
          </a:p>
          <a:p>
            <a:pPr lvl="4"/>
            <a:r>
              <a:rPr lang="en-US" altLang="ko-KR" dirty="0"/>
              <a:t>*</a:t>
            </a:r>
            <a:r>
              <a:rPr lang="en-US" altLang="ko-KR" dirty="0" err="1"/>
              <a:t>pSlot</a:t>
            </a:r>
            <a:endParaRPr lang="en-US" altLang="ko-KR" dirty="0"/>
          </a:p>
          <a:p>
            <a:pPr lvl="1"/>
            <a:r>
              <a:rPr lang="en-US" altLang="ko-KR" dirty="0"/>
              <a:t>Separation of</a:t>
            </a:r>
          </a:p>
          <a:p>
            <a:pPr lvl="2"/>
            <a:r>
              <a:rPr lang="en-US" altLang="ko-KR" dirty="0"/>
              <a:t>System Memory</a:t>
            </a:r>
          </a:p>
          <a:p>
            <a:pPr lvl="2"/>
            <a:r>
              <a:rPr lang="en-US" altLang="ko-KR" dirty="0"/>
              <a:t>User Memory</a:t>
            </a:r>
          </a:p>
          <a:p>
            <a:pPr lvl="4"/>
            <a:endParaRPr lang="ko-KR" altLang="en-US" dirty="0"/>
          </a:p>
          <a:p>
            <a:pPr lvl="3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07AA4-C3E4-4065-DF3B-76309E13E9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DD1023-C9D8-380B-43F6-8DD6207B90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E7AE5-2B53-218B-3237-336B82A2DC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3EE04-EAC8-7C1F-2E31-477382923079}"/>
              </a:ext>
            </a:extLst>
          </p:cNvPr>
          <p:cNvSpPr/>
          <p:nvPr/>
        </p:nvSpPr>
        <p:spPr bwMode="auto">
          <a:xfrm>
            <a:off x="3468798" y="4255129"/>
            <a:ext cx="1144294" cy="4436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9AD05D-9815-800C-16C1-DBCF8A9FC573}"/>
              </a:ext>
            </a:extLst>
          </p:cNvPr>
          <p:cNvSpPr/>
          <p:nvPr/>
        </p:nvSpPr>
        <p:spPr bwMode="auto">
          <a:xfrm>
            <a:off x="5139443" y="5031873"/>
            <a:ext cx="1286046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Manager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4D348B-4317-F1B8-DDD9-0AC46F010A4F}"/>
              </a:ext>
            </a:extLst>
          </p:cNvPr>
          <p:cNvSpPr/>
          <p:nvPr/>
        </p:nvSpPr>
        <p:spPr bwMode="auto">
          <a:xfrm>
            <a:off x="5097863" y="3886195"/>
            <a:ext cx="1403845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 Manager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AEE262-B15A-7035-6BA0-A4B1AFC6B0AF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 flipV="1">
            <a:off x="4613092" y="4114797"/>
            <a:ext cx="484771" cy="362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5175BB-A146-8880-4693-8FAE2A495DF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13092" y="4476939"/>
            <a:ext cx="526351" cy="783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A21A9B-54DC-E8FE-79E4-6FC41A5D19C5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 bwMode="auto">
          <a:xfrm flipV="1">
            <a:off x="7381469" y="4347921"/>
            <a:ext cx="0" cy="547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76ECC-DF38-C4CC-DB06-3DB3861788B2}"/>
              </a:ext>
            </a:extLst>
          </p:cNvPr>
          <p:cNvSpPr txBox="1"/>
          <p:nvPr/>
        </p:nvSpPr>
        <p:spPr>
          <a:xfrm>
            <a:off x="6383909" y="4485122"/>
            <a:ext cx="10816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626BF9-561F-2F65-E8BA-C49B6FD8EF12}"/>
              </a:ext>
            </a:extLst>
          </p:cNvPr>
          <p:cNvSpPr/>
          <p:nvPr/>
        </p:nvSpPr>
        <p:spPr bwMode="auto">
          <a:xfrm>
            <a:off x="6803621" y="4895662"/>
            <a:ext cx="1155696" cy="786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r>
              <a:rPr lang="en-US" altLang="ko-KR" sz="1400" dirty="0"/>
              <a:t>-  index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szSlot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2870B5-88C5-510B-F386-6251C0725673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 bwMode="auto">
          <a:xfrm>
            <a:off x="6425489" y="5260475"/>
            <a:ext cx="378132" cy="28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93CC08-DDC1-1973-A159-FAAD3E888B10}"/>
              </a:ext>
            </a:extLst>
          </p:cNvPr>
          <p:cNvSpPr/>
          <p:nvPr/>
        </p:nvSpPr>
        <p:spPr bwMode="auto">
          <a:xfrm>
            <a:off x="8261230" y="5068948"/>
            <a:ext cx="828405" cy="439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7CA929-C9E1-7DFC-EC75-5F979D7749B7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 bwMode="auto">
          <a:xfrm>
            <a:off x="7959317" y="5288780"/>
            <a:ext cx="3019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9103BB-1A1F-4FA8-887C-F84C670F7E8F}"/>
              </a:ext>
            </a:extLst>
          </p:cNvPr>
          <p:cNvSpPr/>
          <p:nvPr/>
        </p:nvSpPr>
        <p:spPr bwMode="auto">
          <a:xfrm>
            <a:off x="6803621" y="3890718"/>
            <a:ext cx="1155696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 Index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766FD-02D0-4C84-FF88-26BC50A57C1B}"/>
              </a:ext>
            </a:extLst>
          </p:cNvPr>
          <p:cNvSpPr/>
          <p:nvPr/>
        </p:nvSpPr>
        <p:spPr bwMode="auto">
          <a:xfrm>
            <a:off x="8202003" y="3886195"/>
            <a:ext cx="828405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443F94-022C-FB9F-FE69-5662737BEDD1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 bwMode="auto">
          <a:xfrm>
            <a:off x="6501708" y="4114797"/>
            <a:ext cx="301913" cy="4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A460A3-D717-6B28-D82C-09CB67DDCAB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 bwMode="auto">
          <a:xfrm flipV="1">
            <a:off x="7959317" y="4114797"/>
            <a:ext cx="242686" cy="4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4FB9DB-F0C6-E368-FAF8-4C29AF64517B}"/>
              </a:ext>
            </a:extLst>
          </p:cNvPr>
          <p:cNvSpPr/>
          <p:nvPr/>
        </p:nvSpPr>
        <p:spPr bwMode="auto">
          <a:xfrm>
            <a:off x="1558515" y="4161460"/>
            <a:ext cx="1425512" cy="647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/>
              <a:t>BaseObject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new/delete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6D862F-D7F2-697F-89F6-3EEC97AA9CB1}"/>
              </a:ext>
            </a:extLst>
          </p:cNvPr>
          <p:cNvCxnSpPr>
            <a:cxnSpLocks/>
            <a:stCxn id="46" idx="3"/>
            <a:endCxn id="6" idx="1"/>
          </p:cNvCxnSpPr>
          <p:nvPr/>
        </p:nvCxnSpPr>
        <p:spPr bwMode="auto">
          <a:xfrm flipV="1">
            <a:off x="2984027" y="4476939"/>
            <a:ext cx="484771" cy="8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1FFC34-DA81-0FAD-A126-8E079B4D9E98}"/>
              </a:ext>
            </a:extLst>
          </p:cNvPr>
          <p:cNvSpPr/>
          <p:nvPr/>
        </p:nvSpPr>
        <p:spPr bwMode="auto">
          <a:xfrm>
            <a:off x="4040944" y="3027100"/>
            <a:ext cx="1338813" cy="443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/>
              <a:t>IMemory</a:t>
            </a:r>
            <a:endParaRPr lang="en-US" altLang="ko-KR" sz="1400" dirty="0"/>
          </a:p>
          <a:p>
            <a:r>
              <a:rPr lang="en-US" altLang="ko-KR" sz="1400" dirty="0"/>
              <a:t>- new/delete</a:t>
            </a:r>
            <a:endParaRPr lang="ko-KR" altLang="en-US" sz="14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7139B1C1-A269-4A6C-B634-67BCFE0B2227}"/>
              </a:ext>
            </a:extLst>
          </p:cNvPr>
          <p:cNvSpPr/>
          <p:nvPr/>
        </p:nvSpPr>
        <p:spPr bwMode="auto">
          <a:xfrm>
            <a:off x="4600465" y="3454614"/>
            <a:ext cx="219770" cy="19691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655912B-A9AA-2691-8DDC-10C8A81AC7C1}"/>
              </a:ext>
            </a:extLst>
          </p:cNvPr>
          <p:cNvCxnSpPr>
            <a:stCxn id="8" idx="0"/>
            <a:endCxn id="54" idx="3"/>
          </p:cNvCxnSpPr>
          <p:nvPr/>
        </p:nvCxnSpPr>
        <p:spPr bwMode="auto">
          <a:xfrm rot="16200000" flipV="1">
            <a:off x="5137734" y="3224143"/>
            <a:ext cx="234668" cy="10894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F4B114C-25EB-F59C-CE80-349F71469730}"/>
              </a:ext>
            </a:extLst>
          </p:cNvPr>
          <p:cNvCxnSpPr>
            <a:stCxn id="6" idx="0"/>
            <a:endCxn id="54" idx="3"/>
          </p:cNvCxnSpPr>
          <p:nvPr/>
        </p:nvCxnSpPr>
        <p:spPr bwMode="auto">
          <a:xfrm rot="5400000" flipH="1" flipV="1">
            <a:off x="4073846" y="3618626"/>
            <a:ext cx="603602" cy="6694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488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3BE85F-F101-F421-510F-CFDBDC8EF5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Slot Index</a:t>
            </a:r>
          </a:p>
          <a:p>
            <a:pPr lvl="1"/>
            <a:r>
              <a:rPr lang="en-US" altLang="ko-KR" dirty="0"/>
              <a:t>Slot Index -&gt; Multiple Page Index</a:t>
            </a:r>
          </a:p>
          <a:p>
            <a:pPr lvl="2"/>
            <a:r>
              <a:rPr lang="en-US" altLang="ko-KR" dirty="0"/>
              <a:t>Ex) Free Slot</a:t>
            </a:r>
          </a:p>
          <a:p>
            <a:pPr lvl="3"/>
            <a:r>
              <a:rPr lang="en-US" altLang="ko-KR" dirty="0"/>
              <a:t>Physical Address</a:t>
            </a:r>
          </a:p>
          <a:p>
            <a:pPr lvl="4"/>
            <a:r>
              <a:rPr lang="en-US" altLang="ko-KR" dirty="0"/>
              <a:t>2300 + 34</a:t>
            </a:r>
          </a:p>
          <a:p>
            <a:pPr lvl="4"/>
            <a:r>
              <a:rPr lang="en-US" altLang="ko-KR" dirty="0"/>
              <a:t>4500 + 23</a:t>
            </a:r>
          </a:p>
          <a:p>
            <a:pPr lvl="3"/>
            <a:r>
              <a:rPr lang="en-US" altLang="ko-KR" dirty="0"/>
              <a:t>Logical Address</a:t>
            </a:r>
          </a:p>
          <a:p>
            <a:pPr lvl="4"/>
            <a:r>
              <a:rPr lang="en-US" altLang="ko-KR" dirty="0"/>
              <a:t>0300 + (??)  + 23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Slot Index : Page Index = 1:1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3F9E4-2549-283B-98C9-09B5BA29AF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D5AEAD-4BF5-9B78-1CDD-97253ECF40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A911-6908-1C0B-62EB-064BF9852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59CF60-E3FD-8970-8C7B-CCDDF6025858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 bwMode="auto">
          <a:xfrm flipH="1" flipV="1">
            <a:off x="5237076" y="2061659"/>
            <a:ext cx="1554" cy="164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E36A88-C767-9B71-A11A-5CD807BAB72A}"/>
              </a:ext>
            </a:extLst>
          </p:cNvPr>
          <p:cNvSpPr/>
          <p:nvPr/>
        </p:nvSpPr>
        <p:spPr bwMode="auto">
          <a:xfrm>
            <a:off x="4695718" y="2226356"/>
            <a:ext cx="1085824" cy="786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r>
              <a:rPr lang="en-US" altLang="ko-KR" sz="1400" dirty="0"/>
              <a:t>-  </a:t>
            </a:r>
            <a:r>
              <a:rPr lang="en-US" altLang="ko-KR" sz="1400" dirty="0" err="1"/>
              <a:t>lAdd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szSlot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CCF1C0-1BF5-A0B3-9FC7-935C6DBBE240}"/>
              </a:ext>
            </a:extLst>
          </p:cNvPr>
          <p:cNvSpPr/>
          <p:nvPr/>
        </p:nvSpPr>
        <p:spPr bwMode="auto">
          <a:xfrm>
            <a:off x="6063648" y="2463840"/>
            <a:ext cx="778321" cy="439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23935F-81F5-B251-5977-35D0854B703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5781542" y="2619474"/>
            <a:ext cx="282106" cy="64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D55CFD-4922-C3F7-D38C-567DCE5F8692}"/>
              </a:ext>
            </a:extLst>
          </p:cNvPr>
          <p:cNvSpPr/>
          <p:nvPr/>
        </p:nvSpPr>
        <p:spPr bwMode="auto">
          <a:xfrm>
            <a:off x="4694164" y="1482496"/>
            <a:ext cx="1085824" cy="579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 Index</a:t>
            </a:r>
          </a:p>
          <a:p>
            <a:r>
              <a:rPr lang="en-US" altLang="ko-KR" sz="1400" dirty="0"/>
              <a:t>- 23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87DCC3-AE54-B902-EB44-E173F5708311}"/>
              </a:ext>
            </a:extLst>
          </p:cNvPr>
          <p:cNvSpPr/>
          <p:nvPr/>
        </p:nvSpPr>
        <p:spPr bwMode="auto">
          <a:xfrm>
            <a:off x="5923174" y="1462007"/>
            <a:ext cx="1085824" cy="579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 Index</a:t>
            </a:r>
          </a:p>
          <a:p>
            <a:r>
              <a:rPr lang="en-US" altLang="ko-KR" sz="1400" dirty="0"/>
              <a:t>- 45</a:t>
            </a:r>
            <a:endParaRPr lang="ko-KR" altLang="en-US" sz="14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8C16CAF-B72E-F456-C1A3-8056A3787700}"/>
              </a:ext>
            </a:extLst>
          </p:cNvPr>
          <p:cNvCxnSpPr>
            <a:stCxn id="12" idx="0"/>
            <a:endCxn id="25" idx="0"/>
          </p:cNvCxnSpPr>
          <p:nvPr/>
        </p:nvCxnSpPr>
        <p:spPr bwMode="auto">
          <a:xfrm rot="5400000" flipH="1" flipV="1">
            <a:off x="6440513" y="254429"/>
            <a:ext cx="24630" cy="2431505"/>
          </a:xfrm>
          <a:prstGeom prst="bentConnector3">
            <a:avLst>
              <a:gd name="adj1" fmla="val 10281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E74C62-CAD8-3518-A0CA-5AA784416E9B}"/>
              </a:ext>
            </a:extLst>
          </p:cNvPr>
          <p:cNvSpPr/>
          <p:nvPr/>
        </p:nvSpPr>
        <p:spPr bwMode="auto">
          <a:xfrm>
            <a:off x="4933771" y="3042308"/>
            <a:ext cx="1129878" cy="646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Logical  Page No</a:t>
            </a:r>
          </a:p>
          <a:p>
            <a:pPr algn="ctr"/>
            <a:r>
              <a:rPr lang="en-US" altLang="ko-KR" sz="1400" dirty="0"/>
              <a:t>03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F39BF6-78C5-296D-BF63-F9F3B08E69E4}"/>
              </a:ext>
            </a:extLst>
          </p:cNvPr>
          <p:cNvSpPr/>
          <p:nvPr/>
        </p:nvSpPr>
        <p:spPr bwMode="auto">
          <a:xfrm>
            <a:off x="7125669" y="1457866"/>
            <a:ext cx="1085824" cy="579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 Index</a:t>
            </a:r>
          </a:p>
          <a:p>
            <a:r>
              <a:rPr lang="en-US" altLang="ko-KR" sz="1400" dirty="0"/>
              <a:t>- 31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149EF8-89CD-0808-87A7-F34D2B7C1515}"/>
              </a:ext>
            </a:extLst>
          </p:cNvPr>
          <p:cNvSpPr/>
          <p:nvPr/>
        </p:nvSpPr>
        <p:spPr bwMode="auto">
          <a:xfrm>
            <a:off x="4694164" y="4421277"/>
            <a:ext cx="1085824" cy="786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r>
              <a:rPr lang="en-US" altLang="ko-KR" sz="1400" dirty="0"/>
              <a:t>-  </a:t>
            </a:r>
            <a:r>
              <a:rPr lang="en-US" altLang="ko-KR" sz="1400" dirty="0" err="1"/>
              <a:t>lAdd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szSlot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86A95C-7568-9046-9293-EA42732FF5C7}"/>
              </a:ext>
            </a:extLst>
          </p:cNvPr>
          <p:cNvSpPr/>
          <p:nvPr/>
        </p:nvSpPr>
        <p:spPr bwMode="auto">
          <a:xfrm>
            <a:off x="4933771" y="5173031"/>
            <a:ext cx="1129878" cy="646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Logical  Page No</a:t>
            </a:r>
          </a:p>
          <a:p>
            <a:pPr algn="ctr"/>
            <a:r>
              <a:rPr lang="en-US" altLang="ko-KR" sz="1400" dirty="0"/>
              <a:t>031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BED896-72FA-46A6-3883-A915A657E183}"/>
              </a:ext>
            </a:extLst>
          </p:cNvPr>
          <p:cNvSpPr/>
          <p:nvPr/>
        </p:nvSpPr>
        <p:spPr bwMode="auto">
          <a:xfrm>
            <a:off x="6351374" y="4421277"/>
            <a:ext cx="1085824" cy="786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r>
              <a:rPr lang="en-US" altLang="ko-KR" sz="1400" dirty="0"/>
              <a:t>-  </a:t>
            </a:r>
            <a:r>
              <a:rPr lang="en-US" altLang="ko-KR" sz="1400" dirty="0" err="1"/>
              <a:t>lAdd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szSlot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44A2B3-C955-0330-C0FC-1A03E0E614BE}"/>
              </a:ext>
            </a:extLst>
          </p:cNvPr>
          <p:cNvSpPr/>
          <p:nvPr/>
        </p:nvSpPr>
        <p:spPr bwMode="auto">
          <a:xfrm>
            <a:off x="6590981" y="5173031"/>
            <a:ext cx="1129878" cy="646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Logical  Page No</a:t>
            </a:r>
          </a:p>
          <a:p>
            <a:pPr algn="ctr"/>
            <a:r>
              <a:rPr lang="en-US" altLang="ko-KR" sz="1400" dirty="0"/>
              <a:t>032</a:t>
            </a:r>
            <a:endParaRPr lang="ko-KR" altLang="en-US" sz="14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5841F82-9298-9E8D-CC14-712044F56FB2}"/>
              </a:ext>
            </a:extLst>
          </p:cNvPr>
          <p:cNvCxnSpPr>
            <a:stCxn id="29" idx="3"/>
            <a:endCxn id="33" idx="1"/>
          </p:cNvCxnSpPr>
          <p:nvPr/>
        </p:nvCxnSpPr>
        <p:spPr bwMode="auto">
          <a:xfrm>
            <a:off x="5779988" y="4814395"/>
            <a:ext cx="571386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254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3BE85F-F101-F421-510F-CFDBDC8EF5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Slot Index</a:t>
            </a:r>
          </a:p>
          <a:p>
            <a:pPr lvl="1"/>
            <a:r>
              <a:rPr lang="en-US" altLang="ko-KR" dirty="0" err="1"/>
              <a:t>SlotIndex</a:t>
            </a:r>
            <a:r>
              <a:rPr lang="en-US" altLang="ko-KR" dirty="0"/>
              <a:t> List - </a:t>
            </a:r>
            <a:r>
              <a:rPr lang="en-US" altLang="ko-KR" dirty="0" err="1"/>
              <a:t>pNext</a:t>
            </a:r>
            <a:endParaRPr lang="en-US" altLang="ko-KR" dirty="0"/>
          </a:p>
          <a:p>
            <a:pPr lvl="2"/>
            <a:r>
              <a:rPr lang="en-US" altLang="ko-KR" dirty="0"/>
              <a:t>Size in Ascending order </a:t>
            </a:r>
          </a:p>
          <a:p>
            <a:pPr lvl="1"/>
            <a:r>
              <a:rPr lang="en-US" altLang="ko-KR" dirty="0" err="1"/>
              <a:t>SlotIndex</a:t>
            </a:r>
            <a:r>
              <a:rPr lang="en-US" altLang="ko-KR" dirty="0"/>
              <a:t> List – </a:t>
            </a:r>
            <a:r>
              <a:rPr lang="en-US" altLang="ko-KR" dirty="0" err="1"/>
              <a:t>pSibling</a:t>
            </a:r>
            <a:endParaRPr lang="en-US" altLang="ko-KR" dirty="0"/>
          </a:p>
          <a:p>
            <a:pPr lvl="2"/>
            <a:r>
              <a:rPr lang="en-US" altLang="ko-KR" dirty="0"/>
              <a:t>Of the same size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Slots</a:t>
            </a:r>
          </a:p>
          <a:p>
            <a:pPr lvl="2"/>
            <a:r>
              <a:rPr lang="en-US" altLang="ko-KR" dirty="0"/>
              <a:t>Even Size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Page Index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szSlot</a:t>
            </a:r>
            <a:r>
              <a:rPr lang="en-US" altLang="ko-KR" dirty="0"/>
              <a:t> &lt;= </a:t>
            </a:r>
            <a:r>
              <a:rPr lang="en-US" altLang="ko-KR" dirty="0" err="1"/>
              <a:t>szPage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szSlot</a:t>
            </a:r>
            <a:r>
              <a:rPr lang="en-US" altLang="ko-KR" dirty="0"/>
              <a:t> &gt; </a:t>
            </a:r>
            <a:r>
              <a:rPr lang="en-US" altLang="ko-KR" dirty="0" err="1"/>
              <a:t>szPage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D5AEAD-4BF5-9B78-1CDD-97253ECF40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A911-6908-1C0B-62EB-064BF9852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E36A88-C767-9B71-A11A-5CD807BAB72A}"/>
              </a:ext>
            </a:extLst>
          </p:cNvPr>
          <p:cNvSpPr/>
          <p:nvPr/>
        </p:nvSpPr>
        <p:spPr bwMode="auto">
          <a:xfrm>
            <a:off x="3961094" y="1046031"/>
            <a:ext cx="1198282" cy="953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/>
              <a:t>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szSlot</a:t>
            </a:r>
            <a:r>
              <a:rPr lang="en-US" altLang="ko-KR" sz="1200" dirty="0"/>
              <a:t> = 50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7EC214-4B75-5497-3A0E-6608BBFE4BF4}"/>
              </a:ext>
            </a:extLst>
          </p:cNvPr>
          <p:cNvSpPr/>
          <p:nvPr/>
        </p:nvSpPr>
        <p:spPr bwMode="auto">
          <a:xfrm>
            <a:off x="3961093" y="2415048"/>
            <a:ext cx="1198283" cy="953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/>
              <a:t>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szSlot</a:t>
            </a:r>
            <a:r>
              <a:rPr lang="en-US" altLang="ko-KR" sz="1200" dirty="0"/>
              <a:t> = 50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5D859F-C131-46B2-4ED5-5322A94A8BD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 bwMode="auto">
          <a:xfrm>
            <a:off x="4560235" y="1999282"/>
            <a:ext cx="0" cy="415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8D8EC6-6114-AD57-546E-1D8E9907488F}"/>
              </a:ext>
            </a:extLst>
          </p:cNvPr>
          <p:cNvSpPr/>
          <p:nvPr/>
        </p:nvSpPr>
        <p:spPr bwMode="auto">
          <a:xfrm>
            <a:off x="5807228" y="1046031"/>
            <a:ext cx="1198282" cy="953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/>
              <a:t>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szSlot</a:t>
            </a:r>
            <a:r>
              <a:rPr lang="en-US" altLang="ko-KR" sz="1200" dirty="0"/>
              <a:t> = 100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DFBFC9-F0D4-F2D2-D0C0-A8F0CB93AA1D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 bwMode="auto">
          <a:xfrm>
            <a:off x="5159376" y="1522657"/>
            <a:ext cx="6478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6B1E16-C290-7A6B-CC6E-3E291E6A6670}"/>
              </a:ext>
            </a:extLst>
          </p:cNvPr>
          <p:cNvSpPr txBox="1"/>
          <p:nvPr/>
        </p:nvSpPr>
        <p:spPr>
          <a:xfrm>
            <a:off x="5195900" y="1245656"/>
            <a:ext cx="5854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/>
              <a:t>pNext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3DCE3C-A315-A42A-B4B1-261A021CFBAC}"/>
              </a:ext>
            </a:extLst>
          </p:cNvPr>
          <p:cNvSpPr txBox="1"/>
          <p:nvPr/>
        </p:nvSpPr>
        <p:spPr>
          <a:xfrm>
            <a:off x="3883852" y="2068665"/>
            <a:ext cx="7605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pSibling</a:t>
            </a:r>
            <a:endParaRPr lang="ko-KR" altLang="en-US" sz="1200" dirty="0" err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90DB7-20DD-3734-5E40-C376701A6678}"/>
              </a:ext>
            </a:extLst>
          </p:cNvPr>
          <p:cNvSpPr/>
          <p:nvPr/>
        </p:nvSpPr>
        <p:spPr bwMode="auto">
          <a:xfrm>
            <a:off x="5602638" y="3029920"/>
            <a:ext cx="552661" cy="338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CF4AFC-F068-D15D-6FFD-B515B5E9ACAB}"/>
              </a:ext>
            </a:extLst>
          </p:cNvPr>
          <p:cNvSpPr/>
          <p:nvPr/>
        </p:nvSpPr>
        <p:spPr bwMode="auto">
          <a:xfrm>
            <a:off x="6592570" y="3036352"/>
            <a:ext cx="552661" cy="338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BEAD53-7CBF-46BE-422A-7A9B0440C75C}"/>
              </a:ext>
            </a:extLst>
          </p:cNvPr>
          <p:cNvSpPr/>
          <p:nvPr/>
        </p:nvSpPr>
        <p:spPr bwMode="auto">
          <a:xfrm>
            <a:off x="7582502" y="3028628"/>
            <a:ext cx="552661" cy="338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8213C8-5718-0AFF-EB1A-B623956DAD7B}"/>
              </a:ext>
            </a:extLst>
          </p:cNvPr>
          <p:cNvSpPr/>
          <p:nvPr/>
        </p:nvSpPr>
        <p:spPr bwMode="auto">
          <a:xfrm>
            <a:off x="7653362" y="1046029"/>
            <a:ext cx="1198282" cy="953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/>
              <a:t>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szSlot</a:t>
            </a:r>
            <a:r>
              <a:rPr lang="en-US" altLang="ko-KR" sz="1200" dirty="0"/>
              <a:t> = 200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018125-7E50-1CDC-D959-4F1107CACAAE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 bwMode="auto">
          <a:xfrm flipV="1">
            <a:off x="7005510" y="1522655"/>
            <a:ext cx="647852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3724888-736F-44BD-F0D1-C8AED8A433FD}"/>
              </a:ext>
            </a:extLst>
          </p:cNvPr>
          <p:cNvSpPr txBox="1"/>
          <p:nvPr/>
        </p:nvSpPr>
        <p:spPr>
          <a:xfrm>
            <a:off x="7019233" y="1245656"/>
            <a:ext cx="5854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/>
              <a:t>pNext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D5842E-B03D-B683-0AB8-D5DA0B28A1D6}"/>
              </a:ext>
            </a:extLst>
          </p:cNvPr>
          <p:cNvCxnSpPr>
            <a:stCxn id="17" idx="3"/>
            <a:endCxn id="35" idx="1"/>
          </p:cNvCxnSpPr>
          <p:nvPr/>
        </p:nvCxnSpPr>
        <p:spPr bwMode="auto">
          <a:xfrm>
            <a:off x="5159376" y="2891674"/>
            <a:ext cx="443262" cy="307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E4801C-6FB6-2F1D-427C-FF4FE8550614}"/>
              </a:ext>
            </a:extLst>
          </p:cNvPr>
          <p:cNvCxnSpPr>
            <a:stCxn id="35" idx="3"/>
            <a:endCxn id="37" idx="1"/>
          </p:cNvCxnSpPr>
          <p:nvPr/>
        </p:nvCxnSpPr>
        <p:spPr bwMode="auto">
          <a:xfrm>
            <a:off x="6155299" y="3199110"/>
            <a:ext cx="437271" cy="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579873E-E3A3-9FF1-D563-1E1DCC436906}"/>
              </a:ext>
            </a:extLst>
          </p:cNvPr>
          <p:cNvCxnSpPr>
            <a:stCxn id="37" idx="3"/>
            <a:endCxn id="39" idx="1"/>
          </p:cNvCxnSpPr>
          <p:nvPr/>
        </p:nvCxnSpPr>
        <p:spPr bwMode="auto">
          <a:xfrm flipV="1">
            <a:off x="7145231" y="3197818"/>
            <a:ext cx="437271" cy="7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C4E2C3-D417-72C8-2489-3BEB5B3DB089}"/>
              </a:ext>
            </a:extLst>
          </p:cNvPr>
          <p:cNvSpPr txBox="1"/>
          <p:nvPr/>
        </p:nvSpPr>
        <p:spPr>
          <a:xfrm>
            <a:off x="6093564" y="2936206"/>
            <a:ext cx="55335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pNext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4F9A07-9979-EADD-FB81-DE79A901538E}"/>
              </a:ext>
            </a:extLst>
          </p:cNvPr>
          <p:cNvSpPr txBox="1"/>
          <p:nvPr/>
        </p:nvSpPr>
        <p:spPr>
          <a:xfrm>
            <a:off x="7086144" y="2936206"/>
            <a:ext cx="55335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pNext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FBA28-1D9E-8E9C-B124-A612E0B1B79A}"/>
              </a:ext>
            </a:extLst>
          </p:cNvPr>
          <p:cNvSpPr txBox="1"/>
          <p:nvPr/>
        </p:nvSpPr>
        <p:spPr>
          <a:xfrm>
            <a:off x="5220802" y="2722484"/>
            <a:ext cx="6014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pHead</a:t>
            </a:r>
            <a:endParaRPr lang="ko-KR" altLang="en-US" sz="11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83972A-21BC-4C55-44DC-2CAB1F2AA65F}"/>
              </a:ext>
            </a:extLst>
          </p:cNvPr>
          <p:cNvSpPr/>
          <p:nvPr/>
        </p:nvSpPr>
        <p:spPr bwMode="auto">
          <a:xfrm>
            <a:off x="3961093" y="5338903"/>
            <a:ext cx="1198283" cy="953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/>
              <a:t>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szSlot</a:t>
            </a:r>
            <a:r>
              <a:rPr lang="en-US" altLang="ko-KR" sz="1200" dirty="0"/>
              <a:t> = 50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8D118-42D2-5A1C-6704-A5BFD1F2AC6D}"/>
              </a:ext>
            </a:extLst>
          </p:cNvPr>
          <p:cNvSpPr/>
          <p:nvPr/>
        </p:nvSpPr>
        <p:spPr bwMode="auto">
          <a:xfrm>
            <a:off x="5602639" y="5900437"/>
            <a:ext cx="720670" cy="485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Page Index</a:t>
            </a:r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6E6C90F-D0A5-445E-0603-B251CFA786E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 bwMode="auto">
          <a:xfrm>
            <a:off x="5159376" y="5815529"/>
            <a:ext cx="443263" cy="327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124337B-41FE-9115-7AB4-7E78AE588457}"/>
              </a:ext>
            </a:extLst>
          </p:cNvPr>
          <p:cNvCxnSpPr>
            <a:cxnSpLocks/>
            <a:stCxn id="65" idx="3"/>
            <a:endCxn id="80" idx="1"/>
          </p:cNvCxnSpPr>
          <p:nvPr/>
        </p:nvCxnSpPr>
        <p:spPr bwMode="auto">
          <a:xfrm>
            <a:off x="6323309" y="6143230"/>
            <a:ext cx="4621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C31625A-978F-32C3-E7FE-1367A09B247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 bwMode="auto">
          <a:xfrm>
            <a:off x="7506159" y="6143230"/>
            <a:ext cx="462180" cy="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268F01F-C18C-4E8F-4DDF-339E3A94B8E0}"/>
              </a:ext>
            </a:extLst>
          </p:cNvPr>
          <p:cNvSpPr txBox="1"/>
          <p:nvPr/>
        </p:nvSpPr>
        <p:spPr>
          <a:xfrm>
            <a:off x="6282838" y="5843235"/>
            <a:ext cx="55335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pNext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086867-6E20-8BF4-698D-16FB684F8592}"/>
              </a:ext>
            </a:extLst>
          </p:cNvPr>
          <p:cNvSpPr txBox="1"/>
          <p:nvPr/>
        </p:nvSpPr>
        <p:spPr>
          <a:xfrm>
            <a:off x="7470530" y="5843235"/>
            <a:ext cx="55335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pNext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BB69AD-B483-A6BE-C2C2-E045F7C6E207}"/>
              </a:ext>
            </a:extLst>
          </p:cNvPr>
          <p:cNvSpPr txBox="1"/>
          <p:nvPr/>
        </p:nvSpPr>
        <p:spPr>
          <a:xfrm>
            <a:off x="5220803" y="5593002"/>
            <a:ext cx="93807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pPageIndex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ED2948-1BBD-0287-DD6B-EA097551C7C5}"/>
              </a:ext>
            </a:extLst>
          </p:cNvPr>
          <p:cNvSpPr/>
          <p:nvPr/>
        </p:nvSpPr>
        <p:spPr bwMode="auto">
          <a:xfrm>
            <a:off x="6785489" y="5900437"/>
            <a:ext cx="720670" cy="485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Page Index</a:t>
            </a:r>
            <a:endParaRPr lang="ko-KR" altLang="en-US" sz="14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009C17D-4497-FD00-A596-C60D3B3FA268}"/>
              </a:ext>
            </a:extLst>
          </p:cNvPr>
          <p:cNvSpPr/>
          <p:nvPr/>
        </p:nvSpPr>
        <p:spPr bwMode="auto">
          <a:xfrm>
            <a:off x="7968339" y="5900463"/>
            <a:ext cx="720670" cy="485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Page Index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60B019-D33D-A24C-BF38-90308C75A6CF}"/>
              </a:ext>
            </a:extLst>
          </p:cNvPr>
          <p:cNvSpPr/>
          <p:nvPr/>
        </p:nvSpPr>
        <p:spPr bwMode="auto">
          <a:xfrm>
            <a:off x="3961092" y="3982080"/>
            <a:ext cx="1198283" cy="953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/>
              <a:t>Index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szSlot</a:t>
            </a:r>
            <a:r>
              <a:rPr lang="en-US" altLang="ko-KR" sz="1200" dirty="0"/>
              <a:t> = 50</a:t>
            </a:r>
          </a:p>
          <a:p>
            <a:pPr marL="85725" indent="-85725">
              <a:buFontTx/>
              <a:buChar char="-"/>
            </a:pPr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93187A3-337F-A883-719B-1D7A7C79DF8C}"/>
              </a:ext>
            </a:extLst>
          </p:cNvPr>
          <p:cNvSpPr/>
          <p:nvPr/>
        </p:nvSpPr>
        <p:spPr bwMode="auto">
          <a:xfrm>
            <a:off x="5602638" y="4543614"/>
            <a:ext cx="720670" cy="485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Page Index</a:t>
            </a:r>
            <a:endParaRPr lang="ko-KR" altLang="en-US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9E3F8D3-A4AF-EA2F-767D-C22E6E8C3212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 bwMode="auto">
          <a:xfrm>
            <a:off x="5159375" y="4458706"/>
            <a:ext cx="443263" cy="327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88E25E6-9F13-CB83-B045-360E599484DC}"/>
              </a:ext>
            </a:extLst>
          </p:cNvPr>
          <p:cNvSpPr txBox="1"/>
          <p:nvPr/>
        </p:nvSpPr>
        <p:spPr>
          <a:xfrm>
            <a:off x="5220802" y="4236179"/>
            <a:ext cx="93807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/>
              <a:t>pPageIndex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35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D59E08-227B-CA6F-AEF3-7B36AC61C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SlotIndex</a:t>
            </a:r>
            <a:r>
              <a:rPr lang="en-US" altLang="ko-KR" dirty="0"/>
              <a:t> Free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B2ED-E9BA-5417-7596-9F1F3B921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22E8E-1901-9186-CB7C-FFCA55838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F9E93-40F7-3F29-D06C-E09BD2F98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CE6ADE-5D7A-47A1-AD79-37DE7CE9C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적용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BaseObject</a:t>
            </a:r>
            <a:endParaRPr lang="en-US" altLang="ko-KR" dirty="0"/>
          </a:p>
          <a:p>
            <a:pPr lvl="2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Application</a:t>
            </a:r>
          </a:p>
          <a:p>
            <a:pPr lvl="2"/>
            <a:r>
              <a:rPr lang="en-US" altLang="ko-KR" dirty="0" err="1"/>
              <a:t>ApplicationComponent</a:t>
            </a:r>
            <a:endParaRPr lang="en-US" altLang="ko-KR" dirty="0"/>
          </a:p>
          <a:p>
            <a:pPr lvl="2"/>
            <a:r>
              <a:rPr lang="en-US" altLang="ko-KR"/>
              <a:t>TestMain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6B8B-135D-4C9F-89E5-A8F35D951D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7F420A-C0E8-4930-8186-2F786E9E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AEFE62-0E9C-FA1D-93E9-9B4F7B555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A way of viewing the world </a:t>
            </a:r>
          </a:p>
          <a:p>
            <a:pPr lvl="1"/>
            <a:r>
              <a:rPr lang="ko-KR" altLang="en-US" dirty="0"/>
              <a:t>목적을 이루기 위해 </a:t>
            </a:r>
            <a:r>
              <a:rPr lang="en-US" altLang="ko-KR" dirty="0"/>
              <a:t>creating a virtual world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물리</a:t>
            </a:r>
            <a:r>
              <a:rPr lang="en-US" altLang="ko-KR" dirty="0"/>
              <a:t>/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음악</a:t>
            </a:r>
            <a:r>
              <a:rPr lang="en-US" altLang="ko-KR" dirty="0"/>
              <a:t>/</a:t>
            </a:r>
            <a:r>
              <a:rPr lang="ko-KR" altLang="en-US" dirty="0"/>
              <a:t>미술</a:t>
            </a:r>
            <a:endParaRPr lang="en-US" altLang="ko-KR" dirty="0"/>
          </a:p>
          <a:p>
            <a:r>
              <a:rPr lang="en-US" altLang="ko-KR" dirty="0"/>
              <a:t>Organization</a:t>
            </a:r>
          </a:p>
          <a:p>
            <a:pPr lvl="1"/>
            <a:r>
              <a:rPr lang="ko-KR" altLang="en-US" dirty="0"/>
              <a:t>현실 </a:t>
            </a:r>
            <a:r>
              <a:rPr lang="en-US" altLang="ko-KR" dirty="0"/>
              <a:t>– </a:t>
            </a:r>
            <a:r>
              <a:rPr lang="ko-KR" altLang="en-US" dirty="0"/>
              <a:t>물질과 변화</a:t>
            </a:r>
            <a:endParaRPr lang="en-US" altLang="ko-KR" dirty="0"/>
          </a:p>
          <a:p>
            <a:pPr lvl="2"/>
            <a:r>
              <a:rPr lang="en-US" altLang="ko-KR" dirty="0"/>
              <a:t>System – Element/Operation</a:t>
            </a:r>
          </a:p>
          <a:p>
            <a:r>
              <a:rPr lang="en-US" altLang="ko-KR" dirty="0"/>
              <a:t>Programming Paradigm</a:t>
            </a:r>
          </a:p>
          <a:p>
            <a:pPr lvl="1"/>
            <a:r>
              <a:rPr lang="en-US" altLang="ko-KR" dirty="0"/>
              <a:t>Object-Oriented</a:t>
            </a:r>
          </a:p>
          <a:p>
            <a:pPr lvl="2"/>
            <a:r>
              <a:rPr lang="en-US" altLang="ko-KR" dirty="0"/>
              <a:t>Object/Message</a:t>
            </a:r>
          </a:p>
          <a:p>
            <a:pPr lvl="1"/>
            <a:r>
              <a:rPr lang="en-US" altLang="ko-KR" dirty="0"/>
              <a:t>Component-Based </a:t>
            </a:r>
          </a:p>
          <a:p>
            <a:pPr lvl="2"/>
            <a:r>
              <a:rPr lang="en-US" altLang="ko-KR" dirty="0"/>
              <a:t>Component/Interaction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783E0-5DB0-E836-9F2B-E077C5FFB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Programming Language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Procedural</a:t>
            </a:r>
          </a:p>
          <a:p>
            <a:pPr lvl="1"/>
            <a:r>
              <a:rPr lang="en-US" altLang="ko-KR" dirty="0"/>
              <a:t>Functional</a:t>
            </a:r>
          </a:p>
          <a:p>
            <a:pPr lvl="1"/>
            <a:r>
              <a:rPr lang="en-US" altLang="ko-KR"/>
              <a:t>Object-Oriented</a:t>
            </a:r>
            <a:endParaRPr lang="en-US" altLang="ko-KR" dirty="0"/>
          </a:p>
          <a:p>
            <a:pPr lvl="1"/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DDA71-D667-A267-DE3B-5731716C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Paradigm</a:t>
            </a:r>
            <a:r>
              <a:rPr lang="ko-KR" altLang="en-US" dirty="0"/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187E-1C23-A114-E6CD-4BA67DCA4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F15B-1397-84F6-0E7D-5D2467234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BF3D-48B2-B598-B28C-052A9014D9CD}"/>
              </a:ext>
            </a:extLst>
          </p:cNvPr>
          <p:cNvSpPr txBox="1"/>
          <p:nvPr/>
        </p:nvSpPr>
        <p:spPr>
          <a:xfrm>
            <a:off x="2735246" y="3669912"/>
            <a:ext cx="8305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a.add</a:t>
            </a:r>
            <a:r>
              <a:rPr lang="en-US" altLang="ko-KR" sz="1200" dirty="0"/>
              <a:t>(b);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1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E775FB-1CE1-C90A-EEBD-526313B80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Object-Oriented</a:t>
            </a:r>
          </a:p>
          <a:p>
            <a:pPr lvl="1"/>
            <a:r>
              <a:rPr lang="en-US" altLang="ko-KR" dirty="0"/>
              <a:t>Multiple Object Context Sharing</a:t>
            </a:r>
          </a:p>
          <a:p>
            <a:pPr lvl="2"/>
            <a:r>
              <a:rPr lang="ko-KR" altLang="en-US" dirty="0"/>
              <a:t>함수 호출 </a:t>
            </a:r>
            <a:r>
              <a:rPr lang="en-US" altLang="ko-KR" dirty="0"/>
              <a:t>– Jump</a:t>
            </a:r>
          </a:p>
          <a:p>
            <a:pPr lvl="2"/>
            <a:r>
              <a:rPr lang="en-US" altLang="ko-KR" dirty="0"/>
              <a:t>Pointer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Loosely Encapsulated</a:t>
            </a:r>
          </a:p>
          <a:p>
            <a:pPr lvl="2"/>
            <a:r>
              <a:rPr lang="en-US" altLang="ko-KR" dirty="0"/>
              <a:t>Source Code/Binary</a:t>
            </a:r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Dependent</a:t>
            </a:r>
          </a:p>
          <a:p>
            <a:pPr lvl="1"/>
            <a:r>
              <a:rPr lang="en-US" altLang="ko-KR" dirty="0"/>
              <a:t>Compiled Unit</a:t>
            </a:r>
          </a:p>
          <a:p>
            <a:pPr lvl="2"/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 Source</a:t>
            </a:r>
            <a:r>
              <a:rPr lang="ko-KR" altLang="en-US" dirty="0"/>
              <a:t> </a:t>
            </a:r>
            <a:r>
              <a:rPr lang="en-US" altLang="ko-KR" dirty="0"/>
              <a:t>Code Level</a:t>
            </a:r>
            <a:r>
              <a:rPr lang="ko-KR" altLang="en-US" dirty="0"/>
              <a:t>에서 </a:t>
            </a:r>
            <a:r>
              <a:rPr lang="en-US" altLang="ko-KR" dirty="0"/>
              <a:t>Compiler</a:t>
            </a:r>
            <a:r>
              <a:rPr lang="ko-KR" altLang="en-US" dirty="0"/>
              <a:t>가 </a:t>
            </a:r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Source Code Level Public Interface</a:t>
            </a:r>
            <a:r>
              <a:rPr lang="ko-KR" altLang="en-US" dirty="0"/>
              <a:t>를 노출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C17F-2243-3DB9-8E34-C990D4BBE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Component-Based</a:t>
            </a:r>
          </a:p>
          <a:p>
            <a:pPr lvl="1"/>
            <a:r>
              <a:rPr lang="en-US" altLang="ko-KR" dirty="0"/>
              <a:t>Independent Context </a:t>
            </a:r>
          </a:p>
          <a:p>
            <a:pPr lvl="2"/>
            <a:r>
              <a:rPr lang="en-US" altLang="ko-KR" dirty="0"/>
              <a:t>Remote Interaction</a:t>
            </a:r>
          </a:p>
          <a:p>
            <a:pPr lvl="3"/>
            <a:r>
              <a:rPr lang="en-US" altLang="ko-KR" dirty="0"/>
              <a:t>RMI/Event</a:t>
            </a: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는 공유 되지 않음</a:t>
            </a:r>
            <a:endParaRPr lang="en-US" altLang="ko-KR" dirty="0"/>
          </a:p>
          <a:p>
            <a:pPr lvl="1"/>
            <a:r>
              <a:rPr lang="en-US" altLang="ko-KR" dirty="0"/>
              <a:t>Encapsulated</a:t>
            </a:r>
          </a:p>
          <a:p>
            <a:pPr lvl="2"/>
            <a:r>
              <a:rPr lang="en-US" altLang="ko-KR" dirty="0"/>
              <a:t>Binary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Independent</a:t>
            </a:r>
          </a:p>
          <a:p>
            <a:pPr lvl="2"/>
            <a:r>
              <a:rPr lang="en-US" altLang="ko-KR" dirty="0"/>
              <a:t>Standard Interface</a:t>
            </a:r>
          </a:p>
          <a:p>
            <a:pPr lvl="1"/>
            <a:r>
              <a:rPr lang="en-US" altLang="ko-KR" dirty="0"/>
              <a:t>Executable Unit</a:t>
            </a:r>
          </a:p>
          <a:p>
            <a:pPr lvl="2"/>
            <a:r>
              <a:rPr lang="en-US" altLang="ko-KR" dirty="0"/>
              <a:t>Link - Run-Time </a:t>
            </a:r>
            <a:r>
              <a:rPr lang="ko-KR" altLang="en-US" dirty="0"/>
              <a:t>환경에서 동적  </a:t>
            </a:r>
            <a:r>
              <a:rPr lang="en-US" altLang="ko-KR" dirty="0"/>
              <a:t>Link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BBD8DF-E0B6-1F4C-D8E6-B8E7123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vs. Component-Based Paradigm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80C3-E1DD-A984-23C1-EA56F2CAA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9D792-FE84-9EFA-E08A-DAA751058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751371-5EDD-9CFA-AB61-0287E33F3B55}"/>
              </a:ext>
            </a:extLst>
          </p:cNvPr>
          <p:cNvSpPr/>
          <p:nvPr/>
        </p:nvSpPr>
        <p:spPr bwMode="auto">
          <a:xfrm>
            <a:off x="1939851" y="4744016"/>
            <a:ext cx="2357841" cy="144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A61CE7-8BB3-06CD-0776-663C855D39AB}"/>
              </a:ext>
            </a:extLst>
          </p:cNvPr>
          <p:cNvSpPr/>
          <p:nvPr/>
        </p:nvSpPr>
        <p:spPr bwMode="auto">
          <a:xfrm>
            <a:off x="2120678" y="5201213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CD335F-3655-AD9A-314D-E722E73F5881}"/>
              </a:ext>
            </a:extLst>
          </p:cNvPr>
          <p:cNvSpPr/>
          <p:nvPr/>
        </p:nvSpPr>
        <p:spPr bwMode="auto">
          <a:xfrm>
            <a:off x="2768810" y="5427551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08285-2E1D-C905-8D65-259AA36E674B}"/>
              </a:ext>
            </a:extLst>
          </p:cNvPr>
          <p:cNvSpPr/>
          <p:nvPr/>
        </p:nvSpPr>
        <p:spPr bwMode="auto">
          <a:xfrm>
            <a:off x="3540995" y="5269115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F993E4-C847-9886-2BE8-E930BFE1BD3C}"/>
              </a:ext>
            </a:extLst>
          </p:cNvPr>
          <p:cNvCxnSpPr>
            <a:stCxn id="8" idx="4"/>
            <a:endCxn id="9" idx="4"/>
          </p:cNvCxnSpPr>
          <p:nvPr/>
        </p:nvCxnSpPr>
        <p:spPr bwMode="auto">
          <a:xfrm rot="16200000" flipH="1">
            <a:off x="2643920" y="5415829"/>
            <a:ext cx="226338" cy="648132"/>
          </a:xfrm>
          <a:prstGeom prst="bentConnector3">
            <a:avLst>
              <a:gd name="adj1" fmla="val 200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FD5B3A-9674-5EF3-7297-44C0DC346D37}"/>
              </a:ext>
            </a:extLst>
          </p:cNvPr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388029" y="4962241"/>
            <a:ext cx="158436" cy="772185"/>
          </a:xfrm>
          <a:prstGeom prst="bentConnector3">
            <a:avLst>
              <a:gd name="adj1" fmla="val 244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2F27FE-136D-730B-DFFD-CF78EB5A7147}"/>
              </a:ext>
            </a:extLst>
          </p:cNvPr>
          <p:cNvSpPr/>
          <p:nvPr/>
        </p:nvSpPr>
        <p:spPr bwMode="auto">
          <a:xfrm>
            <a:off x="1640813" y="4807392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8B8ED-E67D-B014-681E-9D18FF4F8170}"/>
              </a:ext>
            </a:extLst>
          </p:cNvPr>
          <p:cNvSpPr/>
          <p:nvPr/>
        </p:nvSpPr>
        <p:spPr bwMode="auto">
          <a:xfrm>
            <a:off x="6408621" y="4873022"/>
            <a:ext cx="1103768" cy="312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502805-2354-6B18-DBC7-8C814FDE71DD}"/>
              </a:ext>
            </a:extLst>
          </p:cNvPr>
          <p:cNvSpPr/>
          <p:nvPr/>
        </p:nvSpPr>
        <p:spPr bwMode="auto">
          <a:xfrm>
            <a:off x="5961197" y="5610877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998AFA-824F-4205-9613-F97E104774AA}"/>
              </a:ext>
            </a:extLst>
          </p:cNvPr>
          <p:cNvSpPr/>
          <p:nvPr/>
        </p:nvSpPr>
        <p:spPr bwMode="auto">
          <a:xfrm>
            <a:off x="6648162" y="5624459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838431-2FEE-D862-A46C-EB1696484A05}"/>
              </a:ext>
            </a:extLst>
          </p:cNvPr>
          <p:cNvSpPr/>
          <p:nvPr/>
        </p:nvSpPr>
        <p:spPr bwMode="auto">
          <a:xfrm>
            <a:off x="7405108" y="5610876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73F4E45-4E97-DC2A-7CC3-87C03C157086}"/>
              </a:ext>
            </a:extLst>
          </p:cNvPr>
          <p:cNvSpPr/>
          <p:nvPr/>
        </p:nvSpPr>
        <p:spPr bwMode="auto">
          <a:xfrm>
            <a:off x="6829230" y="5160470"/>
            <a:ext cx="262551" cy="239917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3E77D73-4842-C17A-209E-112F6EE60D34}"/>
              </a:ext>
            </a:extLst>
          </p:cNvPr>
          <p:cNvCxnSpPr>
            <a:stCxn id="26" idx="2"/>
            <a:endCxn id="23" idx="0"/>
          </p:cNvCxnSpPr>
          <p:nvPr/>
        </p:nvCxnSpPr>
        <p:spPr bwMode="auto">
          <a:xfrm rot="5400000">
            <a:off x="6511779" y="5162150"/>
            <a:ext cx="210490" cy="6869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F084CB8-3895-10B0-8684-B2BD0788C827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 rot="16200000" flipH="1">
            <a:off x="6848470" y="5512422"/>
            <a:ext cx="22407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8B20D8C-C5D4-9DB1-662B-1DB90CEE4815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 rot="16200000" flipH="1">
            <a:off x="7233735" y="5127157"/>
            <a:ext cx="210489" cy="7569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19F58F-7CFA-AA88-5215-B2721842775B}"/>
              </a:ext>
            </a:extLst>
          </p:cNvPr>
          <p:cNvSpPr/>
          <p:nvPr/>
        </p:nvSpPr>
        <p:spPr bwMode="auto">
          <a:xfrm>
            <a:off x="5253130" y="4873027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9C64983-C700-F3E4-6E0C-21633E16A739}"/>
              </a:ext>
            </a:extLst>
          </p:cNvPr>
          <p:cNvCxnSpPr>
            <a:stCxn id="23" idx="4"/>
            <a:endCxn id="24" idx="4"/>
          </p:cNvCxnSpPr>
          <p:nvPr/>
        </p:nvCxnSpPr>
        <p:spPr bwMode="auto">
          <a:xfrm rot="16200000" flipH="1">
            <a:off x="6610233" y="5699698"/>
            <a:ext cx="13582" cy="686965"/>
          </a:xfrm>
          <a:prstGeom prst="bentConnector3">
            <a:avLst>
              <a:gd name="adj1" fmla="val 1783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5E0050A-1A2F-4C68-B482-5C645A7479CB}"/>
              </a:ext>
            </a:extLst>
          </p:cNvPr>
          <p:cNvCxnSpPr>
            <a:stCxn id="24" idx="6"/>
            <a:endCxn id="25" idx="2"/>
          </p:cNvCxnSpPr>
          <p:nvPr/>
        </p:nvCxnSpPr>
        <p:spPr bwMode="auto">
          <a:xfrm flipV="1">
            <a:off x="7272851" y="5823633"/>
            <a:ext cx="132257" cy="135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A7214E5-CB3C-D1BD-3CCC-45CA4A7B74EC}"/>
              </a:ext>
            </a:extLst>
          </p:cNvPr>
          <p:cNvSpPr/>
          <p:nvPr/>
        </p:nvSpPr>
        <p:spPr bwMode="auto">
          <a:xfrm rot="16200000">
            <a:off x="5893803" y="4919251"/>
            <a:ext cx="285528" cy="21049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DC91B1B-A065-2746-86F5-79FE9CDE879B}"/>
              </a:ext>
            </a:extLst>
          </p:cNvPr>
          <p:cNvCxnSpPr>
            <a:stCxn id="50" idx="3"/>
            <a:endCxn id="22" idx="1"/>
          </p:cNvCxnSpPr>
          <p:nvPr/>
        </p:nvCxnSpPr>
        <p:spPr bwMode="auto">
          <a:xfrm>
            <a:off x="6141812" y="5024496"/>
            <a:ext cx="266809" cy="46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ACF14-8EE3-6A15-E52A-90B2E13F8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Specialization vs. Realization</a:t>
            </a:r>
          </a:p>
          <a:p>
            <a:r>
              <a:rPr lang="en-US" altLang="ko-KR" dirty="0"/>
              <a:t>Interface Class</a:t>
            </a:r>
          </a:p>
          <a:p>
            <a:pPr lvl="1"/>
            <a:r>
              <a:rPr lang="en-US" altLang="ko-KR" dirty="0"/>
              <a:t>Realized Class</a:t>
            </a:r>
            <a:r>
              <a:rPr lang="ko-KR" altLang="en-US" dirty="0"/>
              <a:t>가 </a:t>
            </a:r>
            <a:r>
              <a:rPr lang="en-US" altLang="ko-KR" dirty="0"/>
              <a:t> Interface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표준화된 </a:t>
            </a:r>
            <a:r>
              <a:rPr lang="en-US" altLang="ko-KR" dirty="0"/>
              <a:t>Interface </a:t>
            </a:r>
            <a:r>
              <a:rPr lang="ko-KR" altLang="en-US" dirty="0"/>
              <a:t>를 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3968-FF09-FF32-FD70-383B2AEB3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36753C-CA33-48B9-E7ED-FAC6C8BC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Class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BF23-2043-5048-A444-476A4F98D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863CB-56C6-39C0-9B3A-F803E6B06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76913-0F06-9AFF-EB63-F892005E0EB7}"/>
              </a:ext>
            </a:extLst>
          </p:cNvPr>
          <p:cNvSpPr/>
          <p:nvPr/>
        </p:nvSpPr>
        <p:spPr bwMode="auto">
          <a:xfrm>
            <a:off x="3585458" y="355492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사람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EBC21BE-3B43-47C2-FB8C-769C8B6EBE7F}"/>
              </a:ext>
            </a:extLst>
          </p:cNvPr>
          <p:cNvSpPr/>
          <p:nvPr/>
        </p:nvSpPr>
        <p:spPr bwMode="auto">
          <a:xfrm rot="16200000">
            <a:off x="2737625" y="299657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3EB524-4BBD-A129-00BC-0E0DF63B8EFB}"/>
              </a:ext>
            </a:extLst>
          </p:cNvPr>
          <p:cNvSpPr/>
          <p:nvPr/>
        </p:nvSpPr>
        <p:spPr bwMode="auto">
          <a:xfrm>
            <a:off x="2090974" y="2817799"/>
            <a:ext cx="689126" cy="568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직원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21DF114-9046-3FBF-B3FD-654A7DFD6A2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rot="10800000">
            <a:off x="2900548" y="3065814"/>
            <a:ext cx="684911" cy="7422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0CD5D0-5576-934B-0533-7D12A7AE622D}"/>
              </a:ext>
            </a:extLst>
          </p:cNvPr>
          <p:cNvSpPr/>
          <p:nvPr/>
        </p:nvSpPr>
        <p:spPr bwMode="auto">
          <a:xfrm>
            <a:off x="1340721" y="3665934"/>
            <a:ext cx="1430925" cy="296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MouseListener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6151C4-C4EA-6162-8C24-13E99C165CDE}"/>
              </a:ext>
            </a:extLst>
          </p:cNvPr>
          <p:cNvSpPr/>
          <p:nvPr/>
        </p:nvSpPr>
        <p:spPr bwMode="auto">
          <a:xfrm>
            <a:off x="1585848" y="4383019"/>
            <a:ext cx="1176214" cy="285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Serializable</a:t>
            </a:r>
            <a:endParaRPr lang="ko-KR" altLang="en-US" sz="14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809DF5-55E3-3CE3-4671-9F837C8E72A2}"/>
              </a:ext>
            </a:extLst>
          </p:cNvPr>
          <p:cNvSpPr/>
          <p:nvPr/>
        </p:nvSpPr>
        <p:spPr bwMode="auto">
          <a:xfrm rot="16200000">
            <a:off x="2780098" y="3738832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F48AE23-4D3B-7E38-7359-D283637150D1}"/>
              </a:ext>
            </a:extLst>
          </p:cNvPr>
          <p:cNvSpPr/>
          <p:nvPr/>
        </p:nvSpPr>
        <p:spPr bwMode="auto">
          <a:xfrm rot="16200000">
            <a:off x="2762453" y="4441905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C69B5D2-4112-1330-D4BD-96A23B75EA53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 bwMode="auto">
          <a:xfrm rot="10800000">
            <a:off x="2943020" y="3808074"/>
            <a:ext cx="6424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354A8E9-CC99-3436-E0ED-D600271DC607}"/>
              </a:ext>
            </a:extLst>
          </p:cNvPr>
          <p:cNvCxnSpPr>
            <a:cxnSpLocks/>
            <a:stCxn id="8" idx="1"/>
            <a:endCxn id="39" idx="3"/>
          </p:cNvCxnSpPr>
          <p:nvPr/>
        </p:nvCxnSpPr>
        <p:spPr bwMode="auto">
          <a:xfrm rot="10800000" flipV="1">
            <a:off x="2925376" y="3808073"/>
            <a:ext cx="660083" cy="7030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2D9E21-52C8-E877-A466-5FA00AEBBD6B}"/>
              </a:ext>
            </a:extLst>
          </p:cNvPr>
          <p:cNvSpPr/>
          <p:nvPr/>
        </p:nvSpPr>
        <p:spPr bwMode="auto">
          <a:xfrm>
            <a:off x="3571635" y="261140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동물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F2DF3BE-A210-33EE-AB73-152D95029BD0}"/>
              </a:ext>
            </a:extLst>
          </p:cNvPr>
          <p:cNvSpPr/>
          <p:nvPr/>
        </p:nvSpPr>
        <p:spPr bwMode="auto">
          <a:xfrm>
            <a:off x="3829430" y="312886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5C920D-DA42-F426-230A-B831AF640307}"/>
              </a:ext>
            </a:extLst>
          </p:cNvPr>
          <p:cNvCxnSpPr>
            <a:stCxn id="51" idx="3"/>
            <a:endCxn id="8" idx="0"/>
          </p:cNvCxnSpPr>
          <p:nvPr/>
        </p:nvCxnSpPr>
        <p:spPr bwMode="auto">
          <a:xfrm>
            <a:off x="3923110" y="3267346"/>
            <a:ext cx="6911" cy="287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0D54F3-4792-FE8F-9174-A680672511A7}"/>
              </a:ext>
            </a:extLst>
          </p:cNvPr>
          <p:cNvSpPr/>
          <p:nvPr/>
        </p:nvSpPr>
        <p:spPr bwMode="auto">
          <a:xfrm>
            <a:off x="3566237" y="4992557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황인종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2E265681-5F3E-EA3B-3133-B60181D4CE88}"/>
              </a:ext>
            </a:extLst>
          </p:cNvPr>
          <p:cNvSpPr/>
          <p:nvPr/>
        </p:nvSpPr>
        <p:spPr bwMode="auto">
          <a:xfrm>
            <a:off x="3817121" y="4044358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3EC05-675C-B718-3B42-A3DD1151A087}"/>
              </a:ext>
            </a:extLst>
          </p:cNvPr>
          <p:cNvCxnSpPr>
            <a:stCxn id="55" idx="3"/>
            <a:endCxn id="54" idx="0"/>
          </p:cNvCxnSpPr>
          <p:nvPr/>
        </p:nvCxnSpPr>
        <p:spPr bwMode="auto">
          <a:xfrm flipH="1">
            <a:off x="3910800" y="4182843"/>
            <a:ext cx="1" cy="809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1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DD572-1075-D94B-D8C0-3FED6EAD3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 err="1"/>
              <a:t>HIndexList</a:t>
            </a:r>
            <a:r>
              <a:rPr lang="en-US" altLang="ko-KR" dirty="0"/>
              <a:t> -  sorted, Ascending order</a:t>
            </a:r>
          </a:p>
          <a:p>
            <a:pPr lvl="2"/>
            <a:r>
              <a:rPr lang="en-US" altLang="ko-KR" dirty="0" err="1"/>
              <a:t>SlotList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E8CED-0531-8E68-0A54-202CC8ED3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New(), Delete();</a:t>
            </a:r>
          </a:p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 New(100); =&gt; return 0</a:t>
            </a:r>
          </a:p>
          <a:p>
            <a:pPr lvl="1"/>
            <a:r>
              <a:rPr lang="en-US" altLang="ko-KR" dirty="0" err="1"/>
              <a:t>Hindex.next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1DF62C-577A-7B82-E465-A0DF6C0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Manager - Variable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ED3B-E1E1-911A-D3C4-EC04F9592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6A63-427A-8D54-BCEE-BEC067CEF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1D48-A0D2-35B8-3196-FC68EE01E196}"/>
              </a:ext>
            </a:extLst>
          </p:cNvPr>
          <p:cNvSpPr/>
          <p:nvPr/>
        </p:nvSpPr>
        <p:spPr bwMode="auto">
          <a:xfrm>
            <a:off x="1482644" y="3060072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64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030F-4729-1667-301F-39F34EFE382A}"/>
              </a:ext>
            </a:extLst>
          </p:cNvPr>
          <p:cNvSpPr/>
          <p:nvPr/>
        </p:nvSpPr>
        <p:spPr bwMode="auto">
          <a:xfrm>
            <a:off x="1482644" y="3775055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ECBA7-3D4B-4855-BE4F-6B83EC52FDFA}"/>
              </a:ext>
            </a:extLst>
          </p:cNvPr>
          <p:cNvSpPr/>
          <p:nvPr/>
        </p:nvSpPr>
        <p:spPr bwMode="auto">
          <a:xfrm>
            <a:off x="1494353" y="4490038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256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73432-EAEF-A94B-78A9-31EDD7F25C34}"/>
              </a:ext>
            </a:extLst>
          </p:cNvPr>
          <p:cNvSpPr/>
          <p:nvPr/>
        </p:nvSpPr>
        <p:spPr bwMode="auto">
          <a:xfrm>
            <a:off x="2571715" y="3186821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839734-7B81-2CED-3AEE-7231C1E1955D}"/>
              </a:ext>
            </a:extLst>
          </p:cNvPr>
          <p:cNvSpPr/>
          <p:nvPr/>
        </p:nvSpPr>
        <p:spPr bwMode="auto">
          <a:xfrm>
            <a:off x="3117578" y="3186820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195667-0942-3CBB-C0C2-45B4A581FF63}"/>
              </a:ext>
            </a:extLst>
          </p:cNvPr>
          <p:cNvSpPr/>
          <p:nvPr/>
        </p:nvSpPr>
        <p:spPr bwMode="auto">
          <a:xfrm>
            <a:off x="3663441" y="3186819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EC449-6BA9-D211-B3C2-11E4F6EC79DA}"/>
              </a:ext>
            </a:extLst>
          </p:cNvPr>
          <p:cNvSpPr/>
          <p:nvPr/>
        </p:nvSpPr>
        <p:spPr bwMode="auto">
          <a:xfrm>
            <a:off x="2583424" y="390180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9202F-CBE3-FF60-ECA0-857B6C3EA93B}"/>
              </a:ext>
            </a:extLst>
          </p:cNvPr>
          <p:cNvSpPr/>
          <p:nvPr/>
        </p:nvSpPr>
        <p:spPr bwMode="auto">
          <a:xfrm>
            <a:off x="3129287" y="390180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DB3F0-3196-2E2B-1B4F-F0AA2F6BFB32}"/>
              </a:ext>
            </a:extLst>
          </p:cNvPr>
          <p:cNvSpPr/>
          <p:nvPr/>
        </p:nvSpPr>
        <p:spPr bwMode="auto">
          <a:xfrm>
            <a:off x="3675150" y="3901802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FFFB3-729E-1976-23C7-44DF4953769B}"/>
              </a:ext>
            </a:extLst>
          </p:cNvPr>
          <p:cNvSpPr/>
          <p:nvPr/>
        </p:nvSpPr>
        <p:spPr bwMode="auto">
          <a:xfrm>
            <a:off x="2583424" y="4616785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76B60-88C9-841E-BC6D-B355D1847849}"/>
              </a:ext>
            </a:extLst>
          </p:cNvPr>
          <p:cNvSpPr/>
          <p:nvPr/>
        </p:nvSpPr>
        <p:spPr bwMode="auto">
          <a:xfrm>
            <a:off x="3129287" y="461678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9D835A-4B3A-47FE-1C4F-19AF98D7ECAC}"/>
              </a:ext>
            </a:extLst>
          </p:cNvPr>
          <p:cNvSpPr/>
          <p:nvPr/>
        </p:nvSpPr>
        <p:spPr bwMode="auto">
          <a:xfrm>
            <a:off x="3675150" y="461678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ADFD03-609D-C12F-BF45-68B7B5296E84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>
            <a:off x="2021325" y="3543790"/>
            <a:ext cx="0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68D1EA-55BD-2047-DE3F-000BD1D7DFAF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021325" y="4258773"/>
            <a:ext cx="11709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45472-5A11-4FBE-D40E-CE14733194EC}"/>
              </a:ext>
            </a:extLst>
          </p:cNvPr>
          <p:cNvSpPr/>
          <p:nvPr/>
        </p:nvSpPr>
        <p:spPr bwMode="auto">
          <a:xfrm>
            <a:off x="1469848" y="234508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ACEBB7-58A1-73B7-C971-A85C65C517B3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 bwMode="auto">
          <a:xfrm>
            <a:off x="2008529" y="282880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F49633-8C41-697E-2C67-D1CD0BED8D3C}"/>
              </a:ext>
            </a:extLst>
          </p:cNvPr>
          <p:cNvSpPr/>
          <p:nvPr/>
        </p:nvSpPr>
        <p:spPr bwMode="auto">
          <a:xfrm>
            <a:off x="534054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B918D9-E769-9659-9570-4937E39D78F2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587923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861F0-FD97-0448-3515-A1C6E65765B6}"/>
              </a:ext>
            </a:extLst>
          </p:cNvPr>
          <p:cNvSpPr/>
          <p:nvPr/>
        </p:nvSpPr>
        <p:spPr bwMode="auto">
          <a:xfrm>
            <a:off x="664762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B72E885-6B66-6E0A-5874-C8B7D8C65DB6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718631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617FC-2447-AD6D-9855-0BA814C3ECA1}"/>
              </a:ext>
            </a:extLst>
          </p:cNvPr>
          <p:cNvSpPr/>
          <p:nvPr/>
        </p:nvSpPr>
        <p:spPr bwMode="auto">
          <a:xfrm>
            <a:off x="6581257" y="3543789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DAA8D-4775-F818-42A5-45274FD9B600}"/>
              </a:ext>
            </a:extLst>
          </p:cNvPr>
          <p:cNvSpPr/>
          <p:nvPr/>
        </p:nvSpPr>
        <p:spPr bwMode="auto">
          <a:xfrm>
            <a:off x="7730832" y="3599418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83665F-003C-DBFD-C38E-5AB557F2FAE5}"/>
              </a:ext>
            </a:extLst>
          </p:cNvPr>
          <p:cNvSpPr/>
          <p:nvPr/>
        </p:nvSpPr>
        <p:spPr bwMode="auto">
          <a:xfrm>
            <a:off x="8276695" y="3599417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1-2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B121BB-864D-DF3E-4C54-9ADBB0B82A91}"/>
              </a:ext>
            </a:extLst>
          </p:cNvPr>
          <p:cNvSpPr/>
          <p:nvPr/>
        </p:nvSpPr>
        <p:spPr bwMode="auto">
          <a:xfrm>
            <a:off x="8822558" y="3599416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2-x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44F73-1891-A924-9016-2DE3D19406B2}"/>
              </a:ext>
            </a:extLst>
          </p:cNvPr>
          <p:cNvSpPr/>
          <p:nvPr/>
        </p:nvSpPr>
        <p:spPr bwMode="auto">
          <a:xfrm>
            <a:off x="555166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7D71B1-8E7A-A89A-FBFF-F8F4C0E498A7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09035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1BC13-7715-01E1-A34B-F508609A73A0}"/>
              </a:ext>
            </a:extLst>
          </p:cNvPr>
          <p:cNvSpPr/>
          <p:nvPr/>
        </p:nvSpPr>
        <p:spPr bwMode="auto">
          <a:xfrm>
            <a:off x="685874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B68E86-7E0B-8CEA-3F26-6A7508C245FF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739743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D671A-DBBA-66E2-90DB-446D148905C4}"/>
              </a:ext>
            </a:extLst>
          </p:cNvPr>
          <p:cNvSpPr/>
          <p:nvPr/>
        </p:nvSpPr>
        <p:spPr bwMode="auto">
          <a:xfrm>
            <a:off x="6792377" y="5269171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54DA19-0A68-5FF7-2869-687EC83C6557}"/>
              </a:ext>
            </a:extLst>
          </p:cNvPr>
          <p:cNvSpPr/>
          <p:nvPr/>
        </p:nvSpPr>
        <p:spPr bwMode="auto">
          <a:xfrm>
            <a:off x="7941952" y="5324800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3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8ADAE-EE08-A468-A013-9874ABAE0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4A6F-516B-1462-DA09-AED6532C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A527A5-94D7-69E9-D33D-0D98B714A1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Memory Allocation</a:t>
            </a:r>
          </a:p>
          <a:p>
            <a:pPr lvl="2"/>
            <a:r>
              <a:rPr lang="en-US" altLang="ko-KR" dirty="0"/>
              <a:t>Memory Manager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New </a:t>
            </a:r>
            <a:r>
              <a:rPr lang="en-US" altLang="ko-KR" dirty="0" err="1"/>
              <a:t>MemoryManager</a:t>
            </a:r>
            <a:r>
              <a:rPr lang="en-US" altLang="ko-KR" dirty="0"/>
              <a:t>(</a:t>
            </a:r>
            <a:r>
              <a:rPr lang="en-US" altLang="ko-KR" dirty="0" err="1"/>
              <a:t>totalSize</a:t>
            </a:r>
            <a:r>
              <a:rPr lang="en-US" altLang="ko-KR" dirty="0"/>
              <a:t>, </a:t>
            </a:r>
            <a:r>
              <a:rPr lang="en-US" altLang="ko-KR" dirty="0" err="1"/>
              <a:t>pMemoryAllocated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1. </a:t>
            </a:r>
            <a:r>
              <a:rPr lang="en-US" altLang="ko-KR" dirty="0" err="1"/>
              <a:t>MemoryManager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en-US" altLang="ko-KR" dirty="0" err="1"/>
              <a:t>Intialize</a:t>
            </a:r>
            <a:r>
              <a:rPr lang="ko-KR" altLang="en-US" dirty="0"/>
              <a:t>에 정의된 </a:t>
            </a:r>
            <a:r>
              <a:rPr lang="en-US" altLang="ko-KR" dirty="0"/>
              <a:t>Memory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5"/>
            <a:r>
              <a:rPr lang="en-US" altLang="ko-KR" dirty="0"/>
              <a:t>Log/Exception</a:t>
            </a:r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Slot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4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pNext</a:t>
            </a:r>
            <a:r>
              <a:rPr lang="en-US" altLang="ko-KR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16BF6-3AB5-D7C0-5B10-4CC0D4085EFD}"/>
              </a:ext>
            </a:extLst>
          </p:cNvPr>
          <p:cNvSpPr/>
          <p:nvPr/>
        </p:nvSpPr>
        <p:spPr bwMode="auto">
          <a:xfrm>
            <a:off x="1649484" y="1710415"/>
            <a:ext cx="5030837" cy="33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Allocated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44056-BD59-FB3C-09BC-8EE1BA990139}"/>
              </a:ext>
            </a:extLst>
          </p:cNvPr>
          <p:cNvSpPr/>
          <p:nvPr/>
        </p:nvSpPr>
        <p:spPr bwMode="auto">
          <a:xfrm>
            <a:off x="1649485" y="3666501"/>
            <a:ext cx="5030837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97D4D-9AF7-C42B-4D95-32DB6453D4B4}"/>
              </a:ext>
            </a:extLst>
          </p:cNvPr>
          <p:cNvSpPr/>
          <p:nvPr/>
        </p:nvSpPr>
        <p:spPr bwMode="auto">
          <a:xfrm>
            <a:off x="1649485" y="3666501"/>
            <a:ext cx="826835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Manager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69CE8-A9AC-8042-C2F2-32598E533B2E}"/>
              </a:ext>
            </a:extLst>
          </p:cNvPr>
          <p:cNvSpPr/>
          <p:nvPr/>
        </p:nvSpPr>
        <p:spPr bwMode="auto">
          <a:xfrm>
            <a:off x="2476320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Event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43F34-9CA8-5528-BD29-173BB9AFF5D4}"/>
              </a:ext>
            </a:extLst>
          </p:cNvPr>
          <p:cNvSpPr/>
          <p:nvPr/>
        </p:nvSpPr>
        <p:spPr bwMode="auto">
          <a:xfrm>
            <a:off x="3992578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Exception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4D4F8-3FE8-4742-31FA-D80526D42E12}"/>
              </a:ext>
            </a:extLst>
          </p:cNvPr>
          <p:cNvSpPr/>
          <p:nvPr/>
        </p:nvSpPr>
        <p:spPr bwMode="auto">
          <a:xfrm>
            <a:off x="2476320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032BD-1BD6-D117-EE40-9BD8BBFDB732}"/>
              </a:ext>
            </a:extLst>
          </p:cNvPr>
          <p:cNvSpPr/>
          <p:nvPr/>
        </p:nvSpPr>
        <p:spPr bwMode="auto">
          <a:xfrm>
            <a:off x="2951429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61CA0B-0991-37F1-27C7-A411CCE2C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19FDD-92B4-E3FB-C371-AE9D447B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987AC-E2CE-A3F8-FE3D-DA8556E195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Operator </a:t>
            </a:r>
            <a:r>
              <a:rPr lang="en-US" altLang="ko-KR"/>
              <a:t>new overloading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pPr lvl="3"/>
            <a:r>
              <a:rPr lang="en-US" altLang="ko-KR" dirty="0"/>
              <a:t>   return allocate(size);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Char[10000] </a:t>
            </a:r>
            <a:r>
              <a:rPr lang="en-US" altLang="ko-KR" dirty="0" err="1"/>
              <a:t>memoryAllocated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new(&amp;</a:t>
            </a:r>
            <a:r>
              <a:rPr lang="en-US" altLang="ko-KR" dirty="0" err="1"/>
              <a:t>memoryAllocated</a:t>
            </a:r>
            <a:r>
              <a:rPr lang="en-US" altLang="ko-KR" dirty="0"/>
              <a:t>)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size, char* </a:t>
            </a:r>
            <a:r>
              <a:rPr lang="en-US" altLang="ko-KR" dirty="0" err="1"/>
              <a:t>pAllocated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 err="1"/>
              <a:t>pAllocated</a:t>
            </a:r>
            <a:r>
              <a:rPr lang="en-US" altLang="ko-KR" dirty="0"/>
              <a:t> = size;</a:t>
            </a:r>
          </a:p>
          <a:p>
            <a:pPr lvl="3"/>
            <a:r>
              <a:rPr lang="en-US" altLang="ko-KR" dirty="0"/>
              <a:t>   return </a:t>
            </a:r>
            <a:r>
              <a:rPr lang="en-US" altLang="ko-KR" dirty="0" err="1"/>
              <a:t>pAllocated</a:t>
            </a:r>
            <a:r>
              <a:rPr lang="en-US" altLang="ko-KR" dirty="0"/>
              <a:t> +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46ADFE-C2E3-B3A5-DDDF-38CF0072B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Paging</a:t>
            </a:r>
          </a:p>
          <a:p>
            <a:pPr lvl="2"/>
            <a:r>
              <a:rPr lang="en-US" altLang="ko-KR" dirty="0"/>
              <a:t>Logical Address</a:t>
            </a:r>
          </a:p>
          <a:p>
            <a:pPr lvl="3"/>
            <a:r>
              <a:rPr lang="en-US" altLang="ko-KR" dirty="0"/>
              <a:t>Page Index + Offset</a:t>
            </a:r>
          </a:p>
          <a:p>
            <a:pPr lvl="3"/>
            <a:r>
              <a:rPr lang="en-US" altLang="ko-KR" dirty="0"/>
              <a:t>Operator -&gt;/* overloading</a:t>
            </a:r>
            <a:endParaRPr lang="ko-KR" altLang="en-US" dirty="0"/>
          </a:p>
          <a:p>
            <a:pPr lvl="2"/>
            <a:r>
              <a:rPr lang="en-US" altLang="ko-KR" dirty="0"/>
              <a:t>Oversized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Undersized</a:t>
            </a:r>
          </a:p>
          <a:p>
            <a:pPr lvl="3"/>
            <a:r>
              <a:rPr lang="en-US" altLang="ko-KR" dirty="0"/>
              <a:t>Slot1 : 5 + 0</a:t>
            </a:r>
          </a:p>
          <a:p>
            <a:pPr lvl="3"/>
            <a:r>
              <a:rPr lang="en-US" altLang="ko-KR" dirty="0"/>
              <a:t>Slot2: 5 + 64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2FFD2F-CFF2-7090-1211-2137D99E9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16B8A-4883-BA5B-3218-E5F72CDF1E21}"/>
              </a:ext>
            </a:extLst>
          </p:cNvPr>
          <p:cNvSpPr/>
          <p:nvPr/>
        </p:nvSpPr>
        <p:spPr bwMode="auto">
          <a:xfrm>
            <a:off x="3436793" y="4848264"/>
            <a:ext cx="3191999" cy="7099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9C4C-F3B0-AA62-D7FA-AF62974E8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24BF6-F473-4D3D-79CA-B36476A3E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CA45F-8A96-48B2-9955-DC5A6862515B}"/>
              </a:ext>
            </a:extLst>
          </p:cNvPr>
          <p:cNvGrpSpPr/>
          <p:nvPr/>
        </p:nvGrpSpPr>
        <p:grpSpPr>
          <a:xfrm>
            <a:off x="3479421" y="2432499"/>
            <a:ext cx="2876112" cy="336062"/>
            <a:chOff x="1621100" y="1593409"/>
            <a:chExt cx="5810202" cy="633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7E397E-CEE7-33F9-849E-DDB5FA17ACB0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Page1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C3FE03-7F5C-587F-D8C4-1D08E0762396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Page2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DE289B-22AD-3A21-DF3B-7FC041A8C349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Page3</a:t>
              </a:r>
              <a:endParaRPr lang="ko-KR" altLang="en-US" sz="1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E1A095-95EF-567C-6760-6638AFD760EF}"/>
              </a:ext>
            </a:extLst>
          </p:cNvPr>
          <p:cNvSpPr/>
          <p:nvPr/>
        </p:nvSpPr>
        <p:spPr bwMode="auto">
          <a:xfrm>
            <a:off x="2075576" y="2372008"/>
            <a:ext cx="710851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B0368D-FF27-5237-9072-8C7B6F97788C}"/>
              </a:ext>
            </a:extLst>
          </p:cNvPr>
          <p:cNvCxnSpPr>
            <a:stCxn id="3" idx="3"/>
            <a:endCxn id="9" idx="1"/>
          </p:cNvCxnSpPr>
          <p:nvPr/>
        </p:nvCxnSpPr>
        <p:spPr bwMode="auto">
          <a:xfrm>
            <a:off x="2786427" y="2578445"/>
            <a:ext cx="692994" cy="2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9395E2-8B9F-6CAC-7D3A-6F2E61DDF319}"/>
              </a:ext>
            </a:extLst>
          </p:cNvPr>
          <p:cNvSpPr/>
          <p:nvPr/>
        </p:nvSpPr>
        <p:spPr bwMode="auto">
          <a:xfrm>
            <a:off x="3479421" y="2912585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2076AD-8E72-5104-38C7-E7085115676B}"/>
              </a:ext>
            </a:extLst>
          </p:cNvPr>
          <p:cNvSpPr/>
          <p:nvPr/>
        </p:nvSpPr>
        <p:spPr bwMode="auto">
          <a:xfrm>
            <a:off x="3479421" y="3392671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Page7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06B4E-28EA-C16C-F3E7-A8273776D54D}"/>
              </a:ext>
            </a:extLst>
          </p:cNvPr>
          <p:cNvSpPr/>
          <p:nvPr/>
        </p:nvSpPr>
        <p:spPr bwMode="auto">
          <a:xfrm>
            <a:off x="1855960" y="5123307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- 64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3A985D-26CF-1C0C-2254-6714E7657857}"/>
              </a:ext>
            </a:extLst>
          </p:cNvPr>
          <p:cNvGrpSpPr/>
          <p:nvPr/>
        </p:nvGrpSpPr>
        <p:grpSpPr>
          <a:xfrm>
            <a:off x="3520931" y="5171647"/>
            <a:ext cx="2876112" cy="336062"/>
            <a:chOff x="1621100" y="1593409"/>
            <a:chExt cx="5810202" cy="63374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6011AE-5E54-A800-0356-6A4455262F2B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Slot1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BF8051-8D6E-E5DE-96BB-AC48BC485279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Slot2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881591-3CD6-B792-69E0-B600AA34944E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Slot3</a:t>
              </a:r>
              <a:endParaRPr lang="ko-KR" altLang="en-US" sz="1200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0BAF56-4306-A21A-8087-94CAA7923A3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2827937" y="5329744"/>
            <a:ext cx="692994" cy="9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B02B9C-4921-CCDC-6EE4-5C67946935B1}"/>
              </a:ext>
            </a:extLst>
          </p:cNvPr>
          <p:cNvSpPr/>
          <p:nvPr/>
        </p:nvSpPr>
        <p:spPr bwMode="auto">
          <a:xfrm>
            <a:off x="1855959" y="5614722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- 128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714397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Candara"/>
        <a:ea typeface="나눔바른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4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sz="12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750</Words>
  <Application>Microsoft Office PowerPoint</Application>
  <PresentationFormat>사용자 지정</PresentationFormat>
  <Paragraphs>373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</vt:lpstr>
      <vt:lpstr>맑은 고딕</vt:lpstr>
      <vt:lpstr>Arial</vt:lpstr>
      <vt:lpstr>Candara</vt:lpstr>
      <vt:lpstr>Tahoma</vt:lpstr>
      <vt:lpstr>Wingdings</vt:lpstr>
      <vt:lpstr>ppp_ani_glo_glass</vt:lpstr>
      <vt:lpstr>프로젝트 진행</vt:lpstr>
      <vt:lpstr>2023-01-04</vt:lpstr>
      <vt:lpstr>Paradigm </vt:lpstr>
      <vt:lpstr>Object-Oriented vs. Component-Based Paradigm</vt:lpstr>
      <vt:lpstr>Interface Class</vt:lpstr>
      <vt:lpstr>Memory Manager - Variable</vt:lpstr>
      <vt:lpstr>PowerPoint 프레젠테이션</vt:lpstr>
      <vt:lpstr>PowerPoint 프레젠테이션</vt:lpstr>
      <vt:lpstr>PowerPoint 프레젠테이션</vt:lpstr>
      <vt:lpstr>2023-01-14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2020-03-19T12:24:17Z</dcterms:created>
  <dcterms:modified xsi:type="dcterms:W3CDTF">2023-01-17T15:42:28Z</dcterms:modified>
</cp:coreProperties>
</file>