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300" r:id="rId12"/>
    <p:sldId id="299" r:id="rId13"/>
    <p:sldId id="301" r:id="rId14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  <p14:sldId id="300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92" d="100"/>
          <a:sy n="92" d="100"/>
        </p:scale>
        <p:origin x="1212" y="64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C1E39-EB1D-C626-1712-075542531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0252A-1667-4901-9E48-839289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2023-01-14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63471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DAF7-A124-B738-C9D1-7BB6C2337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1A47-2BC0-AED7-2132-F6189AEBE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FEBE5D-F33D-B139-2CDE-344957C5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98" y="827437"/>
            <a:ext cx="8484278" cy="61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E0EECD7-ADA9-62B9-688E-DA6327C61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C46D5-F697-ED6A-492D-A3149939F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FFD6D-919A-22A2-0440-0F188259F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16EE665-8E91-FCC0-C129-AB6593298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Memory Layout</a:t>
            </a:r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B453C39-75A6-B522-B1BA-1B85C9377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83525"/>
              </p:ext>
            </p:extLst>
          </p:nvPr>
        </p:nvGraphicFramePr>
        <p:xfrm>
          <a:off x="1974246" y="3240399"/>
          <a:ext cx="637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10">
                  <a:extLst>
                    <a:ext uri="{9D8B030D-6E8A-4147-A177-3AD203B41FA5}">
                      <a16:colId xmlns:a16="http://schemas.microsoft.com/office/drawing/2014/main" val="89496307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788073561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420394242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364833796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44081267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09995167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1405372141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064117196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2555567213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6297683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492865016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82726662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805101929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485972070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435971920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789576034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005073403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181105483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4064710252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17236927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80755101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466208078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48004114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22974652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66068585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29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6D606D6-F3DD-E99F-12B0-B09F05C5F2C5}"/>
              </a:ext>
            </a:extLst>
          </p:cNvPr>
          <p:cNvSpPr/>
          <p:nvPr/>
        </p:nvSpPr>
        <p:spPr bwMode="auto">
          <a:xfrm>
            <a:off x="1004341" y="1551217"/>
            <a:ext cx="502170" cy="344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6B7E19-7BA8-3946-4D33-8C0FD49C094D}"/>
              </a:ext>
            </a:extLst>
          </p:cNvPr>
          <p:cNvSpPr/>
          <p:nvPr/>
        </p:nvSpPr>
        <p:spPr bwMode="auto">
          <a:xfrm>
            <a:off x="1506511" y="1551217"/>
            <a:ext cx="502170" cy="344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0E97A2B2-AC01-0B8D-B7A0-CDDB41751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31243"/>
              </p:ext>
            </p:extLst>
          </p:nvPr>
        </p:nvGraphicFramePr>
        <p:xfrm>
          <a:off x="2008681" y="2232988"/>
          <a:ext cx="637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52">
                  <a:extLst>
                    <a:ext uri="{9D8B030D-6E8A-4147-A177-3AD203B41FA5}">
                      <a16:colId xmlns:a16="http://schemas.microsoft.com/office/drawing/2014/main" val="8949630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10999516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492865016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3789576034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8075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8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9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B405B3-3C5E-A96A-AC82-E751B7CF6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58BAD-87A7-5FDE-A9B0-E98C0799C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9AD37-46C9-4A00-69F7-919F6DB8B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451344-B21D-9751-5B14-8F3B33E6671C}"/>
              </a:ext>
            </a:extLst>
          </p:cNvPr>
          <p:cNvSpPr/>
          <p:nvPr/>
        </p:nvSpPr>
        <p:spPr bwMode="auto">
          <a:xfrm>
            <a:off x="2151136" y="212666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0F8EF-8E64-907E-FC23-D4F62B6D68C4}"/>
              </a:ext>
            </a:extLst>
          </p:cNvPr>
          <p:cNvSpPr txBox="1"/>
          <p:nvPr/>
        </p:nvSpPr>
        <p:spPr>
          <a:xfrm>
            <a:off x="1344960" y="2225331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496904-CB87-8022-0CFD-E4DCA1862B92}"/>
              </a:ext>
            </a:extLst>
          </p:cNvPr>
          <p:cNvCxnSpPr>
            <a:stCxn id="10" idx="3"/>
            <a:endCxn id="6" idx="1"/>
          </p:cNvCxnSpPr>
          <p:nvPr/>
        </p:nvCxnSpPr>
        <p:spPr bwMode="auto">
          <a:xfrm flipV="1">
            <a:off x="1895111" y="2360463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138766-8672-5711-6FF9-C56C2A09B2DE}"/>
              </a:ext>
            </a:extLst>
          </p:cNvPr>
          <p:cNvSpPr txBox="1"/>
          <p:nvPr/>
        </p:nvSpPr>
        <p:spPr>
          <a:xfrm>
            <a:off x="1583367" y="1313821"/>
            <a:ext cx="28725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A7123-B71D-43F5-4E4F-07950C804752}"/>
              </a:ext>
            </a:extLst>
          </p:cNvPr>
          <p:cNvSpPr txBox="1"/>
          <p:nvPr/>
        </p:nvSpPr>
        <p:spPr>
          <a:xfrm>
            <a:off x="2344501" y="1301397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87A21-A2BB-6FAD-5F8B-509D974EC901}"/>
              </a:ext>
            </a:extLst>
          </p:cNvPr>
          <p:cNvSpPr txBox="1"/>
          <p:nvPr/>
        </p:nvSpPr>
        <p:spPr>
          <a:xfrm>
            <a:off x="1972750" y="1302139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BEEC107-8BBB-8DF9-FEBF-462056BBE030}"/>
              </a:ext>
            </a:extLst>
          </p:cNvPr>
          <p:cNvCxnSpPr>
            <a:stCxn id="30" idx="2"/>
            <a:endCxn id="6" idx="0"/>
          </p:cNvCxnSpPr>
          <p:nvPr/>
        </p:nvCxnSpPr>
        <p:spPr bwMode="auto">
          <a:xfrm rot="16200000" flipH="1">
            <a:off x="1819213" y="1498602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A5827D8-FA6F-2496-138D-7150BD0A3EB9}"/>
              </a:ext>
            </a:extLst>
          </p:cNvPr>
          <p:cNvCxnSpPr>
            <a:stCxn id="31" idx="2"/>
            <a:endCxn id="6" idx="0"/>
          </p:cNvCxnSpPr>
          <p:nvPr/>
        </p:nvCxnSpPr>
        <p:spPr bwMode="auto">
          <a:xfrm rot="5400000">
            <a:off x="2195573" y="1830101"/>
            <a:ext cx="548271" cy="4486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8C32807-C92C-8838-7DD4-4462160E54D2}"/>
              </a:ext>
            </a:extLst>
          </p:cNvPr>
          <p:cNvCxnSpPr>
            <a:stCxn id="32" idx="2"/>
            <a:endCxn id="6" idx="0"/>
          </p:cNvCxnSpPr>
          <p:nvPr/>
        </p:nvCxnSpPr>
        <p:spPr bwMode="auto">
          <a:xfrm rot="16200000" flipH="1">
            <a:off x="2003656" y="1683045"/>
            <a:ext cx="547529" cy="3397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6D108-50D5-66C7-B112-EAC7B7EF0645}"/>
              </a:ext>
            </a:extLst>
          </p:cNvPr>
          <p:cNvSpPr/>
          <p:nvPr/>
        </p:nvSpPr>
        <p:spPr bwMode="auto">
          <a:xfrm>
            <a:off x="4026500" y="215178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7973F0-43E7-3178-AE23-824ABC4F5544}"/>
              </a:ext>
            </a:extLst>
          </p:cNvPr>
          <p:cNvSpPr txBox="1"/>
          <p:nvPr/>
        </p:nvSpPr>
        <p:spPr>
          <a:xfrm>
            <a:off x="3220324" y="225044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7A8B90-04EA-0C71-A99B-BA6F139F6361}"/>
              </a:ext>
            </a:extLst>
          </p:cNvPr>
          <p:cNvCxnSpPr>
            <a:stCxn id="50" idx="3"/>
            <a:endCxn id="49" idx="1"/>
          </p:cNvCxnSpPr>
          <p:nvPr/>
        </p:nvCxnSpPr>
        <p:spPr bwMode="auto">
          <a:xfrm flipV="1">
            <a:off x="3770475" y="2385577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B5FD7-68B5-FE58-49D4-8505C62F7B3B}"/>
              </a:ext>
            </a:extLst>
          </p:cNvPr>
          <p:cNvSpPr txBox="1"/>
          <p:nvPr/>
        </p:nvSpPr>
        <p:spPr>
          <a:xfrm>
            <a:off x="3458731" y="133893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91E118-CE61-0607-0FDC-1A2331705110}"/>
              </a:ext>
            </a:extLst>
          </p:cNvPr>
          <p:cNvSpPr txBox="1"/>
          <p:nvPr/>
        </p:nvSpPr>
        <p:spPr>
          <a:xfrm>
            <a:off x="4196109" y="132564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0D86A4-D2B0-1072-DE41-BE7107A140F8}"/>
              </a:ext>
            </a:extLst>
          </p:cNvPr>
          <p:cNvSpPr txBox="1"/>
          <p:nvPr/>
        </p:nvSpPr>
        <p:spPr>
          <a:xfrm>
            <a:off x="3844930" y="1332818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F150EEF-A4D4-BF49-1A21-C9C3A16D7734}"/>
              </a:ext>
            </a:extLst>
          </p:cNvPr>
          <p:cNvCxnSpPr>
            <a:stCxn id="52" idx="2"/>
            <a:endCxn id="49" idx="0"/>
          </p:cNvCxnSpPr>
          <p:nvPr/>
        </p:nvCxnSpPr>
        <p:spPr bwMode="auto">
          <a:xfrm rot="16200000" flipH="1">
            <a:off x="3694577" y="1523716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DFF46B3-0943-89E4-FE9E-305D71EF1622}"/>
              </a:ext>
            </a:extLst>
          </p:cNvPr>
          <p:cNvCxnSpPr>
            <a:stCxn id="53" idx="2"/>
          </p:cNvCxnSpPr>
          <p:nvPr/>
        </p:nvCxnSpPr>
        <p:spPr bwMode="auto">
          <a:xfrm rot="16200000" flipH="1">
            <a:off x="4548504" y="1397880"/>
            <a:ext cx="146062" cy="5555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EDB3D7C-8BB9-C20D-6C76-484AF6604E5A}"/>
              </a:ext>
            </a:extLst>
          </p:cNvPr>
          <p:cNvCxnSpPr>
            <a:stCxn id="54" idx="2"/>
            <a:endCxn id="49" idx="0"/>
          </p:cNvCxnSpPr>
          <p:nvPr/>
        </p:nvCxnSpPr>
        <p:spPr bwMode="auto">
          <a:xfrm rot="16200000" flipH="1">
            <a:off x="3880210" y="1709350"/>
            <a:ext cx="541964" cy="3428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E24724B-829C-7AB6-BC89-EC8A6B2AD07C}"/>
              </a:ext>
            </a:extLst>
          </p:cNvPr>
          <p:cNvSpPr/>
          <p:nvPr/>
        </p:nvSpPr>
        <p:spPr bwMode="auto">
          <a:xfrm>
            <a:off x="1031426" y="1345337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A92628-49CA-3452-6242-7EB101D8F01B}"/>
              </a:ext>
            </a:extLst>
          </p:cNvPr>
          <p:cNvSpPr/>
          <p:nvPr/>
        </p:nvSpPr>
        <p:spPr bwMode="auto">
          <a:xfrm>
            <a:off x="3018347" y="1325565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E77338-866F-781E-2494-852B8C0B3388}"/>
              </a:ext>
            </a:extLst>
          </p:cNvPr>
          <p:cNvSpPr/>
          <p:nvPr/>
        </p:nvSpPr>
        <p:spPr bwMode="auto">
          <a:xfrm>
            <a:off x="2317451" y="396797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881E-2ABD-41FA-7F01-D748B29CFD49}"/>
              </a:ext>
            </a:extLst>
          </p:cNvPr>
          <p:cNvSpPr txBox="1"/>
          <p:nvPr/>
        </p:nvSpPr>
        <p:spPr>
          <a:xfrm>
            <a:off x="1511275" y="406663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191022-CC75-A77F-AF7F-D1E46C14E351}"/>
              </a:ext>
            </a:extLst>
          </p:cNvPr>
          <p:cNvCxnSpPr>
            <a:stCxn id="62" idx="3"/>
            <a:endCxn id="61" idx="1"/>
          </p:cNvCxnSpPr>
          <p:nvPr/>
        </p:nvCxnSpPr>
        <p:spPr bwMode="auto">
          <a:xfrm flipV="1">
            <a:off x="2061426" y="4201767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CF8B7CF-7B16-2404-810F-B3204E9A2B4A}"/>
              </a:ext>
            </a:extLst>
          </p:cNvPr>
          <p:cNvSpPr txBox="1"/>
          <p:nvPr/>
        </p:nvSpPr>
        <p:spPr>
          <a:xfrm>
            <a:off x="1749682" y="315512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4CF10-8F78-C28B-4E61-6AA133F9F1D4}"/>
              </a:ext>
            </a:extLst>
          </p:cNvPr>
          <p:cNvSpPr txBox="1"/>
          <p:nvPr/>
        </p:nvSpPr>
        <p:spPr>
          <a:xfrm>
            <a:off x="2389409" y="3146602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0D224E-C2B9-4AB4-575A-E7A2764F1C81}"/>
              </a:ext>
            </a:extLst>
          </p:cNvPr>
          <p:cNvSpPr txBox="1"/>
          <p:nvPr/>
        </p:nvSpPr>
        <p:spPr>
          <a:xfrm>
            <a:off x="2072298" y="3146602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39129CC-104A-BF4E-5478-254B87E1D008}"/>
              </a:ext>
            </a:extLst>
          </p:cNvPr>
          <p:cNvCxnSpPr>
            <a:stCxn id="64" idx="2"/>
            <a:endCxn id="61" idx="0"/>
          </p:cNvCxnSpPr>
          <p:nvPr/>
        </p:nvCxnSpPr>
        <p:spPr bwMode="auto">
          <a:xfrm rot="16200000" flipH="1">
            <a:off x="1985528" y="3339906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C6AE69E-0CCD-A1E0-C7F7-9B589CBBFD8A}"/>
              </a:ext>
            </a:extLst>
          </p:cNvPr>
          <p:cNvCxnSpPr>
            <a:stCxn id="65" idx="2"/>
            <a:endCxn id="61" idx="0"/>
          </p:cNvCxnSpPr>
          <p:nvPr/>
        </p:nvCxnSpPr>
        <p:spPr bwMode="auto">
          <a:xfrm rot="16200000" flipH="1">
            <a:off x="2303134" y="3657513"/>
            <a:ext cx="544370" cy="7654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6FFC54C-5850-BE98-AFF5-74503A2D380F}"/>
              </a:ext>
            </a:extLst>
          </p:cNvPr>
          <p:cNvCxnSpPr>
            <a:stCxn id="66" idx="2"/>
            <a:endCxn id="61" idx="0"/>
          </p:cNvCxnSpPr>
          <p:nvPr/>
        </p:nvCxnSpPr>
        <p:spPr bwMode="auto">
          <a:xfrm rot="16200000" flipH="1">
            <a:off x="2138166" y="3492545"/>
            <a:ext cx="544370" cy="4064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E23599-CCA2-0BFD-66C5-4EEA8C7679F0}"/>
              </a:ext>
            </a:extLst>
          </p:cNvPr>
          <p:cNvSpPr/>
          <p:nvPr/>
        </p:nvSpPr>
        <p:spPr bwMode="auto">
          <a:xfrm>
            <a:off x="5086802" y="398909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3117C9-622D-1D5C-A821-14337F89B520}"/>
              </a:ext>
            </a:extLst>
          </p:cNvPr>
          <p:cNvSpPr txBox="1"/>
          <p:nvPr/>
        </p:nvSpPr>
        <p:spPr>
          <a:xfrm>
            <a:off x="4280626" y="4087760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EC08A77-4323-26EF-C105-03859429B6D4}"/>
              </a:ext>
            </a:extLst>
          </p:cNvPr>
          <p:cNvCxnSpPr>
            <a:stCxn id="71" idx="3"/>
            <a:endCxn id="70" idx="1"/>
          </p:cNvCxnSpPr>
          <p:nvPr/>
        </p:nvCxnSpPr>
        <p:spPr bwMode="auto">
          <a:xfrm flipV="1">
            <a:off x="4830777" y="4222892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D6B38C0-F0EA-C82F-6149-608EA093CED0}"/>
              </a:ext>
            </a:extLst>
          </p:cNvPr>
          <p:cNvSpPr txBox="1"/>
          <p:nvPr/>
        </p:nvSpPr>
        <p:spPr>
          <a:xfrm>
            <a:off x="4519033" y="317625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63006C-D240-1106-632C-FA02283CEB9C}"/>
              </a:ext>
            </a:extLst>
          </p:cNvPr>
          <p:cNvSpPr txBox="1"/>
          <p:nvPr/>
        </p:nvSpPr>
        <p:spPr>
          <a:xfrm>
            <a:off x="5279140" y="317625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71AB80-082F-7B17-5AAA-7599D82CCEB5}"/>
              </a:ext>
            </a:extLst>
          </p:cNvPr>
          <p:cNvSpPr txBox="1"/>
          <p:nvPr/>
        </p:nvSpPr>
        <p:spPr>
          <a:xfrm>
            <a:off x="4899325" y="3168691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42414-0076-2771-329E-F10E28178AC7}"/>
              </a:ext>
            </a:extLst>
          </p:cNvPr>
          <p:cNvCxnSpPr>
            <a:stCxn id="73" idx="2"/>
          </p:cNvCxnSpPr>
          <p:nvPr/>
        </p:nvCxnSpPr>
        <p:spPr bwMode="auto">
          <a:xfrm rot="16200000" flipH="1">
            <a:off x="4540255" y="3575655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18061D9-3EEF-D2D8-8A3B-BFF05D79329A}"/>
              </a:ext>
            </a:extLst>
          </p:cNvPr>
          <p:cNvCxnSpPr>
            <a:stCxn id="74" idx="3"/>
            <a:endCxn id="84" idx="0"/>
          </p:cNvCxnSpPr>
          <p:nvPr/>
        </p:nvCxnSpPr>
        <p:spPr bwMode="auto">
          <a:xfrm>
            <a:off x="5574414" y="3314750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4F64D3-6F5D-8382-BA0D-D7AC7D85F2A2}"/>
              </a:ext>
            </a:extLst>
          </p:cNvPr>
          <p:cNvCxnSpPr>
            <a:stCxn id="75" idx="2"/>
            <a:endCxn id="70" idx="0"/>
          </p:cNvCxnSpPr>
          <p:nvPr/>
        </p:nvCxnSpPr>
        <p:spPr bwMode="auto">
          <a:xfrm rot="16200000" flipH="1">
            <a:off x="4936837" y="3542990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FB88B73-C55F-9CDC-6D11-DCEBCFFCA0DA}"/>
              </a:ext>
            </a:extLst>
          </p:cNvPr>
          <p:cNvSpPr/>
          <p:nvPr/>
        </p:nvSpPr>
        <p:spPr bwMode="auto">
          <a:xfrm>
            <a:off x="1197741" y="3186641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689BC2-628C-802A-920E-CF90375979C0}"/>
              </a:ext>
            </a:extLst>
          </p:cNvPr>
          <p:cNvSpPr/>
          <p:nvPr/>
        </p:nvSpPr>
        <p:spPr bwMode="auto">
          <a:xfrm>
            <a:off x="4078649" y="316288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CFFBE5-8469-6592-81DD-B395B37B7E4D}"/>
              </a:ext>
            </a:extLst>
          </p:cNvPr>
          <p:cNvSpPr/>
          <p:nvPr/>
        </p:nvSpPr>
        <p:spPr bwMode="auto">
          <a:xfrm>
            <a:off x="3126608" y="3967970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FF15EFA-92F6-61BA-66FB-11C7DD7D1BC9}"/>
              </a:ext>
            </a:extLst>
          </p:cNvPr>
          <p:cNvCxnSpPr>
            <a:stCxn id="61" idx="3"/>
            <a:endCxn id="81" idx="1"/>
          </p:cNvCxnSpPr>
          <p:nvPr/>
        </p:nvCxnSpPr>
        <p:spPr bwMode="auto">
          <a:xfrm flipV="1">
            <a:off x="2909733" y="4201766"/>
            <a:ext cx="2168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30A031-E8F5-C77F-2817-6F616FD605A8}"/>
              </a:ext>
            </a:extLst>
          </p:cNvPr>
          <p:cNvSpPr/>
          <p:nvPr/>
        </p:nvSpPr>
        <p:spPr bwMode="auto">
          <a:xfrm>
            <a:off x="5893123" y="396868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FC92A4-41C3-B361-81ED-4A8DCF401E1F}"/>
              </a:ext>
            </a:extLst>
          </p:cNvPr>
          <p:cNvCxnSpPr>
            <a:cxnSpLocks/>
            <a:stCxn id="70" idx="3"/>
            <a:endCxn id="84" idx="1"/>
          </p:cNvCxnSpPr>
          <p:nvPr/>
        </p:nvCxnSpPr>
        <p:spPr bwMode="auto">
          <a:xfrm flipV="1">
            <a:off x="5679084" y="420247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474FE7-1B07-5ED1-43C2-71B4476CCF8A}"/>
              </a:ext>
            </a:extLst>
          </p:cNvPr>
          <p:cNvSpPr/>
          <p:nvPr/>
        </p:nvSpPr>
        <p:spPr bwMode="auto">
          <a:xfrm>
            <a:off x="7724933" y="3988385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2B78CC-A347-C5F7-4EB8-11002AB8BAA9}"/>
              </a:ext>
            </a:extLst>
          </p:cNvPr>
          <p:cNvSpPr txBox="1"/>
          <p:nvPr/>
        </p:nvSpPr>
        <p:spPr>
          <a:xfrm>
            <a:off x="6918757" y="4087049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2656255-D482-2B1E-B448-8C5AB4355DC3}"/>
              </a:ext>
            </a:extLst>
          </p:cNvPr>
          <p:cNvCxnSpPr>
            <a:stCxn id="103" idx="3"/>
            <a:endCxn id="102" idx="1"/>
          </p:cNvCxnSpPr>
          <p:nvPr/>
        </p:nvCxnSpPr>
        <p:spPr bwMode="auto">
          <a:xfrm flipV="1">
            <a:off x="7468908" y="4222181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E0732FB-8700-EDBD-6805-272AFB8C3051}"/>
              </a:ext>
            </a:extLst>
          </p:cNvPr>
          <p:cNvSpPr txBox="1"/>
          <p:nvPr/>
        </p:nvSpPr>
        <p:spPr>
          <a:xfrm>
            <a:off x="7157164" y="3175539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63543C-5448-F380-C48C-EF536E81FE6E}"/>
              </a:ext>
            </a:extLst>
          </p:cNvPr>
          <p:cNvSpPr txBox="1"/>
          <p:nvPr/>
        </p:nvSpPr>
        <p:spPr>
          <a:xfrm>
            <a:off x="7917271" y="3175539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23B8FC-1B20-4A33-B2CD-427CBB306F80}"/>
              </a:ext>
            </a:extLst>
          </p:cNvPr>
          <p:cNvSpPr txBox="1"/>
          <p:nvPr/>
        </p:nvSpPr>
        <p:spPr>
          <a:xfrm>
            <a:off x="7537456" y="3167980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E9C36EBA-55EE-55BE-9157-1C1A986C8FCC}"/>
              </a:ext>
            </a:extLst>
          </p:cNvPr>
          <p:cNvCxnSpPr>
            <a:stCxn id="105" idx="2"/>
          </p:cNvCxnSpPr>
          <p:nvPr/>
        </p:nvCxnSpPr>
        <p:spPr bwMode="auto">
          <a:xfrm rot="16200000" flipH="1">
            <a:off x="7178386" y="3574944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2FEF02C-3186-6D74-B213-5B4C63B9891E}"/>
              </a:ext>
            </a:extLst>
          </p:cNvPr>
          <p:cNvCxnSpPr>
            <a:stCxn id="106" idx="3"/>
            <a:endCxn id="181" idx="0"/>
          </p:cNvCxnSpPr>
          <p:nvPr/>
        </p:nvCxnSpPr>
        <p:spPr bwMode="auto">
          <a:xfrm>
            <a:off x="8212545" y="3314039"/>
            <a:ext cx="1282468" cy="6449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621049A7-750B-E107-7AFF-FEC711612D57}"/>
              </a:ext>
            </a:extLst>
          </p:cNvPr>
          <p:cNvCxnSpPr>
            <a:stCxn id="107" idx="2"/>
            <a:endCxn id="112" idx="0"/>
          </p:cNvCxnSpPr>
          <p:nvPr/>
        </p:nvCxnSpPr>
        <p:spPr bwMode="auto">
          <a:xfrm rot="16200000" flipH="1">
            <a:off x="7988337" y="3128911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E613F65-8068-E2B9-CD9D-089FBB5E11D7}"/>
              </a:ext>
            </a:extLst>
          </p:cNvPr>
          <p:cNvSpPr/>
          <p:nvPr/>
        </p:nvSpPr>
        <p:spPr bwMode="auto">
          <a:xfrm>
            <a:off x="6716780" y="3162169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25A8F17-E757-475C-0F4B-706564C6127A}"/>
              </a:ext>
            </a:extLst>
          </p:cNvPr>
          <p:cNvSpPr/>
          <p:nvPr/>
        </p:nvSpPr>
        <p:spPr bwMode="auto">
          <a:xfrm>
            <a:off x="8531254" y="3967970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0211C65-DD0A-257D-E0FB-C2A12AF36436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 bwMode="auto">
          <a:xfrm flipV="1">
            <a:off x="8317215" y="4201766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3F85FDF-10FF-D06F-9805-6B920B7C84B3}"/>
              </a:ext>
            </a:extLst>
          </p:cNvPr>
          <p:cNvSpPr/>
          <p:nvPr/>
        </p:nvSpPr>
        <p:spPr bwMode="auto">
          <a:xfrm>
            <a:off x="5625112" y="5674562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654253D-C976-1CCB-33E0-35D55F0D2D62}"/>
              </a:ext>
            </a:extLst>
          </p:cNvPr>
          <p:cNvCxnSpPr>
            <a:cxnSpLocks/>
            <a:stCxn id="153" idx="3"/>
            <a:endCxn id="141" idx="1"/>
          </p:cNvCxnSpPr>
          <p:nvPr/>
        </p:nvCxnSpPr>
        <p:spPr bwMode="auto">
          <a:xfrm flipV="1">
            <a:off x="5342992" y="5908358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0DF6601-84B6-1E86-8D41-A58DDED4BA0D}"/>
              </a:ext>
            </a:extLst>
          </p:cNvPr>
          <p:cNvSpPr txBox="1"/>
          <p:nvPr/>
        </p:nvSpPr>
        <p:spPr>
          <a:xfrm>
            <a:off x="5057343" y="4861716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5BDB23-FBF0-C2B9-A203-E54C11DEB8CB}"/>
              </a:ext>
            </a:extLst>
          </p:cNvPr>
          <p:cNvSpPr txBox="1"/>
          <p:nvPr/>
        </p:nvSpPr>
        <p:spPr>
          <a:xfrm>
            <a:off x="5817450" y="4861716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6BD5512-021C-6B0A-A5D4-164BE6BB74EE}"/>
              </a:ext>
            </a:extLst>
          </p:cNvPr>
          <p:cNvSpPr txBox="1"/>
          <p:nvPr/>
        </p:nvSpPr>
        <p:spPr>
          <a:xfrm>
            <a:off x="5437635" y="4854157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BDF5168-648C-3D13-FB79-B06E5A4927B3}"/>
              </a:ext>
            </a:extLst>
          </p:cNvPr>
          <p:cNvCxnSpPr>
            <a:stCxn id="144" idx="2"/>
            <a:endCxn id="153" idx="1"/>
          </p:cNvCxnSpPr>
          <p:nvPr/>
        </p:nvCxnSpPr>
        <p:spPr bwMode="auto">
          <a:xfrm rot="5400000">
            <a:off x="4583535" y="5305890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7F91889-6DDC-80DF-20F5-B847CFD8B54E}"/>
              </a:ext>
            </a:extLst>
          </p:cNvPr>
          <p:cNvCxnSpPr>
            <a:stCxn id="145" idx="3"/>
            <a:endCxn id="151" idx="0"/>
          </p:cNvCxnSpPr>
          <p:nvPr/>
        </p:nvCxnSpPr>
        <p:spPr bwMode="auto">
          <a:xfrm>
            <a:off x="6112724" y="5000216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14F88ACB-0579-64C2-9C31-F08EF541D9FF}"/>
              </a:ext>
            </a:extLst>
          </p:cNvPr>
          <p:cNvCxnSpPr>
            <a:stCxn id="146" idx="2"/>
            <a:endCxn id="141" idx="0"/>
          </p:cNvCxnSpPr>
          <p:nvPr/>
        </p:nvCxnSpPr>
        <p:spPr bwMode="auto">
          <a:xfrm rot="16200000" flipH="1">
            <a:off x="5475147" y="5228456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92062376-27A3-4B36-EE02-684004D5BB53}"/>
              </a:ext>
            </a:extLst>
          </p:cNvPr>
          <p:cNvSpPr/>
          <p:nvPr/>
        </p:nvSpPr>
        <p:spPr bwMode="auto">
          <a:xfrm>
            <a:off x="4616959" y="4848346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9F887D-B1C4-043A-7BE6-875AC251E5E4}"/>
              </a:ext>
            </a:extLst>
          </p:cNvPr>
          <p:cNvSpPr/>
          <p:nvPr/>
        </p:nvSpPr>
        <p:spPr bwMode="auto">
          <a:xfrm>
            <a:off x="6431433" y="565414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82F888D-2D75-0D08-2AB3-B9CAFF88DF34}"/>
              </a:ext>
            </a:extLst>
          </p:cNvPr>
          <p:cNvCxnSpPr>
            <a:cxnSpLocks/>
            <a:stCxn id="141" idx="3"/>
            <a:endCxn id="151" idx="1"/>
          </p:cNvCxnSpPr>
          <p:nvPr/>
        </p:nvCxnSpPr>
        <p:spPr bwMode="auto">
          <a:xfrm flipV="1">
            <a:off x="6217394" y="5887943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0E73FDF-229C-B604-ACB3-12012382C190}"/>
              </a:ext>
            </a:extLst>
          </p:cNvPr>
          <p:cNvSpPr/>
          <p:nvPr/>
        </p:nvSpPr>
        <p:spPr bwMode="auto">
          <a:xfrm>
            <a:off x="4750710" y="568953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C07DC5C-2358-F2CB-8876-07D9C37E9740}"/>
              </a:ext>
            </a:extLst>
          </p:cNvPr>
          <p:cNvSpPr/>
          <p:nvPr/>
        </p:nvSpPr>
        <p:spPr bwMode="auto">
          <a:xfrm>
            <a:off x="1634074" y="5771083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D1BF85-7C58-A227-EEEB-C9A9AEEC1162}"/>
              </a:ext>
            </a:extLst>
          </p:cNvPr>
          <p:cNvSpPr txBox="1"/>
          <p:nvPr/>
        </p:nvSpPr>
        <p:spPr>
          <a:xfrm>
            <a:off x="1686628" y="4926418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F7B71B-5434-AC71-25CD-39E04DA48CD2}"/>
              </a:ext>
            </a:extLst>
          </p:cNvPr>
          <p:cNvSpPr txBox="1"/>
          <p:nvPr/>
        </p:nvSpPr>
        <p:spPr>
          <a:xfrm>
            <a:off x="2446735" y="4926418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CDED42-710A-D1D2-517A-B61FBD127DEE}"/>
              </a:ext>
            </a:extLst>
          </p:cNvPr>
          <p:cNvSpPr txBox="1"/>
          <p:nvPr/>
        </p:nvSpPr>
        <p:spPr>
          <a:xfrm>
            <a:off x="2066920" y="4918859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0F3217F4-1550-3333-F0E7-F4AD84CD77ED}"/>
              </a:ext>
            </a:extLst>
          </p:cNvPr>
          <p:cNvCxnSpPr>
            <a:stCxn id="158" idx="2"/>
            <a:endCxn id="155" idx="1"/>
          </p:cNvCxnSpPr>
          <p:nvPr/>
        </p:nvCxnSpPr>
        <p:spPr bwMode="auto">
          <a:xfrm rot="5400000">
            <a:off x="1331435" y="5506057"/>
            <a:ext cx="801462" cy="196183"/>
          </a:xfrm>
          <a:prstGeom prst="bentConnector4">
            <a:avLst>
              <a:gd name="adj1" fmla="val 35414"/>
              <a:gd name="adj2" fmla="val 216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402459B8-1B3A-4A2C-87D2-1237FA746451}"/>
              </a:ext>
            </a:extLst>
          </p:cNvPr>
          <p:cNvCxnSpPr>
            <a:stCxn id="159" idx="3"/>
            <a:endCxn id="165" idx="0"/>
          </p:cNvCxnSpPr>
          <p:nvPr/>
        </p:nvCxnSpPr>
        <p:spPr bwMode="auto">
          <a:xfrm flipH="1">
            <a:off x="2736536" y="5064918"/>
            <a:ext cx="5473" cy="685750"/>
          </a:xfrm>
          <a:prstGeom prst="bentConnector4">
            <a:avLst>
              <a:gd name="adj1" fmla="val -4176868"/>
              <a:gd name="adj2" fmla="val 600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F94FA4FD-D284-345E-7590-4EBBFA710E9F}"/>
              </a:ext>
            </a:extLst>
          </p:cNvPr>
          <p:cNvCxnSpPr>
            <a:stCxn id="160" idx="2"/>
            <a:endCxn id="155" idx="0"/>
          </p:cNvCxnSpPr>
          <p:nvPr/>
        </p:nvCxnSpPr>
        <p:spPr bwMode="auto">
          <a:xfrm rot="5400000">
            <a:off x="1778362" y="5347711"/>
            <a:ext cx="575225" cy="2715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ED67DD75-B5C4-2BEB-7E17-36590F305CAD}"/>
              </a:ext>
            </a:extLst>
          </p:cNvPr>
          <p:cNvSpPr/>
          <p:nvPr/>
        </p:nvSpPr>
        <p:spPr bwMode="auto">
          <a:xfrm>
            <a:off x="1246244" y="4913048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058D0B-0249-8611-7256-3730F3495963}"/>
              </a:ext>
            </a:extLst>
          </p:cNvPr>
          <p:cNvSpPr/>
          <p:nvPr/>
        </p:nvSpPr>
        <p:spPr bwMode="auto">
          <a:xfrm>
            <a:off x="2440395" y="5750668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C2ED301-AD0C-5D4A-E944-7A7CAEB10C7F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 bwMode="auto">
          <a:xfrm flipV="1">
            <a:off x="2226356" y="5984464"/>
            <a:ext cx="214039" cy="20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C6DBD8-A8D7-78BC-5ED8-2C8A316135BB}"/>
              </a:ext>
            </a:extLst>
          </p:cNvPr>
          <p:cNvSpPr/>
          <p:nvPr/>
        </p:nvSpPr>
        <p:spPr bwMode="auto">
          <a:xfrm>
            <a:off x="3242549" y="572243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45F9F18-DDB1-6AB4-9599-0CD669B492CD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 bwMode="auto">
          <a:xfrm flipV="1">
            <a:off x="3032677" y="5956232"/>
            <a:ext cx="209872" cy="28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BB7362A-10F6-4768-0E36-7F739BF9E254}"/>
              </a:ext>
            </a:extLst>
          </p:cNvPr>
          <p:cNvSpPr/>
          <p:nvPr/>
        </p:nvSpPr>
        <p:spPr bwMode="auto">
          <a:xfrm>
            <a:off x="9198872" y="395896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EAB68FE-506D-6234-862A-B62A0F6D887B}"/>
              </a:ext>
            </a:extLst>
          </p:cNvPr>
          <p:cNvSpPr/>
          <p:nvPr/>
        </p:nvSpPr>
        <p:spPr bwMode="auto">
          <a:xfrm>
            <a:off x="8292116" y="5709946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34B75BC-407A-EC64-00B0-06C996B9FA20}"/>
              </a:ext>
            </a:extLst>
          </p:cNvPr>
          <p:cNvCxnSpPr>
            <a:cxnSpLocks/>
            <a:stCxn id="197" idx="3"/>
            <a:endCxn id="186" idx="1"/>
          </p:cNvCxnSpPr>
          <p:nvPr/>
        </p:nvCxnSpPr>
        <p:spPr bwMode="auto">
          <a:xfrm flipV="1">
            <a:off x="8009996" y="5943742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9E836A3-C2FA-4721-3D81-735EE65789AC}"/>
              </a:ext>
            </a:extLst>
          </p:cNvPr>
          <p:cNvSpPr txBox="1"/>
          <p:nvPr/>
        </p:nvSpPr>
        <p:spPr>
          <a:xfrm>
            <a:off x="7724347" y="489710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FEBB9F6-ACB4-C9C8-34D9-40796F872C1B}"/>
              </a:ext>
            </a:extLst>
          </p:cNvPr>
          <p:cNvSpPr txBox="1"/>
          <p:nvPr/>
        </p:nvSpPr>
        <p:spPr>
          <a:xfrm>
            <a:off x="8484454" y="4897100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C125D5-7140-382C-3A19-F6AE4D0293A5}"/>
              </a:ext>
            </a:extLst>
          </p:cNvPr>
          <p:cNvSpPr txBox="1"/>
          <p:nvPr/>
        </p:nvSpPr>
        <p:spPr>
          <a:xfrm>
            <a:off x="8104639" y="4889541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DA870F0-DAC6-9C65-CE28-72E5AD5A288B}"/>
              </a:ext>
            </a:extLst>
          </p:cNvPr>
          <p:cNvCxnSpPr>
            <a:stCxn id="188" idx="2"/>
            <a:endCxn id="197" idx="1"/>
          </p:cNvCxnSpPr>
          <p:nvPr/>
        </p:nvCxnSpPr>
        <p:spPr bwMode="auto">
          <a:xfrm rot="5400000">
            <a:off x="7250539" y="5341274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DEC413F7-C976-1D80-FD2D-E57C77CF5B2C}"/>
              </a:ext>
            </a:extLst>
          </p:cNvPr>
          <p:cNvCxnSpPr>
            <a:stCxn id="189" idx="3"/>
          </p:cNvCxnSpPr>
          <p:nvPr/>
        </p:nvCxnSpPr>
        <p:spPr bwMode="auto">
          <a:xfrm>
            <a:off x="8779728" y="5035600"/>
            <a:ext cx="891354" cy="1678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64EE4ED-780F-A3F5-4F38-86B8350D5724}"/>
              </a:ext>
            </a:extLst>
          </p:cNvPr>
          <p:cNvCxnSpPr>
            <a:stCxn id="190" idx="2"/>
            <a:endCxn id="195" idx="0"/>
          </p:cNvCxnSpPr>
          <p:nvPr/>
        </p:nvCxnSpPr>
        <p:spPr bwMode="auto">
          <a:xfrm rot="16200000" flipH="1">
            <a:off x="8555520" y="4850472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2343A4F-1F17-0030-CBB9-BFBE6DBF087F}"/>
              </a:ext>
            </a:extLst>
          </p:cNvPr>
          <p:cNvSpPr/>
          <p:nvPr/>
        </p:nvSpPr>
        <p:spPr bwMode="auto">
          <a:xfrm>
            <a:off x="7283963" y="488373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C6876E9-88EE-6313-6524-FAEE1F618632}"/>
              </a:ext>
            </a:extLst>
          </p:cNvPr>
          <p:cNvSpPr/>
          <p:nvPr/>
        </p:nvSpPr>
        <p:spPr bwMode="auto">
          <a:xfrm>
            <a:off x="9098437" y="568953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EF77072-5C13-2418-6EDE-99B43C589A33}"/>
              </a:ext>
            </a:extLst>
          </p:cNvPr>
          <p:cNvCxnSpPr>
            <a:cxnSpLocks/>
            <a:stCxn id="186" idx="3"/>
            <a:endCxn id="195" idx="1"/>
          </p:cNvCxnSpPr>
          <p:nvPr/>
        </p:nvCxnSpPr>
        <p:spPr bwMode="auto">
          <a:xfrm flipV="1">
            <a:off x="8884398" y="592332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B3FA89C-B66B-E019-1EE8-40FDAD7D110C}"/>
              </a:ext>
            </a:extLst>
          </p:cNvPr>
          <p:cNvSpPr/>
          <p:nvPr/>
        </p:nvSpPr>
        <p:spPr bwMode="auto">
          <a:xfrm>
            <a:off x="7417714" y="5724915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70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95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사용자 지정</PresentationFormat>
  <Paragraphs>260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2023-01-14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2023-01-16T06:58:39Z</dcterms:modified>
</cp:coreProperties>
</file>