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7232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44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1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1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8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8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3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3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9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4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57504-1392-49F7-A37A-651F3EE4AB96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92E8-DB7B-490F-8048-F550E4587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5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145" y="523702"/>
            <a:ext cx="42561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Anchor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다음주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커서 변경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Affine Transform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Rotate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19251" y="3715790"/>
            <a:ext cx="1928553" cy="108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71061" y="523702"/>
            <a:ext cx="4256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Click </a:t>
            </a:r>
            <a:r>
              <a:rPr lang="ko-KR" altLang="en-US" dirty="0" smtClean="0"/>
              <a:t>시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Anchor 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smtClean="0"/>
              <a:t>도형 그리지 말기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03273" y="2942705"/>
            <a:ext cx="2211185" cy="131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6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043" y="613611"/>
            <a:ext cx="114781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2022-05-09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Cursor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상</a:t>
            </a:r>
            <a:r>
              <a:rPr lang="ko-KR" altLang="en-US" dirty="0"/>
              <a:t>태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Idle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Rotate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Text </a:t>
            </a:r>
            <a:r>
              <a:rPr lang="en-US" altLang="ko-KR" dirty="0" smtClean="0"/>
              <a:t>Edit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도형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상태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en-US" altLang="ko-KR" dirty="0" smtClean="0"/>
              <a:t>Selected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182853" y="1232913"/>
            <a:ext cx="2538664" cy="217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DrawingPanel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97442" y="1232913"/>
            <a:ext cx="2538664" cy="217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Shape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" idx="1"/>
            <a:endCxn id="4" idx="3"/>
          </p:cNvCxnSpPr>
          <p:nvPr/>
        </p:nvCxnSpPr>
        <p:spPr>
          <a:xfrm flipH="1">
            <a:off x="6136106" y="2321771"/>
            <a:ext cx="104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763880" y="697832"/>
            <a:ext cx="1451811" cy="8799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Shared Info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98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182853" y="1232913"/>
            <a:ext cx="2538664" cy="217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DrawingPanel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97442" y="1232913"/>
            <a:ext cx="2538664" cy="217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Shape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" idx="1"/>
            <a:endCxn id="4" idx="3"/>
          </p:cNvCxnSpPr>
          <p:nvPr/>
        </p:nvCxnSpPr>
        <p:spPr>
          <a:xfrm flipH="1">
            <a:off x="6136106" y="2321771"/>
            <a:ext cx="104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95751" y="759154"/>
            <a:ext cx="1961146" cy="5350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bSelected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0948" y="1232913"/>
            <a:ext cx="2538664" cy="217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Anchor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1"/>
            <a:endCxn id="7" idx="3"/>
          </p:cNvCxnSpPr>
          <p:nvPr/>
        </p:nvCxnSpPr>
        <p:spPr>
          <a:xfrm flipH="1">
            <a:off x="2899612" y="2321771"/>
            <a:ext cx="697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107783" y="1355558"/>
            <a:ext cx="1949114" cy="5350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eSelectedAncrho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20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40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2022-05-04T00:10:55Z</dcterms:created>
  <dcterms:modified xsi:type="dcterms:W3CDTF">2022-05-09T01:15:53Z</dcterms:modified>
</cp:coreProperties>
</file>