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8" r:id="rId34"/>
    <p:sldId id="327" r:id="rId35"/>
    <p:sldId id="329" r:id="rId36"/>
    <p:sldId id="330" r:id="rId37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91" d="100"/>
          <a:sy n="91" d="100"/>
        </p:scale>
        <p:origin x="1854" y="102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2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Coupling Low</a:t>
            </a:r>
          </a:p>
          <a:p>
            <a:pPr lvl="2"/>
            <a:r>
              <a:rPr lang="en-US" altLang="ko-KR" dirty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470311" y="2998584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94956" y="4333917"/>
            <a:ext cx="158417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/>
              <a:t>X, Y, W, H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/>
              <a:t>Color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694956" y="3005659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</a:t>
            </a:r>
            <a:r>
              <a:rPr lang="en-US" altLang="ko-KR" sz="1400" dirty="0"/>
              <a:t>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28" idx="3"/>
            <a:endCxn id="11" idx="1"/>
          </p:cNvCxnSpPr>
          <p:nvPr/>
        </p:nvCxnSpPr>
        <p:spPr bwMode="auto">
          <a:xfrm>
            <a:off x="3314937" y="3482339"/>
            <a:ext cx="3800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2"/>
            <a:endCxn id="10" idx="0"/>
          </p:cNvCxnSpPr>
          <p:nvPr/>
        </p:nvCxnSpPr>
        <p:spPr bwMode="auto">
          <a:xfrm>
            <a:off x="4487044" y="3959019"/>
            <a:ext cx="0" cy="3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9" idx="2"/>
            <a:endCxn id="10" idx="1"/>
          </p:cNvCxnSpPr>
          <p:nvPr/>
        </p:nvCxnSpPr>
        <p:spPr bwMode="auto">
          <a:xfrm rot="16200000" flipH="1">
            <a:off x="2499659" y="3714683"/>
            <a:ext cx="958037" cy="14325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다이아몬드 27"/>
          <p:cNvSpPr/>
          <p:nvPr/>
        </p:nvSpPr>
        <p:spPr bwMode="auto">
          <a:xfrm>
            <a:off x="3026905" y="3338323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2118383" y="3951942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066694" y="4351807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Affine Transformation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꺾인 연결선 31"/>
          <p:cNvCxnSpPr>
            <a:stCxn id="33" idx="3"/>
            <a:endCxn id="30" idx="1"/>
          </p:cNvCxnSpPr>
          <p:nvPr/>
        </p:nvCxnSpPr>
        <p:spPr bwMode="auto">
          <a:xfrm flipV="1">
            <a:off x="5547432" y="4691899"/>
            <a:ext cx="519262" cy="2180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다이아몬드 32"/>
          <p:cNvSpPr/>
          <p:nvPr/>
        </p:nvSpPr>
        <p:spPr bwMode="auto">
          <a:xfrm>
            <a:off x="5259400" y="476596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66694" y="5145953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TAnchors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꺾인 연결선 35"/>
          <p:cNvCxnSpPr>
            <a:stCxn id="33" idx="3"/>
            <a:endCxn id="35" idx="1"/>
          </p:cNvCxnSpPr>
          <p:nvPr/>
        </p:nvCxnSpPr>
        <p:spPr bwMode="auto">
          <a:xfrm>
            <a:off x="5547432" y="4909980"/>
            <a:ext cx="519262" cy="5760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47"/>
          <p:cNvCxnSpPr>
            <a:stCxn id="11" idx="3"/>
            <a:endCxn id="30" idx="0"/>
          </p:cNvCxnSpPr>
          <p:nvPr/>
        </p:nvCxnSpPr>
        <p:spPr bwMode="auto">
          <a:xfrm>
            <a:off x="5279132" y="3482339"/>
            <a:ext cx="1579650" cy="8694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직사각형 51"/>
          <p:cNvSpPr/>
          <p:nvPr/>
        </p:nvSpPr>
        <p:spPr bwMode="auto">
          <a:xfrm>
            <a:off x="6066694" y="5963320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</p:txBody>
      </p:sp>
      <p:cxnSp>
        <p:nvCxnSpPr>
          <p:cNvPr id="53" name="꺾인 연결선 52"/>
          <p:cNvCxnSpPr>
            <a:stCxn id="33" idx="3"/>
            <a:endCxn id="52" idx="1"/>
          </p:cNvCxnSpPr>
          <p:nvPr/>
        </p:nvCxnSpPr>
        <p:spPr bwMode="auto">
          <a:xfrm>
            <a:off x="5547432" y="4909980"/>
            <a:ext cx="519262" cy="13934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1"/>
            <a:r>
              <a:rPr lang="en-US" altLang="ko-KR" dirty="0"/>
              <a:t>Resize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Rotate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2022-06-06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67B99-AEA1-D2FB-4A3D-D2728514633D}"/>
              </a:ext>
            </a:extLst>
          </p:cNvPr>
          <p:cNvSpPr/>
          <p:nvPr/>
        </p:nvSpPr>
        <p:spPr bwMode="auto">
          <a:xfrm>
            <a:off x="1003805" y="2807540"/>
            <a:ext cx="100358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BEB99B-A694-298D-F649-B4FA5CC7857F}"/>
              </a:ext>
            </a:extLst>
          </p:cNvPr>
          <p:cNvSpPr/>
          <p:nvPr/>
        </p:nvSpPr>
        <p:spPr bwMode="auto">
          <a:xfrm>
            <a:off x="2764916" y="2813893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BCC3D-19D3-24DC-83EA-26B83BDC3BFB}"/>
              </a:ext>
            </a:extLst>
          </p:cNvPr>
          <p:cNvSpPr/>
          <p:nvPr/>
        </p:nvSpPr>
        <p:spPr bwMode="auto">
          <a:xfrm>
            <a:off x="7212382" y="2785819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16D3DA25-C383-8555-67D5-EE60E909C127}"/>
              </a:ext>
            </a:extLst>
          </p:cNvPr>
          <p:cNvSpPr/>
          <p:nvPr/>
        </p:nvSpPr>
        <p:spPr bwMode="auto">
          <a:xfrm>
            <a:off x="5819848" y="2670763"/>
            <a:ext cx="1281311" cy="973116"/>
          </a:xfrm>
          <a:prstGeom prst="leftArrow">
            <a:avLst>
              <a:gd name="adj1" fmla="val 7368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화살표: 왼쪽으로 구부러짐 11">
            <a:extLst>
              <a:ext uri="{FF2B5EF4-FFF2-40B4-BE49-F238E27FC236}">
                <a16:creationId xmlns:a16="http://schemas.microsoft.com/office/drawing/2014/main" id="{ECCF665D-6CF4-E63F-DD15-C23BB9C75058}"/>
              </a:ext>
            </a:extLst>
          </p:cNvPr>
          <p:cNvSpPr/>
          <p:nvPr/>
        </p:nvSpPr>
        <p:spPr bwMode="auto">
          <a:xfrm>
            <a:off x="2122909" y="2944316"/>
            <a:ext cx="496123" cy="504056"/>
          </a:xfrm>
          <a:prstGeom prst="curved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C6DB50-48A4-D209-C9F8-FEB0CB671A82}"/>
              </a:ext>
            </a:extLst>
          </p:cNvPr>
          <p:cNvSpPr/>
          <p:nvPr/>
        </p:nvSpPr>
        <p:spPr bwMode="auto">
          <a:xfrm>
            <a:off x="4908110" y="2791045"/>
            <a:ext cx="888887" cy="73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614F29C1-2B54-5782-AFF6-63C73B4C073D}"/>
              </a:ext>
            </a:extLst>
          </p:cNvPr>
          <p:cNvSpPr/>
          <p:nvPr/>
        </p:nvSpPr>
        <p:spPr bwMode="auto">
          <a:xfrm>
            <a:off x="3772841" y="2813892"/>
            <a:ext cx="1072187" cy="713727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E59DA-F6C6-3BC3-6598-5162B0D13BE6}"/>
              </a:ext>
            </a:extLst>
          </p:cNvPr>
          <p:cNvSpPr/>
          <p:nvPr/>
        </p:nvSpPr>
        <p:spPr bwMode="auto">
          <a:xfrm>
            <a:off x="4908110" y="3827486"/>
            <a:ext cx="794296" cy="7200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1C6AF-078B-BC9F-88EA-05ECD4BBC3C6}"/>
              </a:ext>
            </a:extLst>
          </p:cNvPr>
          <p:cNvSpPr/>
          <p:nvPr/>
        </p:nvSpPr>
        <p:spPr bwMode="auto">
          <a:xfrm>
            <a:off x="4908110" y="3827486"/>
            <a:ext cx="946696" cy="8724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F4CD8F-59B3-490F-CFFF-7804C41B5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Component Initialization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Parent</a:t>
            </a:r>
          </a:p>
          <a:p>
            <a:pPr lvl="3"/>
            <a:r>
              <a:rPr lang="en-US" altLang="ko-KR" dirty="0"/>
              <a:t>Child Lifecycle Management</a:t>
            </a:r>
          </a:p>
          <a:p>
            <a:pPr lvl="4"/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소멸 관리</a:t>
            </a:r>
            <a:endParaRPr lang="en-US" altLang="ko-KR" dirty="0"/>
          </a:p>
          <a:p>
            <a:pPr lvl="4"/>
            <a:r>
              <a:rPr lang="ko-KR" altLang="en-US" dirty="0"/>
              <a:t>집단 행위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 초기화</a:t>
            </a:r>
            <a:endParaRPr lang="en-US" altLang="ko-KR" dirty="0"/>
          </a:p>
          <a:p>
            <a:pPr lvl="3"/>
            <a:r>
              <a:rPr lang="en-US" altLang="ko-KR" dirty="0"/>
              <a:t>1) New/Constructor</a:t>
            </a:r>
          </a:p>
          <a:p>
            <a:pPr lvl="4"/>
            <a:r>
              <a:rPr lang="en-US" altLang="ko-KR" dirty="0"/>
              <a:t>Memory Allocation</a:t>
            </a:r>
          </a:p>
          <a:p>
            <a:pPr lvl="4"/>
            <a:r>
              <a:rPr lang="en-US" altLang="ko-KR" dirty="0"/>
              <a:t>Attribute Setting</a:t>
            </a:r>
          </a:p>
          <a:p>
            <a:pPr lvl="4"/>
            <a:r>
              <a:rPr lang="en-US" altLang="ko-KR" dirty="0"/>
              <a:t>New Child Components</a:t>
            </a:r>
          </a:p>
          <a:p>
            <a:pPr lvl="4"/>
            <a:r>
              <a:rPr lang="en-US" altLang="ko-KR" dirty="0"/>
              <a:t>Add Child Components</a:t>
            </a:r>
          </a:p>
          <a:p>
            <a:pPr lvl="3"/>
            <a:r>
              <a:rPr lang="en-US" altLang="ko-KR" dirty="0"/>
              <a:t>2) Set Visible (true)</a:t>
            </a:r>
          </a:p>
          <a:p>
            <a:pPr lvl="4"/>
            <a:r>
              <a:rPr lang="en-US" altLang="ko-KR" dirty="0"/>
              <a:t>Set Coordinate</a:t>
            </a:r>
          </a:p>
          <a:p>
            <a:pPr lvl="3"/>
            <a:r>
              <a:rPr lang="en-US" altLang="ko-KR" dirty="0"/>
              <a:t>3) Initialize</a:t>
            </a:r>
          </a:p>
          <a:p>
            <a:pPr lvl="4"/>
            <a:r>
              <a:rPr lang="en-US" altLang="ko-KR" dirty="0"/>
              <a:t>Derived Attributes Setting</a:t>
            </a:r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648208-B46B-5D52-1D48-C1DEDE635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3CC89-3D6A-C717-0758-EC36C37B0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F2B2D-B0C3-D982-0FA8-64F8E79D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B0B835-759F-536F-ECAB-53F6C5415BF3}"/>
              </a:ext>
            </a:extLst>
          </p:cNvPr>
          <p:cNvSpPr/>
          <p:nvPr/>
        </p:nvSpPr>
        <p:spPr bwMode="auto">
          <a:xfrm>
            <a:off x="5035960" y="1360140"/>
            <a:ext cx="129389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20032-251D-81F5-98F1-05B508C1733F}"/>
              </a:ext>
            </a:extLst>
          </p:cNvPr>
          <p:cNvSpPr/>
          <p:nvPr/>
        </p:nvSpPr>
        <p:spPr bwMode="auto">
          <a:xfrm>
            <a:off x="3563068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6FCCCC-E429-DFCB-5442-834AA30940E7}"/>
              </a:ext>
            </a:extLst>
          </p:cNvPr>
          <p:cNvSpPr/>
          <p:nvPr/>
        </p:nvSpPr>
        <p:spPr bwMode="auto">
          <a:xfrm>
            <a:off x="5021469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BDFD3-0864-F903-24BD-62B463B45EA9}"/>
              </a:ext>
            </a:extLst>
          </p:cNvPr>
          <p:cNvSpPr/>
          <p:nvPr/>
        </p:nvSpPr>
        <p:spPr bwMode="auto">
          <a:xfrm>
            <a:off x="6488663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FFE514D0-A2DC-4999-A217-E2677AAE83B3}"/>
              </a:ext>
            </a:extLst>
          </p:cNvPr>
          <p:cNvSpPr/>
          <p:nvPr/>
        </p:nvSpPr>
        <p:spPr bwMode="auto">
          <a:xfrm>
            <a:off x="5538890" y="193620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8D4BB51-DEDB-A117-B0ED-59EF2A0D731F}"/>
              </a:ext>
            </a:extLst>
          </p:cNvPr>
          <p:cNvCxnSpPr>
            <a:stCxn id="13" idx="2"/>
            <a:endCxn id="10" idx="0"/>
          </p:cNvCxnSpPr>
          <p:nvPr/>
        </p:nvCxnSpPr>
        <p:spPr bwMode="auto">
          <a:xfrm rot="5400000">
            <a:off x="4845695" y="1603049"/>
            <a:ext cx="216024" cy="1458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3508A9C-7A19-35BC-EEAB-1BC35AE600DA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 rot="16200000" flipH="1">
            <a:off x="6308492" y="1598650"/>
            <a:ext cx="216024" cy="14671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FADD9C8-BDE7-1049-CE13-2DA860D37E6F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rot="16200000" flipH="1">
            <a:off x="5574895" y="2332247"/>
            <a:ext cx="216024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657CA8-4595-877D-CF9F-763291E46882}"/>
              </a:ext>
            </a:extLst>
          </p:cNvPr>
          <p:cNvSpPr/>
          <p:nvPr/>
        </p:nvSpPr>
        <p:spPr bwMode="auto">
          <a:xfrm>
            <a:off x="3563068" y="3485561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8D90112-1A90-00D0-C70E-26AA3ACDBC28}"/>
              </a:ext>
            </a:extLst>
          </p:cNvPr>
          <p:cNvSpPr/>
          <p:nvPr/>
        </p:nvSpPr>
        <p:spPr bwMode="auto">
          <a:xfrm>
            <a:off x="4080489" y="3013955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B30D99-6A95-C5E8-3C98-3710DA3EDF00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>
            <a:off x="4224505" y="3301987"/>
            <a:ext cx="2" cy="183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A905D-B87E-7B00-A857-075A97FD748B}"/>
              </a:ext>
            </a:extLst>
          </p:cNvPr>
          <p:cNvSpPr/>
          <p:nvPr/>
        </p:nvSpPr>
        <p:spPr bwMode="auto">
          <a:xfrm>
            <a:off x="4993484" y="3490376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19E054D2-D24F-8140-1BDD-9484DB557398}"/>
              </a:ext>
            </a:extLst>
          </p:cNvPr>
          <p:cNvSpPr/>
          <p:nvPr/>
        </p:nvSpPr>
        <p:spPr bwMode="auto">
          <a:xfrm>
            <a:off x="5510905" y="3018770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6CDC5C-6E8A-FE35-CA6F-F48C05DA10A5}"/>
              </a:ext>
            </a:extLst>
          </p:cNvPr>
          <p:cNvCxnSpPr>
            <a:stCxn id="30" idx="2"/>
            <a:endCxn id="29" idx="0"/>
          </p:cNvCxnSpPr>
          <p:nvPr/>
        </p:nvCxnSpPr>
        <p:spPr bwMode="auto">
          <a:xfrm>
            <a:off x="5654921" y="3306802"/>
            <a:ext cx="2" cy="183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300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9662F9-A691-13D5-C7D7-C8863EB70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Anchor </a:t>
            </a:r>
            <a:r>
              <a:rPr lang="ko-KR" altLang="en-US"/>
              <a:t>제대로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249A-A66C-21D9-EF40-9E5AA7DBC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기말 평가 </a:t>
            </a:r>
            <a:endParaRPr lang="en-US" altLang="ko-KR" dirty="0"/>
          </a:p>
          <a:p>
            <a:pPr lvl="1"/>
            <a:r>
              <a:rPr lang="en-US" altLang="ko-KR" dirty="0"/>
              <a:t>6/15 </a:t>
            </a:r>
            <a:r>
              <a:rPr lang="ko-KR" altLang="en-US" dirty="0"/>
              <a:t>중간평가와 동일한 방식</a:t>
            </a:r>
            <a:endParaRPr lang="en-US" altLang="ko-KR" dirty="0"/>
          </a:p>
          <a:p>
            <a:pPr lvl="2"/>
            <a:r>
              <a:rPr lang="ko-KR" altLang="en-US" dirty="0"/>
              <a:t>평가</a:t>
            </a:r>
            <a:endParaRPr lang="en-US" altLang="ko-KR" dirty="0"/>
          </a:p>
          <a:p>
            <a:pPr lvl="3"/>
            <a:r>
              <a:rPr lang="ko-KR" altLang="en-US" dirty="0"/>
              <a:t>전체 기능 개수 </a:t>
            </a:r>
            <a:r>
              <a:rPr lang="en-US" altLang="ko-KR" dirty="0"/>
              <a:t>x 5</a:t>
            </a:r>
            <a:r>
              <a:rPr lang="ko-KR" altLang="en-US" dirty="0"/>
              <a:t>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FD46DA-946F-9263-A88D-8F03063B4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E06A1-34A1-DFA5-7035-66D64F7C1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799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2022-06-08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/>
          </a:p>
          <a:p>
            <a:pPr lvl="1"/>
            <a:r>
              <a:rPr lang="en-US" altLang="ko-KR" dirty="0" smtClean="0"/>
              <a:t>Repaint</a:t>
            </a:r>
          </a:p>
          <a:p>
            <a:pPr lvl="2"/>
            <a:r>
              <a:rPr lang="en-US" altLang="ko-KR" dirty="0" smtClean="0"/>
              <a:t>Draw All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BE59DA-F6C6-3BC3-6598-5162B0D13BE6}"/>
              </a:ext>
            </a:extLst>
          </p:cNvPr>
          <p:cNvSpPr/>
          <p:nvPr/>
        </p:nvSpPr>
        <p:spPr bwMode="auto">
          <a:xfrm>
            <a:off x="6253547" y="2972945"/>
            <a:ext cx="794296" cy="7200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F1C6AF-078B-BC9F-88EA-05ECD4BBC3C6}"/>
              </a:ext>
            </a:extLst>
          </p:cNvPr>
          <p:cNvSpPr/>
          <p:nvPr/>
        </p:nvSpPr>
        <p:spPr bwMode="auto">
          <a:xfrm>
            <a:off x="6253547" y="2972945"/>
            <a:ext cx="946696" cy="8724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BEB99B-A694-298D-F649-B4FA5CC7857F}"/>
              </a:ext>
            </a:extLst>
          </p:cNvPr>
          <p:cNvSpPr/>
          <p:nvPr/>
        </p:nvSpPr>
        <p:spPr bwMode="auto">
          <a:xfrm>
            <a:off x="1588257" y="3015438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화살표: 왼쪽 2">
            <a:extLst>
              <a:ext uri="{FF2B5EF4-FFF2-40B4-BE49-F238E27FC236}">
                <a16:creationId xmlns:a16="http://schemas.microsoft.com/office/drawing/2014/main" id="{16D3DA25-C383-8555-67D5-EE60E909C127}"/>
              </a:ext>
            </a:extLst>
          </p:cNvPr>
          <p:cNvSpPr/>
          <p:nvPr/>
        </p:nvSpPr>
        <p:spPr bwMode="auto">
          <a:xfrm>
            <a:off x="4643189" y="2872308"/>
            <a:ext cx="1281311" cy="973116"/>
          </a:xfrm>
          <a:prstGeom prst="leftArrow">
            <a:avLst>
              <a:gd name="adj1" fmla="val 7368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C6DB50-48A4-D209-C9F8-FEB0CB671A82}"/>
              </a:ext>
            </a:extLst>
          </p:cNvPr>
          <p:cNvSpPr/>
          <p:nvPr/>
        </p:nvSpPr>
        <p:spPr bwMode="auto">
          <a:xfrm>
            <a:off x="3731451" y="2992590"/>
            <a:ext cx="888887" cy="73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화살표: 왼쪽 14">
            <a:extLst>
              <a:ext uri="{FF2B5EF4-FFF2-40B4-BE49-F238E27FC236}">
                <a16:creationId xmlns:a16="http://schemas.microsoft.com/office/drawing/2014/main" id="{614F29C1-2B54-5782-AFF6-63C73B4C073D}"/>
              </a:ext>
            </a:extLst>
          </p:cNvPr>
          <p:cNvSpPr/>
          <p:nvPr/>
        </p:nvSpPr>
        <p:spPr bwMode="auto">
          <a:xfrm>
            <a:off x="2596182" y="3015437"/>
            <a:ext cx="1072187" cy="713727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7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err="1" smtClean="0"/>
              <a:t>DrawingPanel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Drawing</a:t>
            </a:r>
          </a:p>
          <a:p>
            <a:pPr lvl="1"/>
            <a:r>
              <a:rPr lang="en-US" altLang="ko-KR" dirty="0" smtClean="0"/>
              <a:t>Transformer</a:t>
            </a:r>
          </a:p>
          <a:p>
            <a:pPr lvl="2"/>
            <a:r>
              <a:rPr lang="en-US" altLang="ko-KR" dirty="0" smtClean="0"/>
              <a:t>Transformation</a:t>
            </a:r>
          </a:p>
          <a:p>
            <a:pPr lvl="3"/>
            <a:r>
              <a:rPr lang="en-US" altLang="ko-KR" dirty="0" err="1" smtClean="0"/>
              <a:t>AffineTransform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Graphic Attributes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 smtClean="0"/>
              <a:t>AffineTransform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도형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CreateTransformedShape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Graphics</a:t>
            </a:r>
          </a:p>
          <a:p>
            <a:pPr lvl="3"/>
            <a:r>
              <a:rPr lang="en-US" altLang="ko-KR" dirty="0" smtClean="0"/>
              <a:t>Transform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155357" y="1864196"/>
            <a:ext cx="2773561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770216" y="2188232"/>
            <a:ext cx="1800200" cy="136815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451501" y="2872308"/>
            <a:ext cx="679941" cy="471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811669" y="2400858"/>
            <a:ext cx="679941" cy="471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155357" y="4744516"/>
            <a:ext cx="2773561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551401" y="5468823"/>
            <a:ext cx="1800200" cy="136815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451501" y="5752628"/>
            <a:ext cx="679941" cy="471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1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ko-KR" altLang="en-US" dirty="0" smtClean="0"/>
              <a:t>요구사항</a:t>
            </a:r>
            <a:r>
              <a:rPr lang="en-US" altLang="ko-KR" dirty="0" smtClean="0"/>
              <a:t>(Requirements) – </a:t>
            </a:r>
            <a:r>
              <a:rPr lang="ko-KR" altLang="en-US" dirty="0" smtClean="0"/>
              <a:t>모호성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분석</a:t>
            </a:r>
            <a:r>
              <a:rPr lang="en-US" altLang="ko-KR" dirty="0" smtClean="0"/>
              <a:t>(Analysis)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요구사항을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</a:t>
            </a:r>
            <a:r>
              <a:rPr lang="en-US" altLang="ko-KR" dirty="0" smtClean="0"/>
              <a:t>(Design)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구현에 대한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</a:t>
            </a:r>
            <a:r>
              <a:rPr lang="en-US" altLang="ko-KR" dirty="0" smtClean="0"/>
              <a:t>(Implementation) – </a:t>
            </a:r>
            <a:r>
              <a:rPr lang="ko-KR" altLang="en-US" dirty="0" smtClean="0"/>
              <a:t>확정적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</a:t>
            </a:r>
            <a:r>
              <a:rPr lang="en-US" altLang="ko-KR" dirty="0" smtClean="0"/>
              <a:t>(Test) –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단위 테스트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알파 버전 </a:t>
            </a:r>
            <a:r>
              <a:rPr lang="en-US" altLang="ko-KR" dirty="0" smtClean="0"/>
              <a:t>v.0.8</a:t>
            </a:r>
          </a:p>
          <a:p>
            <a:pPr lvl="3"/>
            <a:r>
              <a:rPr lang="ko-KR" altLang="en-US" dirty="0" smtClean="0"/>
              <a:t>시스템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베타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v.0.9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ko-KR" altLang="en-US" dirty="0" smtClean="0"/>
              <a:t>코드 검토를 통한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버전</a:t>
            </a:r>
            <a:r>
              <a:rPr lang="en-US" altLang="ko-KR" smtClean="0"/>
              <a:t> </a:t>
            </a:r>
            <a:r>
              <a:rPr lang="ko-KR" altLang="en-US" smtClean="0"/>
              <a:t>넘버</a:t>
            </a:r>
            <a:endParaRPr lang="en-US" altLang="ko-KR" smtClean="0"/>
          </a:p>
          <a:p>
            <a:pPr lvl="1"/>
            <a:r>
              <a:rPr lang="en-US" altLang="ko-KR" smtClean="0"/>
              <a:t>1.x </a:t>
            </a:r>
          </a:p>
          <a:p>
            <a:pPr lvl="2"/>
            <a:r>
              <a:rPr lang="ko-KR" altLang="en-US" smtClean="0"/>
              <a:t>새로운 주요 기능</a:t>
            </a:r>
            <a:endParaRPr lang="en-US" altLang="ko-KR" smtClean="0"/>
          </a:p>
          <a:p>
            <a:pPr lvl="1"/>
            <a:r>
              <a:rPr lang="en-US" altLang="ko-KR" smtClean="0"/>
              <a:t>1.1x</a:t>
            </a:r>
          </a:p>
          <a:p>
            <a:pPr lvl="2"/>
            <a:r>
              <a:rPr lang="ko-KR" altLang="en-US" smtClean="0"/>
              <a:t>주요 구조 변경</a:t>
            </a:r>
            <a:endParaRPr lang="en-US" altLang="ko-KR" smtClean="0"/>
          </a:p>
          <a:p>
            <a:pPr lvl="1"/>
            <a:r>
              <a:rPr lang="en-US" altLang="ko-KR" smtClean="0"/>
              <a:t>1.1.1</a:t>
            </a:r>
          </a:p>
          <a:p>
            <a:pPr lvl="2"/>
            <a:r>
              <a:rPr lang="en-US" altLang="ko-KR" smtClean="0"/>
              <a:t>Debugging</a:t>
            </a:r>
          </a:p>
          <a:p>
            <a:pPr lvl="2"/>
            <a:r>
              <a:rPr lang="ko-KR" altLang="en-US" smtClean="0"/>
              <a:t>미세한 변경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4196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2022-06-13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Rotate</a:t>
            </a:r>
            <a:endParaRPr lang="en-US" altLang="ko-KR" dirty="0"/>
          </a:p>
          <a:p>
            <a:pPr lvl="2"/>
            <a:r>
              <a:rPr lang="en-US" altLang="ko-KR" dirty="0" smtClean="0"/>
              <a:t>Angle</a:t>
            </a:r>
          </a:p>
          <a:p>
            <a:pPr lvl="3"/>
            <a:r>
              <a:rPr lang="en-US" altLang="ko-KR" dirty="0" smtClean="0"/>
              <a:t>Tan(angle) = y/x</a:t>
            </a:r>
          </a:p>
          <a:p>
            <a:pPr lvl="3"/>
            <a:r>
              <a:rPr lang="en-US" altLang="ko-KR" dirty="0" err="1" smtClean="0"/>
              <a:t>Atan</a:t>
            </a:r>
            <a:r>
              <a:rPr lang="en-US" altLang="ko-KR" dirty="0" smtClean="0"/>
              <a:t>(x, y) = angle</a:t>
            </a:r>
          </a:p>
          <a:p>
            <a:pPr lvl="2"/>
            <a:r>
              <a:rPr lang="en-US" altLang="ko-KR" dirty="0" err="1" smtClean="0"/>
              <a:t>StartAngle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Atan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-cx,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-cy) </a:t>
            </a:r>
            <a:r>
              <a:rPr lang="en-US" altLang="ko-KR" dirty="0"/>
              <a:t>= </a:t>
            </a:r>
            <a:r>
              <a:rPr lang="en-US" altLang="ko-KR" dirty="0" err="1"/>
              <a:t>StartAngle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EndAngle</a:t>
            </a:r>
            <a:endParaRPr lang="en-US" altLang="ko-KR" dirty="0"/>
          </a:p>
          <a:p>
            <a:pPr lvl="3"/>
            <a:r>
              <a:rPr lang="en-US" altLang="ko-KR" dirty="0" err="1" smtClean="0"/>
              <a:t>Atan</a:t>
            </a:r>
            <a:r>
              <a:rPr lang="en-US" altLang="ko-KR" dirty="0" smtClean="0"/>
              <a:t>(x-cx, y-cy) </a:t>
            </a:r>
            <a:r>
              <a:rPr lang="en-US" altLang="ko-KR" dirty="0"/>
              <a:t>= </a:t>
            </a:r>
            <a:r>
              <a:rPr lang="en-US" altLang="ko-KR" dirty="0" err="1"/>
              <a:t>EndAngle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10" name="타원 9"/>
          <p:cNvSpPr/>
          <p:nvPr/>
        </p:nvSpPr>
        <p:spPr bwMode="auto">
          <a:xfrm>
            <a:off x="4601871" y="4426292"/>
            <a:ext cx="2690100" cy="21602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 rot="1967284">
            <a:off x="4953583" y="4786333"/>
            <a:ext cx="202075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 flipH="1">
            <a:off x="5970023" y="4491505"/>
            <a:ext cx="576064" cy="942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>
            <a:stCxn id="10" idx="0"/>
          </p:cNvCxnSpPr>
          <p:nvPr/>
        </p:nvCxnSpPr>
        <p:spPr bwMode="auto">
          <a:xfrm>
            <a:off x="5946921" y="4426292"/>
            <a:ext cx="23102" cy="1044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18"/>
          <p:cNvCxnSpPr/>
          <p:nvPr/>
        </p:nvCxnSpPr>
        <p:spPr bwMode="auto">
          <a:xfrm>
            <a:off x="6546087" y="4491505"/>
            <a:ext cx="0" cy="978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/>
          <p:nvPr/>
        </p:nvCxnSpPr>
        <p:spPr bwMode="auto">
          <a:xfrm flipV="1">
            <a:off x="5946921" y="5460898"/>
            <a:ext cx="1217510" cy="95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원호 25"/>
          <p:cNvSpPr/>
          <p:nvPr/>
        </p:nvSpPr>
        <p:spPr bwMode="auto">
          <a:xfrm>
            <a:off x="5889632" y="5038362"/>
            <a:ext cx="224407" cy="180018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4039" y="4018693"/>
            <a:ext cx="966434" cy="36004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/>
              <a:t>X, Y</a:t>
            </a:r>
            <a:endParaRPr lang="ko-KR" altLang="en-US" sz="1600" dirty="0" err="1" smtClean="0"/>
          </a:p>
        </p:txBody>
      </p:sp>
      <p:sp>
        <p:nvSpPr>
          <p:cNvPr id="28" name="원호 27"/>
          <p:cNvSpPr/>
          <p:nvPr/>
        </p:nvSpPr>
        <p:spPr bwMode="auto">
          <a:xfrm rot="1660925">
            <a:off x="5838867" y="5285006"/>
            <a:ext cx="378620" cy="25973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오른쪽 중괄호 28"/>
          <p:cNvSpPr/>
          <p:nvPr/>
        </p:nvSpPr>
        <p:spPr bwMode="auto">
          <a:xfrm>
            <a:off x="6688199" y="4491505"/>
            <a:ext cx="275162" cy="942899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오른쪽 중괄호 29"/>
          <p:cNvSpPr/>
          <p:nvPr/>
        </p:nvSpPr>
        <p:spPr bwMode="auto">
          <a:xfrm rot="5400000">
            <a:off x="6118569" y="5417635"/>
            <a:ext cx="275162" cy="486269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6403425" y="4347488"/>
            <a:ext cx="227572" cy="28803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474837" y="4096444"/>
            <a:ext cx="2886234" cy="24886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 rot="1060058">
            <a:off x="1826549" y="4784914"/>
            <a:ext cx="202075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직선 연결선 34"/>
          <p:cNvCxnSpPr>
            <a:stCxn id="44" idx="4"/>
          </p:cNvCxnSpPr>
          <p:nvPr/>
        </p:nvCxnSpPr>
        <p:spPr bwMode="auto">
          <a:xfrm flipH="1">
            <a:off x="2842989" y="4299802"/>
            <a:ext cx="286127" cy="11331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연결선 35"/>
          <p:cNvCxnSpPr>
            <a:stCxn id="33" idx="0"/>
          </p:cNvCxnSpPr>
          <p:nvPr/>
        </p:nvCxnSpPr>
        <p:spPr bwMode="auto">
          <a:xfrm flipH="1">
            <a:off x="2842990" y="4096444"/>
            <a:ext cx="74964" cy="1372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연결선 36"/>
          <p:cNvCxnSpPr>
            <a:stCxn id="44" idx="5"/>
          </p:cNvCxnSpPr>
          <p:nvPr/>
        </p:nvCxnSpPr>
        <p:spPr bwMode="auto">
          <a:xfrm flipH="1">
            <a:off x="3181464" y="4257621"/>
            <a:ext cx="28111" cy="1175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연결선 37"/>
          <p:cNvCxnSpPr/>
          <p:nvPr/>
        </p:nvCxnSpPr>
        <p:spPr bwMode="auto">
          <a:xfrm>
            <a:off x="2819887" y="5468991"/>
            <a:ext cx="991985" cy="8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원호 38"/>
          <p:cNvSpPr/>
          <p:nvPr/>
        </p:nvSpPr>
        <p:spPr bwMode="auto">
          <a:xfrm>
            <a:off x="2762598" y="5036943"/>
            <a:ext cx="224407" cy="180018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7005" y="4017274"/>
            <a:ext cx="966434" cy="36004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err="1" smtClean="0"/>
              <a:t>px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py</a:t>
            </a:r>
            <a:endParaRPr lang="ko-KR" altLang="en-US" sz="1600" dirty="0" err="1" smtClean="0"/>
          </a:p>
        </p:txBody>
      </p:sp>
      <p:sp>
        <p:nvSpPr>
          <p:cNvPr id="41" name="원호 40"/>
          <p:cNvSpPr/>
          <p:nvPr/>
        </p:nvSpPr>
        <p:spPr bwMode="auto">
          <a:xfrm rot="1660925">
            <a:off x="2711833" y="5283587"/>
            <a:ext cx="378620" cy="25973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오른쪽 중괄호 41"/>
          <p:cNvSpPr/>
          <p:nvPr/>
        </p:nvSpPr>
        <p:spPr bwMode="auto">
          <a:xfrm>
            <a:off x="3561165" y="4490086"/>
            <a:ext cx="275162" cy="942899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오른쪽 중괄호 42"/>
          <p:cNvSpPr/>
          <p:nvPr/>
        </p:nvSpPr>
        <p:spPr bwMode="auto">
          <a:xfrm rot="5400000">
            <a:off x="2991535" y="5416216"/>
            <a:ext cx="275162" cy="486269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3015330" y="4011770"/>
            <a:ext cx="227572" cy="28803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1076547" y="3806840"/>
            <a:ext cx="24896" cy="2640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연결선 51"/>
          <p:cNvCxnSpPr/>
          <p:nvPr/>
        </p:nvCxnSpPr>
        <p:spPr bwMode="auto">
          <a:xfrm>
            <a:off x="1076546" y="3806840"/>
            <a:ext cx="36240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1920616" y="5326392"/>
            <a:ext cx="966434" cy="36004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/>
              <a:t>c</a:t>
            </a:r>
            <a:r>
              <a:rPr lang="en-US" altLang="ko-KR" sz="1600" dirty="0" smtClean="0"/>
              <a:t>x, </a:t>
            </a:r>
            <a:r>
              <a:rPr lang="en-US" altLang="ko-KR" sz="1600" dirty="0"/>
              <a:t>c</a:t>
            </a:r>
            <a:r>
              <a:rPr lang="en-US" altLang="ko-KR" sz="1600" dirty="0" smtClean="0"/>
              <a:t>y</a:t>
            </a:r>
            <a:endParaRPr lang="ko-KR" alt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76389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항복 </a:t>
            </a:r>
            <a:r>
              <a:rPr lang="en-US" altLang="ko-KR" dirty="0" smtClean="0"/>
              <a:t>2-3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Open/save/save as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Close/quit/close button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 기본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Transform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정상 동작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buffering 5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1474837" y="4528492"/>
            <a:ext cx="1728192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625805" y="4597102"/>
            <a:ext cx="1728192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43499" y="4960540"/>
            <a:ext cx="651818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283149" y="3801616"/>
            <a:ext cx="230425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Graphics2BufferedImage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618853" y="3870195"/>
            <a:ext cx="1186094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Graphics2d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 bwMode="auto">
          <a:xfrm>
            <a:off x="2211900" y="4302243"/>
            <a:ext cx="0" cy="363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5489901" y="4302242"/>
            <a:ext cx="0" cy="363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69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42134</TotalTime>
  <Words>1301</Words>
  <Application>Microsoft Office PowerPoint</Application>
  <PresentationFormat>사용자 지정</PresentationFormat>
  <Paragraphs>755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2022-06-06</vt:lpstr>
      <vt:lpstr>PowerPoint 프레젠테이션</vt:lpstr>
      <vt:lpstr>PowerPoint 프레젠테이션</vt:lpstr>
      <vt:lpstr>2022-06-08</vt:lpstr>
      <vt:lpstr>PowerPoint 프레젠테이션</vt:lpstr>
      <vt:lpstr>PowerPoint 프레젠테이션</vt:lpstr>
      <vt:lpstr>2022-06-13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1704</cp:revision>
  <cp:lastPrinted>2022-04-04T00:35:00Z</cp:lastPrinted>
  <dcterms:created xsi:type="dcterms:W3CDTF">2014-02-08T16:07:40Z</dcterms:created>
  <dcterms:modified xsi:type="dcterms:W3CDTF">2022-06-13T01:06:55Z</dcterms:modified>
</cp:coreProperties>
</file>