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7" r:id="rId33"/>
    <p:sldId id="326" r:id="rId34"/>
    <p:sldId id="328" r:id="rId35"/>
    <p:sldId id="329" r:id="rId36"/>
    <p:sldId id="330" r:id="rId37"/>
    <p:sldId id="331" r:id="rId38"/>
  </p:sldIdLst>
  <p:sldSz cx="10150475" cy="7616825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5E79-6D94-496A-9D55-32C1DBF10D41}" v="141" dt="2022-04-25T00:05:44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65" d="100"/>
          <a:sy n="65" d="100"/>
        </p:scale>
        <p:origin x="1140" y="48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7E7D5C7D-63AA-4A2C-8AC6-E70BAF3CBD81}"/>
    <pc:docChg chg="undo custSel addSld modSld">
      <pc:chgData name="choi sungwoon" userId="dd863a805e970f02" providerId="LiveId" clId="{7E7D5C7D-63AA-4A2C-8AC6-E70BAF3CBD81}" dt="2022-03-09T01:15:12.773" v="895" actId="20577"/>
      <pc:docMkLst>
        <pc:docMk/>
      </pc:docMkLst>
      <pc:sldChg chg="modSp new mod">
        <pc:chgData name="choi sungwoon" userId="dd863a805e970f02" providerId="LiveId" clId="{7E7D5C7D-63AA-4A2C-8AC6-E70BAF3CBD81}" dt="2022-03-07T01:11:38.404" v="288" actId="20577"/>
        <pc:sldMkLst>
          <pc:docMk/>
          <pc:sldMk cId="464962222" sldId="296"/>
        </pc:sldMkLst>
        <pc:spChg chg="mod">
          <ac:chgData name="choi sungwoon" userId="dd863a805e970f02" providerId="LiveId" clId="{7E7D5C7D-63AA-4A2C-8AC6-E70BAF3CBD81}" dt="2022-03-06T22:40:48.214" v="10" actId="20577"/>
          <ac:spMkLst>
            <pc:docMk/>
            <pc:sldMk cId="464962222" sldId="296"/>
            <ac:spMk id="2" creationId="{7F051099-AC2C-4881-89C4-A5BA6FD2384D}"/>
          </ac:spMkLst>
        </pc:spChg>
        <pc:spChg chg="mod">
          <ac:chgData name="choi sungwoon" userId="dd863a805e970f02" providerId="LiveId" clId="{7E7D5C7D-63AA-4A2C-8AC6-E70BAF3CBD81}" dt="2022-03-07T00:03:57.900" v="83" actId="20577"/>
          <ac:spMkLst>
            <pc:docMk/>
            <pc:sldMk cId="464962222" sldId="296"/>
            <ac:spMk id="3" creationId="{BF5A0F25-7C26-4653-A1FF-F23F9817A788}"/>
          </ac:spMkLst>
        </pc:spChg>
        <pc:spChg chg="mod">
          <ac:chgData name="choi sungwoon" userId="dd863a805e970f02" providerId="LiveId" clId="{7E7D5C7D-63AA-4A2C-8AC6-E70BAF3CBD81}" dt="2022-03-07T01:11:38.404" v="288" actId="20577"/>
          <ac:spMkLst>
            <pc:docMk/>
            <pc:sldMk cId="464962222" sldId="296"/>
            <ac:spMk id="4" creationId="{9BF3F923-1F77-4DD5-AF30-BEA88C3AA840}"/>
          </ac:spMkLst>
        </pc:spChg>
      </pc:sldChg>
      <pc:sldChg chg="addSp delSp modSp new mod">
        <pc:chgData name="choi sungwoon" userId="dd863a805e970f02" providerId="LiveId" clId="{7E7D5C7D-63AA-4A2C-8AC6-E70BAF3CBD81}" dt="2022-03-09T00:31:38.904" v="671" actId="1076"/>
        <pc:sldMkLst>
          <pc:docMk/>
          <pc:sldMk cId="3959364432" sldId="297"/>
        </pc:sldMkLst>
        <pc:spChg chg="mod">
          <ac:chgData name="choi sungwoon" userId="dd863a805e970f02" providerId="LiveId" clId="{7E7D5C7D-63AA-4A2C-8AC6-E70BAF3CBD81}" dt="2022-03-08T23:53:37.984" v="299" actId="20577"/>
          <ac:spMkLst>
            <pc:docMk/>
            <pc:sldMk cId="3959364432" sldId="297"/>
            <ac:spMk id="2" creationId="{D2BDE1E4-AE52-4094-8D29-E22E5D7FD492}"/>
          </ac:spMkLst>
        </pc:spChg>
        <pc:spChg chg="mod">
          <ac:chgData name="choi sungwoon" userId="dd863a805e970f02" providerId="LiveId" clId="{7E7D5C7D-63AA-4A2C-8AC6-E70BAF3CBD81}" dt="2022-03-09T00:28:45.492" v="636" actId="20577"/>
          <ac:spMkLst>
            <pc:docMk/>
            <pc:sldMk cId="3959364432" sldId="297"/>
            <ac:spMk id="3" creationId="{6FD2A618-901C-4DB6-965B-4E168901DFC5}"/>
          </ac:spMkLst>
        </pc:spChg>
        <pc:spChg chg="mod">
          <ac:chgData name="choi sungwoon" userId="dd863a805e970f02" providerId="LiveId" clId="{7E7D5C7D-63AA-4A2C-8AC6-E70BAF3CBD81}" dt="2022-03-09T00:30:41.420" v="666" actId="20577"/>
          <ac:spMkLst>
            <pc:docMk/>
            <pc:sldMk cId="3959364432" sldId="297"/>
            <ac:spMk id="4" creationId="{064CE516-95AB-421D-B494-FAD748349D33}"/>
          </ac:spMkLst>
        </pc:spChg>
        <pc:spChg chg="add del mod">
          <ac:chgData name="choi sungwoon" userId="dd863a805e970f02" providerId="LiveId" clId="{7E7D5C7D-63AA-4A2C-8AC6-E70BAF3CBD81}" dt="2022-03-09T00:12:35.685" v="324" actId="478"/>
          <ac:spMkLst>
            <pc:docMk/>
            <pc:sldMk cId="3959364432" sldId="297"/>
            <ac:spMk id="7" creationId="{5484533C-8401-4BEB-A1D4-BA637B32BFEF}"/>
          </ac:spMkLst>
        </pc:spChg>
        <pc:spChg chg="add mod">
          <ac:chgData name="choi sungwoon" userId="dd863a805e970f02" providerId="LiveId" clId="{7E7D5C7D-63AA-4A2C-8AC6-E70BAF3CBD81}" dt="2022-03-09T00:31:32.167" v="670" actId="1076"/>
          <ac:spMkLst>
            <pc:docMk/>
            <pc:sldMk cId="3959364432" sldId="297"/>
            <ac:spMk id="8" creationId="{555BC173-7BC7-428D-A47E-0CF514D758C0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9" creationId="{CD229800-7C15-4CF5-9DDB-05FECAB30E9B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10" creationId="{658F0007-0187-4EBC-9790-C545ED626ECF}"/>
          </ac:spMkLst>
        </pc:spChg>
        <pc:grpChg chg="add mod">
          <ac:chgData name="choi sungwoon" userId="dd863a805e970f02" providerId="LiveId" clId="{7E7D5C7D-63AA-4A2C-8AC6-E70BAF3CBD81}" dt="2022-03-09T00:31:38.904" v="671" actId="1076"/>
          <ac:grpSpMkLst>
            <pc:docMk/>
            <pc:sldMk cId="3959364432" sldId="297"/>
            <ac:grpSpMk id="14" creationId="{594D775E-8FC4-4FF9-841D-0B94BD7B7504}"/>
          </ac:grpSpMkLst>
        </pc:grpChg>
        <pc:cxnChg chg="add mod">
          <ac:chgData name="choi sungwoon" userId="dd863a805e970f02" providerId="LiveId" clId="{7E7D5C7D-63AA-4A2C-8AC6-E70BAF3CBD81}" dt="2022-03-09T00:31:20.737" v="667" actId="164"/>
          <ac:cxnSpMkLst>
            <pc:docMk/>
            <pc:sldMk cId="3959364432" sldId="297"/>
            <ac:cxnSpMk id="12" creationId="{C65C1E4E-E549-4086-A271-EC52C0B026B2}"/>
          </ac:cxnSpMkLst>
        </pc:cxnChg>
      </pc:sldChg>
      <pc:sldChg chg="addSp delSp modSp new mod modClrScheme chgLayout">
        <pc:chgData name="choi sungwoon" userId="dd863a805e970f02" providerId="LiveId" clId="{7E7D5C7D-63AA-4A2C-8AC6-E70BAF3CBD81}" dt="2022-03-09T01:15:12.773" v="895" actId="20577"/>
        <pc:sldMkLst>
          <pc:docMk/>
          <pc:sldMk cId="647720794" sldId="298"/>
        </pc:sldMkLst>
        <pc:spChg chg="del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2" creationId="{2446CA33-6B19-46D0-A37A-E519E7865576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3" creationId="{16450D0B-E08D-4063-A28A-1F257D094FC1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4" creationId="{BAA91D2F-DD68-4389-AF71-C6E934A5042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5" creationId="{7D13BDAD-3398-42A2-BC9A-29C24DE1290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6" creationId="{A6B42FCF-0E73-425F-89AF-CD7739F78226}"/>
          </ac:spMkLst>
        </pc:spChg>
        <pc:spChg chg="add mod ord">
          <ac:chgData name="choi sungwoon" userId="dd863a805e970f02" providerId="LiveId" clId="{7E7D5C7D-63AA-4A2C-8AC6-E70BAF3CBD81}" dt="2022-03-09T01:14:56.583" v="865" actId="20577"/>
          <ac:spMkLst>
            <pc:docMk/>
            <pc:sldMk cId="647720794" sldId="298"/>
            <ac:spMk id="7" creationId="{B1676E64-A4EF-402E-BFD0-E507CE87C1BF}"/>
          </ac:spMkLst>
        </pc:spChg>
        <pc:spChg chg="add mod ord">
          <ac:chgData name="choi sungwoon" userId="dd863a805e970f02" providerId="LiveId" clId="{7E7D5C7D-63AA-4A2C-8AC6-E70BAF3CBD81}" dt="2022-03-09T01:15:12.773" v="895" actId="20577"/>
          <ac:spMkLst>
            <pc:docMk/>
            <pc:sldMk cId="647720794" sldId="298"/>
            <ac:spMk id="8" creationId="{A55FD709-B4EC-491F-B6DA-7EF8BBF2852E}"/>
          </ac:spMkLst>
        </pc:spChg>
      </pc:sldChg>
    </pc:docChg>
  </pc:docChgLst>
  <pc:docChgLst>
    <pc:chgData name="choi sungwoon" userId="dd863a805e970f02" providerId="LiveId" clId="{D3953FFF-05B6-42CB-8B83-486C793F6B02}"/>
    <pc:docChg chg="undo custSel addSld delSld modSld">
      <pc:chgData name="choi sungwoon" userId="dd863a805e970f02" providerId="LiveId" clId="{D3953FFF-05B6-42CB-8B83-486C793F6B02}" dt="2022-03-02T00:30:08.776" v="207" actId="65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addSp delSp modSp mod">
        <pc:chgData name="choi sungwoon" userId="dd863a805e970f02" providerId="LiveId" clId="{D3953FFF-05B6-42CB-8B83-486C793F6B02}" dt="2022-03-01T08:06:27.123" v="193" actId="9405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  <pc:grpChg chg="del mod">
          <ac:chgData name="choi sungwoon" userId="dd863a805e970f02" providerId="LiveId" clId="{D3953FFF-05B6-42CB-8B83-486C793F6B02}" dt="2022-03-01T08:05:30.779" v="157"/>
          <ac:grpSpMkLst>
            <pc:docMk/>
            <pc:sldMk cId="1840630231" sldId="295"/>
            <ac:grpSpMk id="9" creationId="{6A879285-E47E-4A79-8836-8DC557F03A52}"/>
          </ac:grpSpMkLst>
        </pc:grpChg>
        <pc:grpChg chg="del mod">
          <ac:chgData name="choi sungwoon" userId="dd863a805e970f02" providerId="LiveId" clId="{D3953FFF-05B6-42CB-8B83-486C793F6B02}" dt="2022-03-01T08:05:48.783" v="174"/>
          <ac:grpSpMkLst>
            <pc:docMk/>
            <pc:sldMk cId="1840630231" sldId="295"/>
            <ac:grpSpMk id="12" creationId="{DAA310F7-FCEA-4839-8C43-7581BCC51C73}"/>
          </ac:grpSpMkLst>
        </pc:grpChg>
        <pc:grpChg chg="del mod">
          <ac:chgData name="choi sungwoon" userId="dd863a805e970f02" providerId="LiveId" clId="{D3953FFF-05B6-42CB-8B83-486C793F6B02}" dt="2022-03-01T08:05:44.163" v="169"/>
          <ac:grpSpMkLst>
            <pc:docMk/>
            <pc:sldMk cId="1840630231" sldId="295"/>
            <ac:grpSpMk id="17" creationId="{9236B06A-2FB5-4B71-BBDF-C612F423CAFB}"/>
          </ac:grpSpMkLst>
        </pc:grpChg>
        <pc:grpChg chg="del mod">
          <ac:chgData name="choi sungwoon" userId="dd863a805e970f02" providerId="LiveId" clId="{D3953FFF-05B6-42CB-8B83-486C793F6B02}" dt="2022-03-01T08:05:48.784" v="175"/>
          <ac:grpSpMkLst>
            <pc:docMk/>
            <pc:sldMk cId="1840630231" sldId="295"/>
            <ac:grpSpMk id="20" creationId="{5241782C-AE88-46A2-9971-DEC0C5EC457C}"/>
          </ac:grpSpMkLst>
        </pc:grpChg>
        <pc:grpChg chg="del mod">
          <ac:chgData name="choi sungwoon" userId="dd863a805e970f02" providerId="LiveId" clId="{D3953FFF-05B6-42CB-8B83-486C793F6B02}" dt="2022-03-01T08:06:15.965" v="181"/>
          <ac:grpSpMkLst>
            <pc:docMk/>
            <pc:sldMk cId="1840630231" sldId="295"/>
            <ac:grpSpMk id="25" creationId="{D97FC7F7-7576-4CA4-B60E-33FDD0652D29}"/>
          </ac:grpSpMkLst>
        </pc:grpChg>
        <pc:grpChg chg="mod">
          <ac:chgData name="choi sungwoon" userId="dd863a805e970f02" providerId="LiveId" clId="{D3953FFF-05B6-42CB-8B83-486C793F6B02}" dt="2022-03-01T08:06:25.251" v="190"/>
          <ac:grpSpMkLst>
            <pc:docMk/>
            <pc:sldMk cId="1840630231" sldId="295"/>
            <ac:grpSpMk id="30" creationId="{2D363C25-880C-4E1B-A07C-FD9EBAF14A18}"/>
          </ac:grpSpMkLst>
        </pc:grpChg>
        <pc:inkChg chg="add del">
          <ac:chgData name="choi sungwoon" userId="dd863a805e970f02" providerId="LiveId" clId="{D3953FFF-05B6-42CB-8B83-486C793F6B02}" dt="2022-03-01T08:05:15.663" v="153"/>
          <ac:inkMkLst>
            <pc:docMk/>
            <pc:sldMk cId="1840630231" sldId="295"/>
            <ac:inkMk id="5" creationId="{7848D2BB-E62F-4D4B-A775-124BFA3B821E}"/>
          </ac:inkMkLst>
        </pc:inkChg>
        <pc:inkChg chg="add del">
          <ac:chgData name="choi sungwoon" userId="dd863a805e970f02" providerId="LiveId" clId="{D3953FFF-05B6-42CB-8B83-486C793F6B02}" dt="2022-03-01T08:05:15.655" v="152"/>
          <ac:inkMkLst>
            <pc:docMk/>
            <pc:sldMk cId="1840630231" sldId="295"/>
            <ac:inkMk id="6" creationId="{1FEFBBDC-DEFF-45D1-9DB3-E8C2CDBCF92E}"/>
          </ac:inkMkLst>
        </pc:inkChg>
        <pc:inkChg chg="add del mod">
          <ac:chgData name="choi sungwoon" userId="dd863a805e970f02" providerId="LiveId" clId="{D3953FFF-05B6-42CB-8B83-486C793F6B02}" dt="2022-03-01T08:05:30.779" v="157"/>
          <ac:inkMkLst>
            <pc:docMk/>
            <pc:sldMk cId="1840630231" sldId="295"/>
            <ac:inkMk id="7" creationId="{D957D894-1D9B-4E72-928D-9699D85BE8F5}"/>
          </ac:inkMkLst>
        </pc:inkChg>
        <pc:inkChg chg="add del mod">
          <ac:chgData name="choi sungwoon" userId="dd863a805e970f02" providerId="LiveId" clId="{D3953FFF-05B6-42CB-8B83-486C793F6B02}" dt="2022-03-01T08:05:30.781" v="158"/>
          <ac:inkMkLst>
            <pc:docMk/>
            <pc:sldMk cId="1840630231" sldId="295"/>
            <ac:inkMk id="8" creationId="{DC18F8FB-5A6A-4BF1-B0CD-9CD093C89C4C}"/>
          </ac:inkMkLst>
        </pc:inkChg>
        <pc:inkChg chg="add del mod">
          <ac:chgData name="choi sungwoon" userId="dd863a805e970f02" providerId="LiveId" clId="{D3953FFF-05B6-42CB-8B83-486C793F6B02}" dt="2022-03-01T08:05:48.786" v="177"/>
          <ac:inkMkLst>
            <pc:docMk/>
            <pc:sldMk cId="1840630231" sldId="295"/>
            <ac:inkMk id="10" creationId="{DC4B5D40-1572-447C-A6FD-4979406931D6}"/>
          </ac:inkMkLst>
        </pc:inkChg>
        <pc:inkChg chg="add del mod">
          <ac:chgData name="choi sungwoon" userId="dd863a805e970f02" providerId="LiveId" clId="{D3953FFF-05B6-42CB-8B83-486C793F6B02}" dt="2022-03-01T08:05:48.783" v="174"/>
          <ac:inkMkLst>
            <pc:docMk/>
            <pc:sldMk cId="1840630231" sldId="295"/>
            <ac:inkMk id="11" creationId="{228723B2-9E87-4DB3-9C72-E4A87716B01D}"/>
          </ac:inkMkLst>
        </pc:inkChg>
        <pc:inkChg chg="add del mod">
          <ac:chgData name="choi sungwoon" userId="dd863a805e970f02" providerId="LiveId" clId="{D3953FFF-05B6-42CB-8B83-486C793F6B02}" dt="2022-03-01T08:05:48.784" v="175"/>
          <ac:inkMkLst>
            <pc:docMk/>
            <pc:sldMk cId="1840630231" sldId="295"/>
            <ac:inkMk id="13" creationId="{D2CCA858-7D1C-4D53-8A6A-13F3200B841D}"/>
          </ac:inkMkLst>
        </pc:inkChg>
        <pc:inkChg chg="add del mod">
          <ac:chgData name="choi sungwoon" userId="dd863a805e970f02" providerId="LiveId" clId="{D3953FFF-05B6-42CB-8B83-486C793F6B02}" dt="2022-03-01T08:05:48.778" v="171"/>
          <ac:inkMkLst>
            <pc:docMk/>
            <pc:sldMk cId="1840630231" sldId="295"/>
            <ac:inkMk id="14" creationId="{1F5C1456-BA15-4491-9FA8-AE700BC636C5}"/>
          </ac:inkMkLst>
        </pc:inkChg>
        <pc:inkChg chg="add del mod">
          <ac:chgData name="choi sungwoon" userId="dd863a805e970f02" providerId="LiveId" clId="{D3953FFF-05B6-42CB-8B83-486C793F6B02}" dt="2022-03-01T08:05:48.780" v="172"/>
          <ac:inkMkLst>
            <pc:docMk/>
            <pc:sldMk cId="1840630231" sldId="295"/>
            <ac:inkMk id="15" creationId="{C148FF07-5B0D-4A8A-97BF-9FAEA7DB9B95}"/>
          </ac:inkMkLst>
        </pc:inkChg>
        <pc:inkChg chg="add del mod">
          <ac:chgData name="choi sungwoon" userId="dd863a805e970f02" providerId="LiveId" clId="{D3953FFF-05B6-42CB-8B83-486C793F6B02}" dt="2022-03-01T08:05:48.785" v="176"/>
          <ac:inkMkLst>
            <pc:docMk/>
            <pc:sldMk cId="1840630231" sldId="295"/>
            <ac:inkMk id="16" creationId="{8F1DFC68-CD6B-485F-9689-F8CA938B7147}"/>
          </ac:inkMkLst>
        </pc:inkChg>
        <pc:inkChg chg="add del mod">
          <ac:chgData name="choi sungwoon" userId="dd863a805e970f02" providerId="LiveId" clId="{D3953FFF-05B6-42CB-8B83-486C793F6B02}" dt="2022-03-01T08:05:48.781" v="173"/>
          <ac:inkMkLst>
            <pc:docMk/>
            <pc:sldMk cId="1840630231" sldId="295"/>
            <ac:inkMk id="18" creationId="{1DEE958B-799C-43B0-91BB-D264B10E54B8}"/>
          </ac:inkMkLst>
        </pc:inkChg>
        <pc:inkChg chg="add del mod">
          <ac:chgData name="choi sungwoon" userId="dd863a805e970f02" providerId="LiveId" clId="{D3953FFF-05B6-42CB-8B83-486C793F6B02}" dt="2022-03-01T08:05:48.777" v="170"/>
          <ac:inkMkLst>
            <pc:docMk/>
            <pc:sldMk cId="1840630231" sldId="295"/>
            <ac:inkMk id="19" creationId="{333EFA81-CC3F-4E7F-88D2-9691EA99870D}"/>
          </ac:inkMkLst>
        </pc:inkChg>
        <pc:inkChg chg="add del mod">
          <ac:chgData name="choi sungwoon" userId="dd863a805e970f02" providerId="LiveId" clId="{D3953FFF-05B6-42CB-8B83-486C793F6B02}" dt="2022-03-01T08:06:15.966" v="182"/>
          <ac:inkMkLst>
            <pc:docMk/>
            <pc:sldMk cId="1840630231" sldId="295"/>
            <ac:inkMk id="22" creationId="{91EC7C56-CF78-44F3-A4BA-E5AA53B1D196}"/>
          </ac:inkMkLst>
        </pc:inkChg>
        <pc:inkChg chg="add del mod">
          <ac:chgData name="choi sungwoon" userId="dd863a805e970f02" providerId="LiveId" clId="{D3953FFF-05B6-42CB-8B83-486C793F6B02}" dt="2022-03-01T08:06:15.965" v="181"/>
          <ac:inkMkLst>
            <pc:docMk/>
            <pc:sldMk cId="1840630231" sldId="295"/>
            <ac:inkMk id="24" creationId="{5EB555CE-45C9-4928-B982-571C663EF689}"/>
          </ac:inkMkLst>
        </pc:inkChg>
        <pc:inkChg chg="add del">
          <ac:chgData name="choi sungwoon" userId="dd863a805e970f02" providerId="LiveId" clId="{D3953FFF-05B6-42CB-8B83-486C793F6B02}" dt="2022-03-01T08:06:19.117" v="184" actId="9405"/>
          <ac:inkMkLst>
            <pc:docMk/>
            <pc:sldMk cId="1840630231" sldId="295"/>
            <ac:inkMk id="26" creationId="{24B37C3A-8408-4A9B-8BA7-C6564851518E}"/>
          </ac:inkMkLst>
        </pc:inkChg>
        <pc:inkChg chg="add del">
          <ac:chgData name="choi sungwoon" userId="dd863a805e970f02" providerId="LiveId" clId="{D3953FFF-05B6-42CB-8B83-486C793F6B02}" dt="2022-03-01T08:06:26.718" v="192" actId="9405"/>
          <ac:inkMkLst>
            <pc:docMk/>
            <pc:sldMk cId="1840630231" sldId="295"/>
            <ac:inkMk id="27" creationId="{872D565A-6762-4747-B4A8-C24F2D1730E5}"/>
          </ac:inkMkLst>
        </pc:inkChg>
        <pc:inkChg chg="add del mod">
          <ac:chgData name="choi sungwoon" userId="dd863a805e970f02" providerId="LiveId" clId="{D3953FFF-05B6-42CB-8B83-486C793F6B02}" dt="2022-03-01T08:06:25.935" v="191" actId="9405"/>
          <ac:inkMkLst>
            <pc:docMk/>
            <pc:sldMk cId="1840630231" sldId="295"/>
            <ac:inkMk id="28" creationId="{DD935BAD-1A83-4A47-9E1C-08036D36954D}"/>
          </ac:inkMkLst>
        </pc:inkChg>
        <pc:inkChg chg="add del mod">
          <ac:chgData name="choi sungwoon" userId="dd863a805e970f02" providerId="LiveId" clId="{D3953FFF-05B6-42CB-8B83-486C793F6B02}" dt="2022-03-01T08:06:25.251" v="190"/>
          <ac:inkMkLst>
            <pc:docMk/>
            <pc:sldMk cId="1840630231" sldId="295"/>
            <ac:inkMk id="29" creationId="{A77BABF9-2363-47D7-A0ED-972AADD1A9F8}"/>
          </ac:inkMkLst>
        </pc:inkChg>
        <pc:inkChg chg="add">
          <ac:chgData name="choi sungwoon" userId="dd863a805e970f02" providerId="LiveId" clId="{D3953FFF-05B6-42CB-8B83-486C793F6B02}" dt="2022-03-01T08:06:27.123" v="193" actId="9405"/>
          <ac:inkMkLst>
            <pc:docMk/>
            <pc:sldMk cId="1840630231" sldId="295"/>
            <ac:inkMk id="31" creationId="{6AED0832-9105-42FE-9899-4350E4E26352}"/>
          </ac:inkMkLst>
        </pc:ink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modSp add mod">
        <pc:chgData name="choi sungwoon" userId="dd863a805e970f02" providerId="LiveId" clId="{D3953FFF-05B6-42CB-8B83-486C793F6B02}" dt="2022-03-02T00:30:08.776" v="207" actId="6549"/>
        <pc:sldMkLst>
          <pc:docMk/>
          <pc:sldMk cId="1227341336" sldId="304"/>
        </pc:sldMkLst>
        <pc:spChg chg="mod">
          <ac:chgData name="choi sungwoon" userId="dd863a805e970f02" providerId="LiveId" clId="{D3953FFF-05B6-42CB-8B83-486C793F6B02}" dt="2022-03-02T00:30:08.776" v="207" actId="6549"/>
          <ac:spMkLst>
            <pc:docMk/>
            <pc:sldMk cId="1227341336" sldId="304"/>
            <ac:spMk id="3" creationId="{00000000-0000-0000-0000-000000000000}"/>
          </ac:spMkLst>
        </pc:spChg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8A0E5E79-6D94-496A-9D55-32C1DBF10D41}"/>
    <pc:docChg chg="custSel addSld modSld">
      <pc:chgData name="choi sungwoon" userId="dd863a805e970f02" providerId="LiveId" clId="{8A0E5E79-6D94-496A-9D55-32C1DBF10D41}" dt="2022-04-25T01:11:54.294" v="1563" actId="1076"/>
      <pc:docMkLst>
        <pc:docMk/>
      </pc:docMkLst>
      <pc:sldChg chg="addSp delSp modSp add mod modClrScheme chgLayout">
        <pc:chgData name="choi sungwoon" userId="dd863a805e970f02" providerId="LiveId" clId="{8A0E5E79-6D94-496A-9D55-32C1DBF10D41}" dt="2022-04-18T01:19:31.452" v="689"/>
        <pc:sldMkLst>
          <pc:docMk/>
          <pc:sldMk cId="2267256780" sldId="318"/>
        </pc:sldMkLst>
        <pc:spChg chg="mod ord">
          <ac:chgData name="choi sungwoon" userId="dd863a805e970f02" providerId="LiveId" clId="{8A0E5E79-6D94-496A-9D55-32C1DBF10D41}" dt="2022-04-18T01:19:31.452" v="689"/>
          <ac:spMkLst>
            <pc:docMk/>
            <pc:sldMk cId="2267256780" sldId="318"/>
            <ac:spMk id="2" creationId="{6FCB2A0A-8027-4DF3-AEC2-6B5155C460F5}"/>
          </ac:spMkLst>
        </pc:spChg>
        <pc:spChg chg="del mod ord">
          <ac:chgData name="choi sungwoon" userId="dd863a805e970f02" providerId="LiveId" clId="{8A0E5E79-6D94-496A-9D55-32C1DBF10D41}" dt="2022-04-17T22:25:42.140" v="1" actId="700"/>
          <ac:spMkLst>
            <pc:docMk/>
            <pc:sldMk cId="2267256780" sldId="318"/>
            <ac:spMk id="3" creationId="{F835BB5E-6B68-4759-AA95-87C8435AC685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4" creationId="{A2505BF3-4D79-44F5-8F7C-E6BAEA76976B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5" creationId="{9EE095CF-3E79-485D-876E-A3BFB63004DF}"/>
          </ac:spMkLst>
        </pc:spChg>
        <pc:spChg chg="add 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6" creationId="{88CF9E69-8A00-40C5-8C63-1C6971FD34B3}"/>
          </ac:spMkLst>
        </pc:spChg>
        <pc:spChg chg="add mod ord">
          <ac:chgData name="choi sungwoon" userId="dd863a805e970f02" providerId="LiveId" clId="{8A0E5E79-6D94-496A-9D55-32C1DBF10D41}" dt="2022-04-18T00:09:58.126" v="357" actId="6549"/>
          <ac:spMkLst>
            <pc:docMk/>
            <pc:sldMk cId="2267256780" sldId="318"/>
            <ac:spMk id="7" creationId="{60429683-71FB-4591-BE05-A807DD810990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0" creationId="{5D56BB26-F66E-43BE-8181-5FD8939028B4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1" creationId="{720FF8D0-3591-4C78-91C1-FEA60684E731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2" creationId="{5EF799E8-9A24-4616-A720-CCC7C07BCF05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3" creationId="{8918A5C8-B57D-46DF-9A66-20451D8857FC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4" creationId="{1172D91C-1D00-48C2-9DA3-C8E17C33FDD5}"/>
          </ac:spMkLst>
        </pc:spChg>
        <pc:graphicFrameChg chg="add del">
          <ac:chgData name="choi sungwoon" userId="dd863a805e970f02" providerId="LiveId" clId="{8A0E5E79-6D94-496A-9D55-32C1DBF10D41}" dt="2022-04-18T00:06:21.052" v="174" actId="478"/>
          <ac:graphicFrameMkLst>
            <pc:docMk/>
            <pc:sldMk cId="2267256780" sldId="318"/>
            <ac:graphicFrameMk id="8" creationId="{3F968254-A8EB-4FE9-B493-3F944BBB317E}"/>
          </ac:graphicFrameMkLst>
        </pc:graphicFrameChg>
        <pc:graphicFrameChg chg="add mod modGraphic">
          <ac:chgData name="choi sungwoon" userId="dd863a805e970f02" providerId="LiveId" clId="{8A0E5E79-6D94-496A-9D55-32C1DBF10D41}" dt="2022-04-18T00:10:53.037" v="359" actId="1076"/>
          <ac:graphicFrameMkLst>
            <pc:docMk/>
            <pc:sldMk cId="2267256780" sldId="318"/>
            <ac:graphicFrameMk id="9" creationId="{E50268E5-FD4A-4B71-B457-1772D41AAEEE}"/>
          </ac:graphicFrameMkLst>
        </pc:graphicFrameChg>
      </pc:sldChg>
      <pc:sldChg chg="addSp delSp modSp new mod modClrScheme chgLayout">
        <pc:chgData name="choi sungwoon" userId="dd863a805e970f02" providerId="LiveId" clId="{8A0E5E79-6D94-496A-9D55-32C1DBF10D41}" dt="2022-04-18T00:49:05.622" v="645" actId="1076"/>
        <pc:sldMkLst>
          <pc:docMk/>
          <pc:sldMk cId="8479433" sldId="319"/>
        </pc:sldMkLst>
        <pc:spChg chg="del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2" creationId="{93208FAF-90DC-455F-A128-6308292E4CCC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3" creationId="{534D7161-2FA8-43AE-92F0-DA0BCA3107FF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4" creationId="{FF4EC790-CBAA-41E6-9439-1F583587335F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5" creationId="{8AA1591F-9227-490C-8293-96A8CB4068E8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6" creationId="{B2271DEF-FEDF-4592-8285-517CDB3355D4}"/>
          </ac:spMkLst>
        </pc:spChg>
        <pc:spChg chg="add mod ord">
          <ac:chgData name="choi sungwoon" userId="dd863a805e970f02" providerId="LiveId" clId="{8A0E5E79-6D94-496A-9D55-32C1DBF10D41}" dt="2022-04-18T00:23:43.045" v="571" actId="15"/>
          <ac:spMkLst>
            <pc:docMk/>
            <pc:sldMk cId="8479433" sldId="319"/>
            <ac:spMk id="7" creationId="{171DE78A-9972-463C-8F7C-07B1739863C6}"/>
          </ac:spMkLst>
        </pc:spChg>
        <pc:spChg chg="add del mod ord">
          <ac:chgData name="choi sungwoon" userId="dd863a805e970f02" providerId="LiveId" clId="{8A0E5E79-6D94-496A-9D55-32C1DBF10D41}" dt="2022-04-18T00:27:58.799" v="610" actId="3680"/>
          <ac:spMkLst>
            <pc:docMk/>
            <pc:sldMk cId="8479433" sldId="319"/>
            <ac:spMk id="8" creationId="{E7395D9C-A7FC-4E61-AB3C-2BB1948B2657}"/>
          </ac:spMkLst>
        </pc:spChg>
        <pc:spChg chg="add mod">
          <ac:chgData name="choi sungwoon" userId="dd863a805e970f02" providerId="LiveId" clId="{8A0E5E79-6D94-496A-9D55-32C1DBF10D41}" dt="2022-04-18T00:23:48.611" v="572" actId="1076"/>
          <ac:spMkLst>
            <pc:docMk/>
            <pc:sldMk cId="8479433" sldId="319"/>
            <ac:spMk id="9" creationId="{85976EF0-2891-4029-A5AC-DA94E927B6AD}"/>
          </ac:spMkLst>
        </pc:spChg>
        <pc:spChg chg="add del mod">
          <ac:chgData name="choi sungwoon" userId="dd863a805e970f02" providerId="LiveId" clId="{8A0E5E79-6D94-496A-9D55-32C1DBF10D41}" dt="2022-04-18T00:13:05.952" v="437" actId="478"/>
          <ac:spMkLst>
            <pc:docMk/>
            <pc:sldMk cId="8479433" sldId="319"/>
            <ac:spMk id="10" creationId="{85B7993D-94BF-4A97-9232-6C5BCA5FBCC4}"/>
          </ac:spMkLst>
        </pc:spChg>
        <pc:spChg chg="add mod">
          <ac:chgData name="choi sungwoon" userId="dd863a805e970f02" providerId="LiveId" clId="{8A0E5E79-6D94-496A-9D55-32C1DBF10D41}" dt="2022-04-18T00:44:45.654" v="644" actId="14100"/>
          <ac:spMkLst>
            <pc:docMk/>
            <pc:sldMk cId="8479433" sldId="319"/>
            <ac:spMk id="11" creationId="{0EDCF5E1-7B73-4A43-A987-06C20BA57804}"/>
          </ac:spMkLst>
        </pc:spChg>
        <pc:spChg chg="add mod">
          <ac:chgData name="choi sungwoon" userId="dd863a805e970f02" providerId="LiveId" clId="{8A0E5E79-6D94-496A-9D55-32C1DBF10D41}" dt="2022-04-18T00:44:39.273" v="643" actId="1076"/>
          <ac:spMkLst>
            <pc:docMk/>
            <pc:sldMk cId="8479433" sldId="319"/>
            <ac:spMk id="13" creationId="{8F2B19A0-BEC0-4BE6-B7A7-353FEB8A6E64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4" creationId="{4D40CFBD-6319-4BB8-9479-3645DD48A54A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5" creationId="{2CFC7D53-C7C2-4F8F-B771-423F7535DDF9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6" creationId="{DD78F409-3443-4EDD-BD35-1B774D44120D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8" creationId="{688B148F-79F6-4A95-914F-6D14C92407B7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3" creationId="{5FC486A5-6359-4C70-AEAE-15DB7EA9BF62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4" creationId="{78B6824A-5A82-4880-A065-95935203F511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5" creationId="{5F6B336E-5FA7-43F8-8447-BDFB0DB1B3D2}"/>
          </ac:spMkLst>
        </pc:spChg>
        <pc:graphicFrameChg chg="add mod ord modGraphic">
          <ac:chgData name="choi sungwoon" userId="dd863a805e970f02" providerId="LiveId" clId="{8A0E5E79-6D94-496A-9D55-32C1DBF10D41}" dt="2022-04-18T00:49:05.622" v="645" actId="1076"/>
          <ac:graphicFrameMkLst>
            <pc:docMk/>
            <pc:sldMk cId="8479433" sldId="319"/>
            <ac:graphicFrameMk id="17" creationId="{8F084C23-2925-4CE8-B117-77EC0D32F961}"/>
          </ac:graphicFrameMkLst>
        </pc:graphicFrameChg>
        <pc:cxnChg chg="add mod">
          <ac:chgData name="choi sungwoon" userId="dd863a805e970f02" providerId="LiveId" clId="{8A0E5E79-6D94-496A-9D55-32C1DBF10D41}" dt="2022-04-18T00:44:45.654" v="644" actId="14100"/>
          <ac:cxnSpMkLst>
            <pc:docMk/>
            <pc:sldMk cId="8479433" sldId="319"/>
            <ac:cxnSpMk id="12" creationId="{3E18EA2D-E8C7-427C-AB54-B5D21DA2BAF2}"/>
          </ac:cxnSpMkLst>
        </pc:cxnChg>
        <pc:cxnChg chg="add mod">
          <ac:chgData name="choi sungwoon" userId="dd863a805e970f02" providerId="LiveId" clId="{8A0E5E79-6D94-496A-9D55-32C1DBF10D41}" dt="2022-04-18T00:49:05.622" v="645" actId="1076"/>
          <ac:cxnSpMkLst>
            <pc:docMk/>
            <pc:sldMk cId="8479433" sldId="319"/>
            <ac:cxnSpMk id="20" creationId="{708DC581-E0CA-4C11-A65D-789BE4E5E2BB}"/>
          </ac:cxnSpMkLst>
        </pc:cxnChg>
      </pc:sldChg>
      <pc:sldChg chg="addSp delSp modSp new mod modClrScheme chgLayout">
        <pc:chgData name="choi sungwoon" userId="dd863a805e970f02" providerId="LiveId" clId="{8A0E5E79-6D94-496A-9D55-32C1DBF10D41}" dt="2022-04-20T00:41:39.825" v="983" actId="20577"/>
        <pc:sldMkLst>
          <pc:docMk/>
          <pc:sldMk cId="2903520252" sldId="320"/>
        </pc:sldMkLst>
        <pc:spChg chg="mod ord">
          <ac:chgData name="choi sungwoon" userId="dd863a805e970f02" providerId="LiveId" clId="{8A0E5E79-6D94-496A-9D55-32C1DBF10D41}" dt="2022-04-20T00:39:39.443" v="974" actId="20577"/>
          <ac:spMkLst>
            <pc:docMk/>
            <pc:sldMk cId="2903520252" sldId="320"/>
            <ac:spMk id="2" creationId="{A1F3C985-21A4-44D5-AC5D-007D0D623BD6}"/>
          </ac:spMkLst>
        </pc:spChg>
        <pc:spChg chg="del 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3" creationId="{F8AC298C-6F7E-4823-BABA-3F12F48FF541}"/>
          </ac:spMkLst>
        </pc:spChg>
        <pc:spChg chg="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4" creationId="{B50DE82A-48C1-4490-B941-8B820352FBD0}"/>
          </ac:spMkLst>
        </pc:spChg>
        <pc:spChg chg="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5" creationId="{FD9F5E83-E8F2-4343-A3D4-F7F8135666FD}"/>
          </ac:spMkLst>
        </pc:spChg>
        <pc:spChg chg="add mod ord">
          <ac:chgData name="choi sungwoon" userId="dd863a805e970f02" providerId="LiveId" clId="{8A0E5E79-6D94-496A-9D55-32C1DBF10D41}" dt="2022-04-19T23:57:55.638" v="717" actId="1076"/>
          <ac:spMkLst>
            <pc:docMk/>
            <pc:sldMk cId="2903520252" sldId="320"/>
            <ac:spMk id="6" creationId="{F6A0B226-4040-4444-A381-AF2C807941DB}"/>
          </ac:spMkLst>
        </pc:spChg>
        <pc:spChg chg="add del mod ord">
          <ac:chgData name="choi sungwoon" userId="dd863a805e970f02" providerId="LiveId" clId="{8A0E5E79-6D94-496A-9D55-32C1DBF10D41}" dt="2022-04-20T00:25:22.771" v="738" actId="3680"/>
          <ac:spMkLst>
            <pc:docMk/>
            <pc:sldMk cId="2903520252" sldId="320"/>
            <ac:spMk id="7" creationId="{76464423-923C-4B9C-8128-2F357D11387F}"/>
          </ac:spMkLst>
        </pc:spChg>
        <pc:spChg chg="add mod">
          <ac:chgData name="choi sungwoon" userId="dd863a805e970f02" providerId="LiveId" clId="{8A0E5E79-6D94-496A-9D55-32C1DBF10D41}" dt="2022-04-20T00:41:30.640" v="980" actId="1076"/>
          <ac:spMkLst>
            <pc:docMk/>
            <pc:sldMk cId="2903520252" sldId="320"/>
            <ac:spMk id="8" creationId="{3C1D0280-C4F2-4630-AFDE-9C8B37BDDD69}"/>
          </ac:spMkLst>
        </pc:spChg>
        <pc:spChg chg="add del mod">
          <ac:chgData name="choi sungwoon" userId="dd863a805e970f02" providerId="LiveId" clId="{8A0E5E79-6D94-496A-9D55-32C1DBF10D41}" dt="2022-04-20T00:25:16.952" v="737" actId="478"/>
          <ac:spMkLst>
            <pc:docMk/>
            <pc:sldMk cId="2903520252" sldId="320"/>
            <ac:spMk id="9" creationId="{6B1F71A2-7C42-489C-9E2D-0EFF527ED1E3}"/>
          </ac:spMkLst>
        </pc:spChg>
        <pc:spChg chg="add mod">
          <ac:chgData name="choi sungwoon" userId="dd863a805e970f02" providerId="LiveId" clId="{8A0E5E79-6D94-496A-9D55-32C1DBF10D41}" dt="2022-04-20T00:41:39.825" v="983" actId="20577"/>
          <ac:spMkLst>
            <pc:docMk/>
            <pc:sldMk cId="2903520252" sldId="320"/>
            <ac:spMk id="13" creationId="{B1BBD87E-E43D-4138-A84E-91AE466E37ED}"/>
          </ac:spMkLst>
        </pc:spChg>
        <pc:spChg chg="add mod">
          <ac:chgData name="choi sungwoon" userId="dd863a805e970f02" providerId="LiveId" clId="{8A0E5E79-6D94-496A-9D55-32C1DBF10D41}" dt="2022-04-20T00:41:05.903" v="977" actId="14100"/>
          <ac:spMkLst>
            <pc:docMk/>
            <pc:sldMk cId="2903520252" sldId="320"/>
            <ac:spMk id="17" creationId="{7973DDC7-A144-4E57-BC7A-E6937C9C63C9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3" creationId="{58E96FC5-6125-49F8-919B-EBEFE95F9436}"/>
          </ac:spMkLst>
        </pc:spChg>
        <pc:spChg chg="add mod">
          <ac:chgData name="choi sungwoon" userId="dd863a805e970f02" providerId="LiveId" clId="{8A0E5E79-6D94-496A-9D55-32C1DBF10D41}" dt="2022-04-20T00:39:51.207" v="976" actId="1076"/>
          <ac:spMkLst>
            <pc:docMk/>
            <pc:sldMk cId="2903520252" sldId="320"/>
            <ac:spMk id="24" creationId="{6E454CD9-26C2-445D-B850-2C9ED8A179E6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5" creationId="{D359A3E9-0C39-4F0D-995A-CA2537B15166}"/>
          </ac:spMkLst>
        </pc:spChg>
        <pc:spChg chg="add del mod">
          <ac:chgData name="choi sungwoon" userId="dd863a805e970f02" providerId="LiveId" clId="{8A0E5E79-6D94-496A-9D55-32C1DBF10D41}" dt="2022-04-20T00:33:15.959" v="918" actId="478"/>
          <ac:spMkLst>
            <pc:docMk/>
            <pc:sldMk cId="2903520252" sldId="320"/>
            <ac:spMk id="26" creationId="{44CDBCAB-9285-4BA6-B30B-30C83F436724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7" creationId="{5032D740-ED63-4F01-8D5C-FD52D58159D0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8" creationId="{8D527334-35BE-4F4C-A534-A7005469B844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9" creationId="{A9A4E34E-3D37-40E4-AA93-7745D4798371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30" creationId="{C096B1B5-7D80-4704-8110-DC0ABD542CAF}"/>
          </ac:spMkLst>
        </pc:spChg>
        <pc:graphicFrameChg chg="add mod ord modGraphic">
          <ac:chgData name="choi sungwoon" userId="dd863a805e970f02" providerId="LiveId" clId="{8A0E5E79-6D94-496A-9D55-32C1DBF10D41}" dt="2022-04-20T00:39:47.336" v="975" actId="1076"/>
          <ac:graphicFrameMkLst>
            <pc:docMk/>
            <pc:sldMk cId="2903520252" sldId="320"/>
            <ac:graphicFrameMk id="10" creationId="{837FEBCD-ACCB-484F-9171-2A9EFB4F9A46}"/>
          </ac:graphicFrameMkLst>
        </pc:graphicFrameChg>
        <pc:graphicFrameChg chg="add mod modGraphic">
          <ac:chgData name="choi sungwoon" userId="dd863a805e970f02" providerId="LiveId" clId="{8A0E5E79-6D94-496A-9D55-32C1DBF10D41}" dt="2022-04-20T00:39:47.336" v="975" actId="1076"/>
          <ac:graphicFrameMkLst>
            <pc:docMk/>
            <pc:sldMk cId="2903520252" sldId="320"/>
            <ac:graphicFrameMk id="22" creationId="{ECDC984D-D852-461A-A5ED-D25747689F3F}"/>
          </ac:graphicFrameMkLst>
        </pc:graphicFrameChg>
        <pc:cxnChg chg="add mod">
          <ac:chgData name="choi sungwoon" userId="dd863a805e970f02" providerId="LiveId" clId="{8A0E5E79-6D94-496A-9D55-32C1DBF10D41}" dt="2022-04-20T00:41:34.206" v="981" actId="14100"/>
          <ac:cxnSpMkLst>
            <pc:docMk/>
            <pc:sldMk cId="2903520252" sldId="320"/>
            <ac:cxnSpMk id="12" creationId="{2608C461-AA20-407B-BE56-DC270CEA1E40}"/>
          </ac:cxnSpMkLst>
        </pc:cxnChg>
        <pc:cxnChg chg="add mod">
          <ac:chgData name="choi sungwoon" userId="dd863a805e970f02" providerId="LiveId" clId="{8A0E5E79-6D94-496A-9D55-32C1DBF10D41}" dt="2022-04-20T00:41:25.706" v="979" actId="14100"/>
          <ac:cxnSpMkLst>
            <pc:docMk/>
            <pc:sldMk cId="2903520252" sldId="320"/>
            <ac:cxnSpMk id="14" creationId="{A2FC969D-3AC7-41E2-931E-2D6D3C2E4520}"/>
          </ac:cxnSpMkLst>
        </pc:cxnChg>
        <pc:cxnChg chg="add mod">
          <ac:chgData name="choi sungwoon" userId="dd863a805e970f02" providerId="LiveId" clId="{8A0E5E79-6D94-496A-9D55-32C1DBF10D41}" dt="2022-04-20T00:39:47.336" v="975" actId="1076"/>
          <ac:cxnSpMkLst>
            <pc:docMk/>
            <pc:sldMk cId="2903520252" sldId="320"/>
            <ac:cxnSpMk id="19" creationId="{2E2985AF-4B67-496C-ADBD-2FDB04A48914}"/>
          </ac:cxnSpMkLst>
        </pc:cxnChg>
      </pc:sldChg>
      <pc:sldChg chg="addSp delSp modSp new mod modClrScheme chgLayout">
        <pc:chgData name="choi sungwoon" userId="dd863a805e970f02" providerId="LiveId" clId="{8A0E5E79-6D94-496A-9D55-32C1DBF10D41}" dt="2022-04-20T01:01:04.173" v="1068" actId="14100"/>
        <pc:sldMkLst>
          <pc:docMk/>
          <pc:sldMk cId="3108212920" sldId="321"/>
        </pc:sldMkLst>
        <pc:spChg chg="del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2" creationId="{2E71BEFE-9101-4A2B-9F6F-D2279C88E28F}"/>
          </ac:spMkLst>
        </pc:spChg>
        <pc:spChg chg="del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3" creationId="{4498E8E5-4B5B-43B7-AED6-EE94089103F8}"/>
          </ac:spMkLst>
        </pc:spChg>
        <pc:spChg chg="del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4" creationId="{7CB98FB9-EF4F-4265-AE44-DAE222061100}"/>
          </ac:spMkLst>
        </pc:spChg>
        <pc:spChg chg="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5" creationId="{BAC53EBE-95F0-4CFC-B1A2-4E56A3CDC1B8}"/>
          </ac:spMkLst>
        </pc:spChg>
        <pc:spChg chg="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6" creationId="{77F7CF23-DEC1-44BC-B8AF-830A78601CA0}"/>
          </ac:spMkLst>
        </pc:spChg>
        <pc:spChg chg="add mod ord">
          <ac:chgData name="choi sungwoon" userId="dd863a805e970f02" providerId="LiveId" clId="{8A0E5E79-6D94-496A-9D55-32C1DBF10D41}" dt="2022-04-20T00:57:11.235" v="1001" actId="20577"/>
          <ac:spMkLst>
            <pc:docMk/>
            <pc:sldMk cId="3108212920" sldId="321"/>
            <ac:spMk id="7" creationId="{0AA21DDD-3F7C-4A95-AD29-B381A3F65C76}"/>
          </ac:spMkLst>
        </pc:spChg>
        <pc:spChg chg="add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8" creationId="{22CA5760-C885-4BD4-8E4A-67C7026260FB}"/>
          </ac:spMkLst>
        </pc:spChg>
        <pc:spChg chg="add mod">
          <ac:chgData name="choi sungwoon" userId="dd863a805e970f02" providerId="LiveId" clId="{8A0E5E79-6D94-496A-9D55-32C1DBF10D41}" dt="2022-04-20T00:57:36.422" v="1022" actId="1076"/>
          <ac:spMkLst>
            <pc:docMk/>
            <pc:sldMk cId="3108212920" sldId="321"/>
            <ac:spMk id="9" creationId="{79DCE539-4625-4BD8-A335-737F2FF33A44}"/>
          </ac:spMkLst>
        </pc:spChg>
        <pc:spChg chg="add mod">
          <ac:chgData name="choi sungwoon" userId="dd863a805e970f02" providerId="LiveId" clId="{8A0E5E79-6D94-496A-9D55-32C1DBF10D41}" dt="2022-04-20T00:57:38.406" v="1023" actId="1076"/>
          <ac:spMkLst>
            <pc:docMk/>
            <pc:sldMk cId="3108212920" sldId="321"/>
            <ac:spMk id="10" creationId="{9AC60F12-C1E2-4467-ABEF-06B06C977405}"/>
          </ac:spMkLst>
        </pc:spChg>
        <pc:spChg chg="add mod">
          <ac:chgData name="choi sungwoon" userId="dd863a805e970f02" providerId="LiveId" clId="{8A0E5E79-6D94-496A-9D55-32C1DBF10D41}" dt="2022-04-20T00:57:52.687" v="1038" actId="14100"/>
          <ac:spMkLst>
            <pc:docMk/>
            <pc:sldMk cId="3108212920" sldId="321"/>
            <ac:spMk id="11" creationId="{CFA98A33-4E38-401B-B8AF-232533B531C5}"/>
          </ac:spMkLst>
        </pc:spChg>
        <pc:spChg chg="add mod">
          <ac:chgData name="choi sungwoon" userId="dd863a805e970f02" providerId="LiveId" clId="{8A0E5E79-6D94-496A-9D55-32C1DBF10D41}" dt="2022-04-20T01:00:20.358" v="1066" actId="1076"/>
          <ac:spMkLst>
            <pc:docMk/>
            <pc:sldMk cId="3108212920" sldId="321"/>
            <ac:spMk id="14" creationId="{E0BD1210-BE85-472D-9DC8-A611B105DD19}"/>
          </ac:spMkLst>
        </pc:spChg>
        <pc:spChg chg="add del mod">
          <ac:chgData name="choi sungwoon" userId="dd863a805e970f02" providerId="LiveId" clId="{8A0E5E79-6D94-496A-9D55-32C1DBF10D41}" dt="2022-04-20T00:58:32.493" v="1055" actId="478"/>
          <ac:spMkLst>
            <pc:docMk/>
            <pc:sldMk cId="3108212920" sldId="321"/>
            <ac:spMk id="21" creationId="{A8EFEBAF-676D-4704-B4DC-22AD80649B95}"/>
          </ac:spMkLst>
        </pc:spChg>
        <pc:cxnChg chg="add del mod">
          <ac:chgData name="choi sungwoon" userId="dd863a805e970f02" providerId="LiveId" clId="{8A0E5E79-6D94-496A-9D55-32C1DBF10D41}" dt="2022-04-20T00:58:54.831" v="1060" actId="478"/>
          <ac:cxnSpMkLst>
            <pc:docMk/>
            <pc:sldMk cId="3108212920" sldId="321"/>
            <ac:cxnSpMk id="13" creationId="{FAE6D4DD-309E-4025-AB3E-BE9245875137}"/>
          </ac:cxnSpMkLst>
        </pc:cxnChg>
        <pc:cxnChg chg="add mod">
          <ac:chgData name="choi sungwoon" userId="dd863a805e970f02" providerId="LiveId" clId="{8A0E5E79-6D94-496A-9D55-32C1DBF10D41}" dt="2022-04-20T00:58:20.388" v="1052" actId="14100"/>
          <ac:cxnSpMkLst>
            <pc:docMk/>
            <pc:sldMk cId="3108212920" sldId="321"/>
            <ac:cxnSpMk id="17" creationId="{52D6A5B5-343A-41C9-A887-54B153AF8FB3}"/>
          </ac:cxnSpMkLst>
        </pc:cxnChg>
        <pc:cxnChg chg="add mod">
          <ac:chgData name="choi sungwoon" userId="dd863a805e970f02" providerId="LiveId" clId="{8A0E5E79-6D94-496A-9D55-32C1DBF10D41}" dt="2022-04-20T00:58:24.846" v="1053" actId="11529"/>
          <ac:cxnSpMkLst>
            <pc:docMk/>
            <pc:sldMk cId="3108212920" sldId="321"/>
            <ac:cxnSpMk id="20" creationId="{A1CE8EBA-5625-49F1-87E2-F79255816E38}"/>
          </ac:cxnSpMkLst>
        </pc:cxnChg>
        <pc:cxnChg chg="add mod">
          <ac:chgData name="choi sungwoon" userId="dd863a805e970f02" providerId="LiveId" clId="{8A0E5E79-6D94-496A-9D55-32C1DBF10D41}" dt="2022-04-20T01:00:20.358" v="1066" actId="1076"/>
          <ac:cxnSpMkLst>
            <pc:docMk/>
            <pc:sldMk cId="3108212920" sldId="321"/>
            <ac:cxnSpMk id="22" creationId="{B0B65120-44E1-42FD-9063-65DFCFAF4392}"/>
          </ac:cxnSpMkLst>
        </pc:cxnChg>
        <pc:cxnChg chg="add del mod">
          <ac:chgData name="choi sungwoon" userId="dd863a805e970f02" providerId="LiveId" clId="{8A0E5E79-6D94-496A-9D55-32C1DBF10D41}" dt="2022-04-20T00:59:23.706" v="1062"/>
          <ac:cxnSpMkLst>
            <pc:docMk/>
            <pc:sldMk cId="3108212920" sldId="321"/>
            <ac:cxnSpMk id="26" creationId="{90C8D126-269F-436A-8599-1EDC1F9BEF90}"/>
          </ac:cxnSpMkLst>
        </pc:cxnChg>
        <pc:cxnChg chg="add mod">
          <ac:chgData name="choi sungwoon" userId="dd863a805e970f02" providerId="LiveId" clId="{8A0E5E79-6D94-496A-9D55-32C1DBF10D41}" dt="2022-04-20T01:01:04.173" v="1068" actId="14100"/>
          <ac:cxnSpMkLst>
            <pc:docMk/>
            <pc:sldMk cId="3108212920" sldId="321"/>
            <ac:cxnSpMk id="28" creationId="{B3B26055-A930-4B5F-926C-0D9B3A5B2A88}"/>
          </ac:cxnSpMkLst>
        </pc:cxnChg>
      </pc:sldChg>
      <pc:sldChg chg="modSp new mod">
        <pc:chgData name="choi sungwoon" userId="dd863a805e970f02" providerId="LiveId" clId="{8A0E5E79-6D94-496A-9D55-32C1DBF10D41}" dt="2022-04-20T01:08:28.179" v="1122" actId="20577"/>
        <pc:sldMkLst>
          <pc:docMk/>
          <pc:sldMk cId="3943743686" sldId="322"/>
        </pc:sldMkLst>
        <pc:spChg chg="mod">
          <ac:chgData name="choi sungwoon" userId="dd863a805e970f02" providerId="LiveId" clId="{8A0E5E79-6D94-496A-9D55-32C1DBF10D41}" dt="2022-04-20T01:08:28.179" v="1122" actId="20577"/>
          <ac:spMkLst>
            <pc:docMk/>
            <pc:sldMk cId="3943743686" sldId="322"/>
            <ac:spMk id="2" creationId="{29106DF2-EA00-4618-AD18-7DF4ACB6E11A}"/>
          </ac:spMkLst>
        </pc:spChg>
      </pc:sldChg>
      <pc:sldChg chg="addSp delSp modSp new mod modClrScheme chgLayout">
        <pc:chgData name="choi sungwoon" userId="dd863a805e970f02" providerId="LiveId" clId="{8A0E5E79-6D94-496A-9D55-32C1DBF10D41}" dt="2022-04-25T01:11:54.294" v="1563" actId="1076"/>
        <pc:sldMkLst>
          <pc:docMk/>
          <pc:sldMk cId="3933521627" sldId="323"/>
        </pc:sldMkLst>
        <pc:spChg chg="del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2" creationId="{89FA6CF0-A9CF-4594-BF85-22CE709451E4}"/>
          </ac:spMkLst>
        </pc:spChg>
        <pc:spChg chg="del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3" creationId="{7C14E75B-F9B1-421D-B107-4BD85A4C5A49}"/>
          </ac:spMkLst>
        </pc:spChg>
        <pc:spChg chg="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4" creationId="{005F4762-BEDA-492B-9F71-A2EC6D32B635}"/>
          </ac:spMkLst>
        </pc:spChg>
        <pc:spChg chg="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5" creationId="{89FF33D7-AC73-489A-930B-07903DE36D26}"/>
          </ac:spMkLst>
        </pc:spChg>
        <pc:spChg chg="add mod ord">
          <ac:chgData name="choi sungwoon" userId="dd863a805e970f02" providerId="LiveId" clId="{8A0E5E79-6D94-496A-9D55-32C1DBF10D41}" dt="2022-04-25T00:02:19.968" v="1134" actId="20577"/>
          <ac:spMkLst>
            <pc:docMk/>
            <pc:sldMk cId="3933521627" sldId="323"/>
            <ac:spMk id="6" creationId="{7E7A91CD-DB77-4ED2-8C61-17C8E3336022}"/>
          </ac:spMkLst>
        </pc:spChg>
        <pc:spChg chg="add mod ord">
          <ac:chgData name="choi sungwoon" userId="dd863a805e970f02" providerId="LiveId" clId="{8A0E5E79-6D94-496A-9D55-32C1DBF10D41}" dt="2022-04-25T00:13:27.144" v="1559" actId="6549"/>
          <ac:spMkLst>
            <pc:docMk/>
            <pc:sldMk cId="3933521627" sldId="323"/>
            <ac:spMk id="7" creationId="{F1F2D082-4A6D-4FD8-866F-2DFC10E26535}"/>
          </ac:spMkLst>
        </pc:spChg>
        <pc:spChg chg="add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8" creationId="{73F93465-6944-4737-B137-AF3ACD8FAB06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9" creationId="{125E49E6-6073-4108-9CF7-25726D7B283F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0" creationId="{57CB675E-E225-40F1-9E3A-047329F22641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1" creationId="{3E19AC36-EB68-452A-B493-BDD184209A11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2" creationId="{8EF87C03-445D-45F0-9DCC-F597A8B2C2C7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3" creationId="{7A19D219-813C-438C-9571-E82212F36646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4" creationId="{8660C5C4-3CA1-4369-970D-6C2DFA180A2B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5" creationId="{66D34005-0E49-46B0-9CD3-7BB30AAF643F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6" creationId="{B79F0C2B-E345-44AE-90DD-27C8348AC297}"/>
          </ac:spMkLst>
        </pc:spChg>
        <pc:spChg chg="add del mod">
          <ac:chgData name="choi sungwoon" userId="dd863a805e970f02" providerId="LiveId" clId="{8A0E5E79-6D94-496A-9D55-32C1DBF10D41}" dt="2022-04-25T01:11:48.239" v="1562" actId="478"/>
          <ac:spMkLst>
            <pc:docMk/>
            <pc:sldMk cId="3933521627" sldId="323"/>
            <ac:spMk id="18" creationId="{2FF33200-02BE-4C76-9FA1-B7D786EBCF17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  <pc:docChgLst>
    <pc:chgData name="choi sungwoon" userId="dd863a805e970f02" providerId="LiveId" clId="{9C9EC46F-1152-4496-A736-3DD329BD77C4}"/>
    <pc:docChg chg="custSel delSld modSld">
      <pc:chgData name="choi sungwoon" userId="dd863a805e970f02" providerId="LiveId" clId="{9C9EC46F-1152-4496-A736-3DD329BD77C4}" dt="2022-03-02T01:14:53.421" v="401"/>
      <pc:docMkLst>
        <pc:docMk/>
      </pc:docMkLst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9C9EC46F-1152-4496-A736-3DD329BD77C4}" dt="2022-03-02T01:14:53.421" v="401"/>
        <pc:sldMkLst>
          <pc:docMk/>
          <pc:sldMk cId="1840630231" sldId="295"/>
        </pc:sldMkLst>
        <pc:spChg chg="mod">
          <ac:chgData name="choi sungwoon" userId="dd863a805e970f02" providerId="LiveId" clId="{9C9EC46F-1152-4496-A736-3DD329BD77C4}" dt="2022-03-02T00:36:25.010" v="48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2:53.307" v="225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4:53.421" v="401"/>
          <ac:spMkLst>
            <pc:docMk/>
            <pc:sldMk cId="1840630231" sldId="295"/>
            <ac:spMk id="4" creationId="{00000000-0000-0000-0000-000000000000}"/>
          </ac:spMkLst>
        </pc:spChg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3692906224" sldId="29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9C9EC46F-1152-4496-A736-3DD329BD77C4}" dt="2022-03-02T00:35:53.26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9C9EC46F-1152-4496-A736-3DD329BD77C4}" dt="2022-03-02T00:35:53.26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06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5169,'0'0'0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2022-05-18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0" tIns="47785" rIns="95570" bIns="477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48FED2-9B03-4A99-AB12-B32C9F3F0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 (x, y)</a:t>
            </a:r>
          </a:p>
          <a:p>
            <a:pPr lvl="2"/>
            <a:r>
              <a:rPr lang="en-US" altLang="ko-KR" dirty="0"/>
              <a:t>Mouse Button 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Toolbar Button</a:t>
            </a:r>
          </a:p>
          <a:p>
            <a:pPr lvl="2"/>
            <a:r>
              <a:rPr lang="en-US" altLang="ko-KR" dirty="0"/>
              <a:t>Click -&gt; Command</a:t>
            </a:r>
          </a:p>
          <a:p>
            <a:pPr lvl="3"/>
            <a:r>
              <a:rPr lang="en-US" altLang="ko-KR" dirty="0"/>
              <a:t>Position</a:t>
            </a:r>
          </a:p>
          <a:p>
            <a:pPr lvl="3"/>
            <a:r>
              <a:rPr lang="en-US" altLang="ko-KR" dirty="0"/>
              <a:t>Depth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69CD-4CF5-404A-AED4-FC1DC6D24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50850-A9B6-42B5-BDCF-B1084D55E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BBE28-3E2E-436E-8461-986BB293CECD}"/>
              </a:ext>
            </a:extLst>
          </p:cNvPr>
          <p:cNvSpPr/>
          <p:nvPr/>
        </p:nvSpPr>
        <p:spPr bwMode="auto">
          <a:xfrm>
            <a:off x="4343548" y="4599440"/>
            <a:ext cx="2952328" cy="532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98E18-1DCB-4B63-9BE1-7ACD9D9A27C2}"/>
              </a:ext>
            </a:extLst>
          </p:cNvPr>
          <p:cNvSpPr/>
          <p:nvPr/>
        </p:nvSpPr>
        <p:spPr bwMode="auto">
          <a:xfrm>
            <a:off x="7034019" y="1989303"/>
            <a:ext cx="1136329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CA3FA-15F7-4F61-A591-849C523DAA0E}"/>
              </a:ext>
            </a:extLst>
          </p:cNvPr>
          <p:cNvSpPr/>
          <p:nvPr/>
        </p:nvSpPr>
        <p:spPr bwMode="auto">
          <a:xfrm>
            <a:off x="5819712" y="2990399"/>
            <a:ext cx="1156953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72E5-BD91-46F1-9411-5F397C199560}"/>
              </a:ext>
            </a:extLst>
          </p:cNvPr>
          <p:cNvSpPr/>
          <p:nvPr/>
        </p:nvSpPr>
        <p:spPr bwMode="auto">
          <a:xfrm>
            <a:off x="7084204" y="2995770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C715C-E81A-4B83-A102-BF64789A29D8}"/>
              </a:ext>
            </a:extLst>
          </p:cNvPr>
          <p:cNvSpPr/>
          <p:nvPr/>
        </p:nvSpPr>
        <p:spPr bwMode="auto">
          <a:xfrm>
            <a:off x="8227704" y="2990399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lang="en-US" altLang="ko-KR" sz="16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D873120-A0B0-4323-B202-0AA49B394DC2}"/>
              </a:ext>
            </a:extLst>
          </p:cNvPr>
          <p:cNvSpPr/>
          <p:nvPr/>
        </p:nvSpPr>
        <p:spPr bwMode="auto">
          <a:xfrm>
            <a:off x="7480721" y="2436259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EE2F4-94CE-4608-AB0B-F0FE28280CA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6841520" y="2243185"/>
            <a:ext cx="303883" cy="11905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313F15-548A-4246-AF58-965C26378735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8015268" y="2259981"/>
            <a:ext cx="303883" cy="11569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03971B2-31B3-43B0-B79D-179C2AB7F28C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7440832" y="2834417"/>
            <a:ext cx="309254" cy="13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50275-49D6-416E-98FC-15ABBBE46000}"/>
              </a:ext>
            </a:extLst>
          </p:cNvPr>
          <p:cNvSpPr/>
          <p:nvPr/>
        </p:nvSpPr>
        <p:spPr bwMode="auto">
          <a:xfrm>
            <a:off x="7084204" y="3909362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JButton</a:t>
            </a:r>
            <a:endParaRPr lang="en-US" altLang="ko-KR" sz="16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D9A7566-7F94-4F63-99EE-7DD68FD59C60}"/>
              </a:ext>
            </a:extLst>
          </p:cNvPr>
          <p:cNvSpPr/>
          <p:nvPr/>
        </p:nvSpPr>
        <p:spPr bwMode="auto">
          <a:xfrm>
            <a:off x="7494174" y="3402846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B59F28-A201-4D2D-A5E0-884193B032CB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 rot="5400000">
            <a:off x="7474057" y="3781232"/>
            <a:ext cx="25625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87C08C-07BE-417B-BF76-2490D6115A03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 bwMode="auto">
          <a:xfrm flipV="1">
            <a:off x="7295876" y="4343181"/>
            <a:ext cx="306309" cy="522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07EF-2797-4D71-9965-81E4A44D1B80}"/>
              </a:ext>
            </a:extLst>
          </p:cNvPr>
          <p:cNvSpPr/>
          <p:nvPr/>
        </p:nvSpPr>
        <p:spPr bwMode="auto">
          <a:xfrm>
            <a:off x="3059013" y="1792188"/>
            <a:ext cx="2381214" cy="141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/>
              <a:t>Move-&gt;Action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Press-&gt;Action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Release-&gt;Action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Drag-&gt;Action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1556CE9-2CF3-47A8-A480-F96597FDBFF0}"/>
              </a:ext>
            </a:extLst>
          </p:cNvPr>
          <p:cNvCxnSpPr>
            <a:stCxn id="31" idx="3"/>
            <a:endCxn id="9" idx="0"/>
          </p:cNvCxnSpPr>
          <p:nvPr/>
        </p:nvCxnSpPr>
        <p:spPr bwMode="auto">
          <a:xfrm>
            <a:off x="5440227" y="2499748"/>
            <a:ext cx="2161958" cy="4960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AD6D3D-EC57-4C80-8C32-F62CCABDC620}"/>
              </a:ext>
            </a:extLst>
          </p:cNvPr>
          <p:cNvCxnSpPr>
            <a:stCxn id="31" idx="3"/>
            <a:endCxn id="7" idx="0"/>
          </p:cNvCxnSpPr>
          <p:nvPr/>
        </p:nvCxnSpPr>
        <p:spPr bwMode="auto">
          <a:xfrm flipV="1">
            <a:off x="5440227" y="1989303"/>
            <a:ext cx="2161957" cy="510445"/>
          </a:xfrm>
          <a:prstGeom prst="bentConnector4">
            <a:avLst>
              <a:gd name="adj1" fmla="val 36860"/>
              <a:gd name="adj2" fmla="val 1834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24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EA2F51-5C0A-44EA-8733-D06AFE5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9FAC43E-675D-4C59-84C8-43709045C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Moue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</a:p>
          <a:p>
            <a:pPr lvl="4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Motion</a:t>
            </a:r>
          </a:p>
          <a:p>
            <a:pPr lvl="6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Move</a:t>
            </a:r>
          </a:p>
          <a:p>
            <a:pPr lvl="4"/>
            <a:r>
              <a:rPr lang="en-US" altLang="ko-KR" dirty="0"/>
              <a:t>Mouse Composite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Event 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5658EC-DCDB-44F6-AFE4-B1CD51073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en-US" altLang="ko-KR" dirty="0"/>
              <a:t>Scenario</a:t>
            </a:r>
          </a:p>
          <a:p>
            <a:pPr lvl="3"/>
            <a:r>
              <a:rPr lang="ko-KR" altLang="en-US" dirty="0"/>
              <a:t>그림도구에서 도형 선택</a:t>
            </a:r>
            <a:endParaRPr lang="en-US" altLang="ko-KR" dirty="0"/>
          </a:p>
          <a:p>
            <a:pPr lvl="4"/>
            <a:r>
              <a:rPr lang="ko-KR" altLang="en-US" dirty="0"/>
              <a:t>도형 </a:t>
            </a:r>
            <a:r>
              <a:rPr lang="en-US" altLang="ko-KR" dirty="0"/>
              <a:t>Button</a:t>
            </a:r>
            <a:r>
              <a:rPr lang="ko-KR" altLang="en-US" dirty="0"/>
              <a:t> 을 </a:t>
            </a:r>
            <a:r>
              <a:rPr lang="en-US" altLang="ko-KR" dirty="0"/>
              <a:t>Click</a:t>
            </a:r>
            <a:endParaRPr lang="ko-KR" altLang="en-US" dirty="0"/>
          </a:p>
          <a:p>
            <a:pPr lvl="3"/>
            <a:r>
              <a:rPr lang="ko-KR" altLang="en-US" dirty="0"/>
              <a:t>그림</a:t>
            </a:r>
            <a:r>
              <a:rPr lang="en-US" altLang="ko-KR" dirty="0"/>
              <a:t>  </a:t>
            </a:r>
            <a:r>
              <a:rPr lang="ko-KR" altLang="en-US" dirty="0"/>
              <a:t>패널에서 그림 그리기</a:t>
            </a:r>
            <a:endParaRPr lang="en-US" altLang="ko-KR" dirty="0"/>
          </a:p>
          <a:p>
            <a:pPr lvl="4"/>
            <a:r>
              <a:rPr lang="en-US" altLang="ko-KR" dirty="0"/>
              <a:t>Button Press</a:t>
            </a:r>
          </a:p>
          <a:p>
            <a:pPr lvl="4"/>
            <a:r>
              <a:rPr lang="en-US" altLang="ko-KR" dirty="0"/>
              <a:t>Mouse Drag</a:t>
            </a:r>
          </a:p>
          <a:p>
            <a:pPr lvl="4"/>
            <a:r>
              <a:rPr lang="en-US" altLang="ko-KR" dirty="0"/>
              <a:t>Button Release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도형을</a:t>
            </a:r>
            <a:r>
              <a:rPr lang="en-US" altLang="ko-KR" dirty="0"/>
              <a:t> </a:t>
            </a:r>
            <a:r>
              <a:rPr lang="ko-KR" altLang="en-US" dirty="0"/>
              <a:t>객체화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74C98-F392-413C-9240-01343B1BE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B580A-1E4B-43F7-BD62-C315BCBB0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AB488-F786-4FF7-A8F4-9159D83011E9}"/>
              </a:ext>
            </a:extLst>
          </p:cNvPr>
          <p:cNvSpPr/>
          <p:nvPr/>
        </p:nvSpPr>
        <p:spPr bwMode="auto">
          <a:xfrm>
            <a:off x="1250430" y="5512570"/>
            <a:ext cx="10081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8ECE-865B-4D10-B774-EFDEB93C3C26}"/>
              </a:ext>
            </a:extLst>
          </p:cNvPr>
          <p:cNvSpPr/>
          <p:nvPr/>
        </p:nvSpPr>
        <p:spPr bwMode="auto">
          <a:xfrm>
            <a:off x="3770710" y="5512570"/>
            <a:ext cx="10081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DF109F-0B3B-4DC7-96FD-68232B3315B4}"/>
              </a:ext>
            </a:extLst>
          </p:cNvPr>
          <p:cNvSpPr/>
          <p:nvPr/>
        </p:nvSpPr>
        <p:spPr bwMode="auto">
          <a:xfrm>
            <a:off x="2230643" y="5476566"/>
            <a:ext cx="891995" cy="720080"/>
          </a:xfrm>
          <a:prstGeom prst="rightArrow">
            <a:avLst>
              <a:gd name="adj1" fmla="val 50000"/>
              <a:gd name="adj2" fmla="val 427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360BF-38AF-47A5-B0C6-D08B93F6C21E}"/>
              </a:ext>
            </a:extLst>
          </p:cNvPr>
          <p:cNvSpPr/>
          <p:nvPr/>
        </p:nvSpPr>
        <p:spPr bwMode="auto">
          <a:xfrm>
            <a:off x="3122638" y="5632646"/>
            <a:ext cx="72008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FA943-8E20-4160-BEDE-EFE48E724880}"/>
              </a:ext>
            </a:extLst>
          </p:cNvPr>
          <p:cNvSpPr/>
          <p:nvPr/>
        </p:nvSpPr>
        <p:spPr bwMode="auto">
          <a:xfrm>
            <a:off x="6803429" y="4096444"/>
            <a:ext cx="1368152" cy="102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F85E-89E2-4CB5-A24F-944090E37904}"/>
              </a:ext>
            </a:extLst>
          </p:cNvPr>
          <p:cNvSpPr txBox="1"/>
          <p:nvPr/>
        </p:nvSpPr>
        <p:spPr>
          <a:xfrm>
            <a:off x="6417213" y="380841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x0, y0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6639C-0335-4988-A2D0-05E39A8EF7CB}"/>
              </a:ext>
            </a:extLst>
          </p:cNvPr>
          <p:cNvSpPr txBox="1"/>
          <p:nvPr/>
        </p:nvSpPr>
        <p:spPr>
          <a:xfrm>
            <a:off x="7919832" y="515253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X1, y1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E948-5A92-4EBC-AA11-B788CDDD699D}"/>
              </a:ext>
            </a:extLst>
          </p:cNvPr>
          <p:cNvSpPr txBox="1"/>
          <p:nvPr/>
        </p:nvSpPr>
        <p:spPr>
          <a:xfrm>
            <a:off x="7279180" y="3861545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W = x1-x0</a:t>
            </a:r>
            <a:endParaRPr lang="ko-KR" altLang="en-US" sz="1200" dirty="0" err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BC0AE-8C3A-46BE-9CE4-3A362B6E467D}"/>
              </a:ext>
            </a:extLst>
          </p:cNvPr>
          <p:cNvCxnSpPr/>
          <p:nvPr/>
        </p:nvCxnSpPr>
        <p:spPr bwMode="auto">
          <a:xfrm>
            <a:off x="6875437" y="416845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9A0DB7-BA4E-4579-BFB0-53F1EF3E3915}"/>
              </a:ext>
            </a:extLst>
          </p:cNvPr>
          <p:cNvCxnSpPr/>
          <p:nvPr/>
        </p:nvCxnSpPr>
        <p:spPr bwMode="auto">
          <a:xfrm>
            <a:off x="6875437" y="4168452"/>
            <a:ext cx="0" cy="109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1E4BA-88C4-4108-8FAA-FF507F3F1E4B}"/>
              </a:ext>
            </a:extLst>
          </p:cNvPr>
          <p:cNvSpPr txBox="1"/>
          <p:nvPr/>
        </p:nvSpPr>
        <p:spPr>
          <a:xfrm>
            <a:off x="5973464" y="4462469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H= y1-y0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106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E0550-C471-4558-B0B6-68061D18D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지우고 그리기</a:t>
            </a:r>
            <a:endParaRPr lang="en-US" altLang="ko-KR" dirty="0"/>
          </a:p>
          <a:p>
            <a:pPr lvl="1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/>
              <a:t>라인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FA5C43C-5399-4F45-B9EB-AC4B9780F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1741-F26E-4EC0-ADEA-E583AC9B6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53F0-DAC3-4EC5-9824-E8AE2AD43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C596A5-BAFF-46AF-AD51-A2964DE3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1D0DD8-0AA0-4F4F-BBD1-003677C6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그림 지우기</a:t>
            </a:r>
            <a:endParaRPr lang="en-US" altLang="ko-KR" dirty="0"/>
          </a:p>
          <a:p>
            <a:pPr lvl="2"/>
            <a:r>
              <a:rPr lang="en-US" altLang="ko-KR" dirty="0"/>
              <a:t>XOR Mode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8BA8C-A651-4EC9-B672-BE8B955DF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C0C6F-070E-4462-A2B2-12775084C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DDAA3C-9BD8-4497-A804-ECE266C6CD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548425"/>
              </p:ext>
            </p:extLst>
          </p:nvPr>
        </p:nvGraphicFramePr>
        <p:xfrm>
          <a:off x="2410941" y="1576164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A2A1E2-7F1B-4E12-9FAE-092A3F98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 Byte  = 8bit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8 </a:t>
            </a:r>
            <a:r>
              <a:rPr lang="en-US" altLang="ko-KR" dirty="0"/>
              <a:t>-1) (=255)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크기 단위</a:t>
            </a:r>
            <a:endParaRPr lang="en-US" altLang="ko-KR" dirty="0"/>
          </a:p>
          <a:p>
            <a:pPr lvl="1"/>
            <a:r>
              <a:rPr lang="en-US" altLang="ko-KR" dirty="0"/>
              <a:t>k/m/g/t/h</a:t>
            </a:r>
          </a:p>
          <a:p>
            <a:pPr lvl="1"/>
            <a:r>
              <a:rPr lang="en-US" altLang="ko-KR" dirty="0"/>
              <a:t>m/m/n/p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1C9C-E8EC-4A43-AB78-E8976F209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70BC-69A0-41EA-A0A7-CDE2000B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2C0D71FB-C415-43B0-848A-5DD50113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32678"/>
              </p:ext>
            </p:extLst>
          </p:nvPr>
        </p:nvGraphicFramePr>
        <p:xfrm>
          <a:off x="970781" y="208022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006CAA6-1A9C-4005-B919-D9FE75416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Excusive Or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16" name="내용 개체 틀 8">
            <a:extLst>
              <a:ext uri="{FF2B5EF4-FFF2-40B4-BE49-F238E27FC236}">
                <a16:creationId xmlns:a16="http://schemas.microsoft.com/office/drawing/2014/main" id="{5FF41E52-3836-4C9C-A668-37E726B8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4185"/>
              </p:ext>
            </p:extLst>
          </p:nvPr>
        </p:nvGraphicFramePr>
        <p:xfrm>
          <a:off x="970781" y="136014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8CD17801-A819-4396-AD58-9C063FBB0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14"/>
              </p:ext>
            </p:extLst>
          </p:nvPr>
        </p:nvGraphicFramePr>
        <p:xfrm>
          <a:off x="5795316" y="1408896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2626CD3A-8D29-4300-9F9E-C48384A01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69133"/>
              </p:ext>
            </p:extLst>
          </p:nvPr>
        </p:nvGraphicFramePr>
        <p:xfrm>
          <a:off x="5795317" y="3160338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BF49762F-2D14-401C-9382-94D732B8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51328"/>
              </p:ext>
            </p:extLst>
          </p:nvPr>
        </p:nvGraphicFramePr>
        <p:xfrm>
          <a:off x="5795315" y="5055800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55C5D-E06C-4225-9787-B4E85671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96E22-CFFE-4B45-A6D6-0427B16BB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32 </a:t>
            </a:r>
            <a:r>
              <a:rPr lang="en-US" altLang="ko-KR" dirty="0"/>
              <a:t>-1)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10114-AC23-405E-BC80-495C2264A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5A3F0-C7ED-4126-9E1D-F870D83D2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E846939C-ADA2-493E-BE03-8CA11BEE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5367"/>
              </p:ext>
            </p:extLst>
          </p:nvPr>
        </p:nvGraphicFramePr>
        <p:xfrm>
          <a:off x="125881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7E240671-795D-4E9A-9855-607B5FF5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97"/>
              </p:ext>
            </p:extLst>
          </p:nvPr>
        </p:nvGraphicFramePr>
        <p:xfrm>
          <a:off x="449917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32F4A7-9AC4-486F-876D-65F40D8B017B}"/>
              </a:ext>
            </a:extLst>
          </p:cNvPr>
          <p:cNvSpPr/>
          <p:nvPr/>
        </p:nvSpPr>
        <p:spPr bwMode="auto">
          <a:xfrm>
            <a:off x="3718755" y="2153355"/>
            <a:ext cx="576950" cy="50405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E8BFA-7757-416C-9497-DAE83F70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Toolbar Button</a:t>
            </a:r>
            <a:r>
              <a:rPr lang="ko-KR" altLang="en-US" dirty="0"/>
              <a:t>을 선택하여</a:t>
            </a:r>
            <a:endParaRPr lang="en-US" altLang="ko-KR" dirty="0"/>
          </a:p>
          <a:p>
            <a:pPr lvl="1"/>
            <a:r>
              <a:rPr lang="ko-KR" altLang="en-US" dirty="0"/>
              <a:t>다양한 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A2A3-4E75-4237-9CEE-93E532298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CD633-A841-4E0D-BF1E-A19B54C3F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DC13E-B072-4613-920A-E98451AC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68E6444-B2CF-48EA-85EF-949953A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590941-891E-455B-B5E2-CE7CACAD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Toolbar –(</a:t>
            </a:r>
            <a:r>
              <a:rPr lang="ko-KR" altLang="en-US" dirty="0"/>
              <a:t>선택된 도형</a:t>
            </a:r>
            <a:r>
              <a:rPr lang="en-US" altLang="ko-KR" dirty="0"/>
              <a:t>)-&gt;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ko-KR" altLang="en-US" dirty="0"/>
              <a:t>도형을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다형성을</a:t>
            </a:r>
            <a:endParaRPr lang="en-US" altLang="ko-KR" dirty="0"/>
          </a:p>
          <a:p>
            <a:pPr lvl="2"/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16887F2-2D59-4F56-9B28-A08F1D328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DE237-56C6-40CD-902C-7684D6259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09437-26D3-423E-89A8-4FDFD5A5C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FDC-2C91-454B-A3C1-832213F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0A67-9620-4DE6-8909-C99E8FB0F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Line/Polygon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 Interface Design</a:t>
            </a:r>
          </a:p>
          <a:p>
            <a:pPr lvl="2"/>
            <a:r>
              <a:rPr lang="en-US" altLang="ko-KR" dirty="0"/>
              <a:t>Rectangular Shape</a:t>
            </a:r>
          </a:p>
          <a:p>
            <a:pPr lvl="3"/>
            <a:r>
              <a:rPr lang="en-US" altLang="ko-KR" dirty="0"/>
              <a:t>2 Point: Button Press/Release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N point: (Click)*</a:t>
            </a:r>
            <a:r>
              <a:rPr lang="en-US" altLang="ko-KR" dirty="0" err="1"/>
              <a:t>DClick</a:t>
            </a:r>
            <a:endParaRPr lang="en-US" altLang="ko-KR" dirty="0"/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E5C20-9C49-45DF-8D2E-3B7102847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Event Action</a:t>
            </a:r>
          </a:p>
          <a:p>
            <a:pPr lvl="1"/>
            <a:r>
              <a:rPr lang="en-US" altLang="ko-KR" dirty="0"/>
              <a:t>Event Source</a:t>
            </a:r>
          </a:p>
          <a:p>
            <a:pPr lvl="1"/>
            <a:r>
              <a:rPr lang="en-US" altLang="ko-KR" dirty="0"/>
              <a:t>Constraints</a:t>
            </a:r>
          </a:p>
          <a:p>
            <a:pPr lvl="2"/>
            <a:r>
              <a:rPr lang="en-US" altLang="ko-KR" dirty="0"/>
              <a:t>Ex) </a:t>
            </a:r>
          </a:p>
          <a:p>
            <a:pPr lvl="3"/>
            <a:r>
              <a:rPr lang="en-US" altLang="ko-KR" dirty="0" err="1"/>
              <a:t>ToolBar</a:t>
            </a:r>
            <a:r>
              <a:rPr lang="en-US" altLang="ko-KR" dirty="0"/>
              <a:t> Selection</a:t>
            </a:r>
          </a:p>
          <a:p>
            <a:pPr lvl="3"/>
            <a:r>
              <a:rPr lang="en-US" altLang="ko-KR" dirty="0"/>
              <a:t>Button Position</a:t>
            </a:r>
          </a:p>
          <a:p>
            <a:r>
              <a:rPr lang="en-US" altLang="ko-KR" dirty="0"/>
              <a:t>Multistep</a:t>
            </a:r>
            <a:r>
              <a:rPr lang="ko-KR" altLang="en-US" dirty="0"/>
              <a:t> </a:t>
            </a:r>
            <a:r>
              <a:rPr lang="en-US" altLang="ko-KR" dirty="0"/>
              <a:t>Events</a:t>
            </a:r>
          </a:p>
          <a:p>
            <a:pPr lvl="1"/>
            <a:r>
              <a:rPr lang="en-US" altLang="ko-KR" dirty="0"/>
              <a:t>Behavioral State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Mutual Exclusion</a:t>
            </a:r>
          </a:p>
          <a:p>
            <a:pPr lvl="2"/>
            <a:r>
              <a:rPr lang="en-US" altLang="ko-KR" dirty="0"/>
              <a:t>Transaction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55853-B900-423B-ABE9-F4347A13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43617-3DE6-4797-8750-0BDAAF78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DE88-C47F-4874-BCBB-DBE65D82AEE7}"/>
              </a:ext>
            </a:extLst>
          </p:cNvPr>
          <p:cNvSpPr/>
          <p:nvPr/>
        </p:nvSpPr>
        <p:spPr bwMode="auto">
          <a:xfrm>
            <a:off x="1284513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4280-543A-470F-8317-29EE6D390D77}"/>
              </a:ext>
            </a:extLst>
          </p:cNvPr>
          <p:cNvSpPr/>
          <p:nvPr/>
        </p:nvSpPr>
        <p:spPr bwMode="auto">
          <a:xfrm>
            <a:off x="3707085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B7F64A-04D3-471C-93DB-956CC313A99D}"/>
              </a:ext>
            </a:extLst>
          </p:cNvPr>
          <p:cNvSpPr/>
          <p:nvPr/>
        </p:nvSpPr>
        <p:spPr bwMode="auto">
          <a:xfrm>
            <a:off x="2364633" y="4312468"/>
            <a:ext cx="1125456" cy="8640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7E3D62-89CA-4D52-ADFC-9DCD35B5B6DB}"/>
              </a:ext>
            </a:extLst>
          </p:cNvPr>
          <p:cNvSpPr/>
          <p:nvPr/>
        </p:nvSpPr>
        <p:spPr bwMode="auto">
          <a:xfrm>
            <a:off x="2218071" y="5176564"/>
            <a:ext cx="1347544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Constraints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6FAE-9D6D-4C3F-AE0E-1F4B725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25F6-1E43-45EF-809D-851284954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3"/>
            <a:r>
              <a:rPr lang="en-US" altLang="ko-KR" dirty="0"/>
              <a:t>Event-State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931C-35DB-4CCE-A561-F9E528178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ko-KR" altLang="en-US" dirty="0"/>
              <a:t>절차적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BE00-C36C-418B-9CF3-0D3ECAF61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3E87-3E8B-4DB7-AF2E-C4D34A3E4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9FD209-8422-44D5-BDEA-32E6A83D4D8F}"/>
              </a:ext>
            </a:extLst>
          </p:cNvPr>
          <p:cNvSpPr/>
          <p:nvPr/>
        </p:nvSpPr>
        <p:spPr bwMode="auto">
          <a:xfrm>
            <a:off x="5659684" y="244705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5DF5E-CD65-4DF8-94DD-8516B0EAA768}"/>
              </a:ext>
            </a:extLst>
          </p:cNvPr>
          <p:cNvSpPr/>
          <p:nvPr/>
        </p:nvSpPr>
        <p:spPr bwMode="auto">
          <a:xfrm>
            <a:off x="7163469" y="215222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331A70-D634-4714-AE8B-81A5E12D8906}"/>
              </a:ext>
            </a:extLst>
          </p:cNvPr>
          <p:cNvSpPr/>
          <p:nvPr/>
        </p:nvSpPr>
        <p:spPr bwMode="auto">
          <a:xfrm rot="10800000">
            <a:off x="6593691" y="259107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87AD047-47A4-40A6-BB42-1FE8FD36FAC0}"/>
              </a:ext>
            </a:extLst>
          </p:cNvPr>
          <p:cNvSpPr/>
          <p:nvPr/>
        </p:nvSpPr>
        <p:spPr bwMode="auto">
          <a:xfrm>
            <a:off x="8031757" y="2263638"/>
            <a:ext cx="643880" cy="115212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57890D-A33E-4F26-B507-EC5A4344AC31}"/>
              </a:ext>
            </a:extLst>
          </p:cNvPr>
          <p:cNvSpPr/>
          <p:nvPr/>
        </p:nvSpPr>
        <p:spPr bwMode="auto">
          <a:xfrm>
            <a:off x="5659684" y="450947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76AB-CCAB-4321-BBEA-ADE0F3437BC6}"/>
              </a:ext>
            </a:extLst>
          </p:cNvPr>
          <p:cNvSpPr/>
          <p:nvPr/>
        </p:nvSpPr>
        <p:spPr bwMode="auto">
          <a:xfrm>
            <a:off x="7163469" y="421464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469293-58D1-44BA-B189-DEB066F442DA}"/>
              </a:ext>
            </a:extLst>
          </p:cNvPr>
          <p:cNvSpPr/>
          <p:nvPr/>
        </p:nvSpPr>
        <p:spPr bwMode="auto">
          <a:xfrm>
            <a:off x="6613628" y="429345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35627-CF4C-4379-B849-0B2850B8A082}"/>
              </a:ext>
            </a:extLst>
          </p:cNvPr>
          <p:cNvSpPr/>
          <p:nvPr/>
        </p:nvSpPr>
        <p:spPr bwMode="auto">
          <a:xfrm>
            <a:off x="6621576" y="4653494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88884-DCCA-4F6B-84F2-12C1D70BA8E4}"/>
              </a:ext>
            </a:extLst>
          </p:cNvPr>
          <p:cNvSpPr/>
          <p:nvPr/>
        </p:nvSpPr>
        <p:spPr bwMode="auto">
          <a:xfrm>
            <a:off x="6621576" y="5028123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0701B-F339-4ACE-B94A-200AF27E8E22}"/>
              </a:ext>
            </a:extLst>
          </p:cNvPr>
          <p:cNvSpPr/>
          <p:nvPr/>
        </p:nvSpPr>
        <p:spPr bwMode="auto">
          <a:xfrm>
            <a:off x="7299378" y="4328527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1613F-BF6B-4FB1-9E38-24E5CB76D0BC}"/>
              </a:ext>
            </a:extLst>
          </p:cNvPr>
          <p:cNvSpPr/>
          <p:nvPr/>
        </p:nvSpPr>
        <p:spPr bwMode="auto">
          <a:xfrm>
            <a:off x="7307485" y="4711800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A9F25-03FB-4C99-A7E3-974E07D45E86}"/>
              </a:ext>
            </a:extLst>
          </p:cNvPr>
          <p:cNvSpPr/>
          <p:nvPr/>
        </p:nvSpPr>
        <p:spPr bwMode="auto">
          <a:xfrm>
            <a:off x="7301125" y="5090623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4C0359-B9A5-430B-9396-49D2D0F2E5A8}"/>
              </a:ext>
            </a:extLst>
          </p:cNvPr>
          <p:cNvSpPr/>
          <p:nvPr/>
        </p:nvSpPr>
        <p:spPr bwMode="auto">
          <a:xfrm>
            <a:off x="2124058" y="2402740"/>
            <a:ext cx="1597863" cy="425356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Press/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8512-5976-4B0B-B32F-5CEA06B86B13}"/>
              </a:ext>
            </a:extLst>
          </p:cNvPr>
          <p:cNvSpPr/>
          <p:nvPr/>
        </p:nvSpPr>
        <p:spPr bwMode="auto">
          <a:xfrm>
            <a:off x="1326295" y="4602481"/>
            <a:ext cx="2668821" cy="1043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Switch 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{on, off}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TurnOff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432386-8F9A-4664-B412-8A44319E20C9}"/>
              </a:ext>
            </a:extLst>
          </p:cNvPr>
          <p:cNvSpPr/>
          <p:nvPr/>
        </p:nvSpPr>
        <p:spPr bwMode="auto">
          <a:xfrm>
            <a:off x="2028965" y="311449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850D21-E168-45E2-A4C5-27DD081CF4E6}"/>
              </a:ext>
            </a:extLst>
          </p:cNvPr>
          <p:cNvCxnSpPr>
            <a:stCxn id="28" idx="0"/>
            <a:endCxn id="33" idx="0"/>
          </p:cNvCxnSpPr>
          <p:nvPr/>
        </p:nvCxnSpPr>
        <p:spPr bwMode="auto">
          <a:xfrm rot="5400000" flipH="1" flipV="1">
            <a:off x="2886354" y="2571299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09988-2B7C-42A9-BF73-80DE329981A2}"/>
              </a:ext>
            </a:extLst>
          </p:cNvPr>
          <p:cNvCxnSpPr>
            <a:endCxn id="28" idx="2"/>
          </p:cNvCxnSpPr>
          <p:nvPr/>
        </p:nvCxnSpPr>
        <p:spPr bwMode="auto">
          <a:xfrm>
            <a:off x="1593496" y="3369923"/>
            <a:ext cx="4354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01E885-373B-4FAC-A160-A5AC7529EC8A}"/>
              </a:ext>
            </a:extLst>
          </p:cNvPr>
          <p:cNvSpPr/>
          <p:nvPr/>
        </p:nvSpPr>
        <p:spPr bwMode="auto">
          <a:xfrm>
            <a:off x="3113681" y="311281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E48FEE8-56EC-4956-84AC-30D4454AC102}"/>
              </a:ext>
            </a:extLst>
          </p:cNvPr>
          <p:cNvSpPr/>
          <p:nvPr/>
        </p:nvSpPr>
        <p:spPr bwMode="auto">
          <a:xfrm>
            <a:off x="1982422" y="3937407"/>
            <a:ext cx="1778081" cy="390864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Released/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err="1"/>
              <a:t>TrunOff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2488137-5699-4B8D-9692-623F2CB04CA1}"/>
              </a:ext>
            </a:extLst>
          </p:cNvPr>
          <p:cNvCxnSpPr>
            <a:stCxn id="33" idx="4"/>
            <a:endCxn id="28" idx="4"/>
          </p:cNvCxnSpPr>
          <p:nvPr/>
        </p:nvCxnSpPr>
        <p:spPr bwMode="auto">
          <a:xfrm rot="5400000">
            <a:off x="2886354" y="3082151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F7E9883-1B7E-41F8-895C-9DDF40649C34}"/>
              </a:ext>
            </a:extLst>
          </p:cNvPr>
          <p:cNvSpPr/>
          <p:nvPr/>
        </p:nvSpPr>
        <p:spPr bwMode="auto">
          <a:xfrm>
            <a:off x="1363404" y="3250835"/>
            <a:ext cx="227828" cy="2160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=&gt; </a:t>
            </a:r>
            <a:r>
              <a:rPr lang="ko-KR" altLang="en-US" dirty="0"/>
              <a:t>우주의 원리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</a:t>
            </a:r>
            <a:endParaRPr lang="en-US" altLang="ko-KR" dirty="0"/>
          </a:p>
          <a:p>
            <a:pPr lvl="1"/>
            <a:r>
              <a:rPr lang="ko-KR" altLang="en-US" dirty="0"/>
              <a:t>복잡도</a:t>
            </a:r>
            <a:endParaRPr lang="en-US" altLang="ko-KR" dirty="0"/>
          </a:p>
          <a:p>
            <a:pPr lvl="1"/>
            <a:r>
              <a:rPr lang="ko-KR" altLang="en-US" dirty="0"/>
              <a:t>안다는 것</a:t>
            </a:r>
            <a:endParaRPr lang="en-US" altLang="ko-KR" dirty="0"/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기본 </a:t>
            </a:r>
            <a:r>
              <a:rPr lang="en-US" altLang="ko-KR" dirty="0"/>
              <a:t>GUI </a:t>
            </a:r>
            <a:r>
              <a:rPr lang="ko-KR" altLang="en-US" dirty="0"/>
              <a:t>프로그램 틀을 구현 하여</a:t>
            </a:r>
            <a:endParaRPr lang="en-US" altLang="ko-KR" dirty="0"/>
          </a:p>
          <a:p>
            <a:pPr lvl="1"/>
            <a:r>
              <a:rPr lang="ko-KR" altLang="en-US" dirty="0"/>
              <a:t>네모 그리기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14:cNvPr>
              <p14:cNvContentPartPr/>
              <p14:nvPr/>
            </p14:nvContentPartPr>
            <p14:xfrm>
              <a:off x="4404660" y="315114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020" y="3142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0AC6-F049-4AC9-9456-B30225F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2428-774A-4453-BDD3-B1197150F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F3C9-6543-411F-9296-133F47989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8B15F-A6A1-4935-B243-1A0F40E1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69449-789F-4574-99D8-D226BC0BE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084E8-D6C9-40CA-8F28-6CBD09E05EC5}"/>
              </a:ext>
            </a:extLst>
          </p:cNvPr>
          <p:cNvSpPr/>
          <p:nvPr/>
        </p:nvSpPr>
        <p:spPr bwMode="auto">
          <a:xfrm>
            <a:off x="1978893" y="2420516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A5B1-9FF8-4D1C-B407-AEC2C147A48A}"/>
              </a:ext>
            </a:extLst>
          </p:cNvPr>
          <p:cNvSpPr/>
          <p:nvPr/>
        </p:nvSpPr>
        <p:spPr bwMode="auto">
          <a:xfrm>
            <a:off x="1042789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4CEDAB-E833-4505-929A-633BCA3E73AF}"/>
              </a:ext>
            </a:extLst>
          </p:cNvPr>
          <p:cNvSpPr/>
          <p:nvPr/>
        </p:nvSpPr>
        <p:spPr bwMode="auto">
          <a:xfrm>
            <a:off x="3059013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BF7A01-EFAA-4CBE-8592-D34044296AB8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1969021" y="3006452"/>
            <a:ext cx="667816" cy="93610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E83FD6-CCFF-446D-ADD5-104A3539E17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rot="16200000" flipH="1">
            <a:off x="2977133" y="2934444"/>
            <a:ext cx="667816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8B0F5-78BC-41F3-A82B-873473F28746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2626965" y="416845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681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E361-3C5A-408A-96B7-7A95B0D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934F-DABF-4492-BE7C-1C068D277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Type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01444-3AE6-4F80-AEF8-B07B81B51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FFC7F-229F-4102-8FC2-330D341CB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4F42-94F6-48F5-8AFE-F15C6123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81FB-75F4-4766-AD0F-7A17C22C2A20}"/>
              </a:ext>
            </a:extLst>
          </p:cNvPr>
          <p:cNvSpPr/>
          <p:nvPr/>
        </p:nvSpPr>
        <p:spPr bwMode="auto">
          <a:xfrm>
            <a:off x="3845754" y="2224236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EA8F7-0041-40B7-AB31-D4BBC1F9E1A7}"/>
              </a:ext>
            </a:extLst>
          </p:cNvPr>
          <p:cNvSpPr/>
          <p:nvPr/>
        </p:nvSpPr>
        <p:spPr bwMode="auto">
          <a:xfrm>
            <a:off x="3565786" y="3827770"/>
            <a:ext cx="982793" cy="405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7C6D5C-28D7-4659-B52C-BDB21D9EAB25}"/>
              </a:ext>
            </a:extLst>
          </p:cNvPr>
          <p:cNvSpPr/>
          <p:nvPr/>
        </p:nvSpPr>
        <p:spPr bwMode="auto">
          <a:xfrm>
            <a:off x="4633246" y="3834780"/>
            <a:ext cx="982793" cy="405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327B4A-014A-4646-8388-F6CEC3DCD8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rot="5400000">
            <a:off x="4086938" y="3274603"/>
            <a:ext cx="523412" cy="5829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0DD70E-FE65-43FD-8957-C67E97E3AC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rot="16200000" flipH="1">
            <a:off x="4617163" y="3327300"/>
            <a:ext cx="530422" cy="484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7DB9E-DFF5-442B-8B21-540D0BF69195}"/>
              </a:ext>
            </a:extLst>
          </p:cNvPr>
          <p:cNvSpPr/>
          <p:nvPr/>
        </p:nvSpPr>
        <p:spPr bwMode="auto">
          <a:xfrm>
            <a:off x="2266104" y="2368254"/>
            <a:ext cx="1809297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ActionPerformer</a:t>
            </a:r>
            <a:r>
              <a:rPr lang="en-US" altLang="ko-KR" sz="1200" dirty="0"/>
              <a:t>()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else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413E9-FC2D-4D1C-82E0-A43C23FF41D6}"/>
              </a:ext>
            </a:extLst>
          </p:cNvPr>
          <p:cNvSpPr/>
          <p:nvPr/>
        </p:nvSpPr>
        <p:spPr bwMode="auto">
          <a:xfrm>
            <a:off x="6721477" y="2224236"/>
            <a:ext cx="2727184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(Rectangle) 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Else (Oval)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CED28F-926E-48CD-BB48-460B14EFADD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5434456" y="2764297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3DDE-8805-4D8B-946E-23867A9BB500}"/>
              </a:ext>
            </a:extLst>
          </p:cNvPr>
          <p:cNvSpPr/>
          <p:nvPr/>
        </p:nvSpPr>
        <p:spPr bwMode="auto">
          <a:xfrm>
            <a:off x="2767152" y="4164192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DABCA-23F3-4ABF-BC3E-7A5BE61325C9}"/>
              </a:ext>
            </a:extLst>
          </p:cNvPr>
          <p:cNvSpPr/>
          <p:nvPr/>
        </p:nvSpPr>
        <p:spPr bwMode="auto">
          <a:xfrm>
            <a:off x="4919044" y="4164085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014FBE7-2C7F-4BB0-9830-0E112776C4ED}"/>
              </a:ext>
            </a:extLst>
          </p:cNvPr>
          <p:cNvSpPr/>
          <p:nvPr/>
        </p:nvSpPr>
        <p:spPr bwMode="auto">
          <a:xfrm>
            <a:off x="3680586" y="5231259"/>
            <a:ext cx="1547554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Polymorphism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2F4BD-F71D-4476-BC3C-1221E6F40EC6}"/>
              </a:ext>
            </a:extLst>
          </p:cNvPr>
          <p:cNvSpPr/>
          <p:nvPr/>
        </p:nvSpPr>
        <p:spPr bwMode="auto">
          <a:xfrm>
            <a:off x="5374748" y="5889914"/>
            <a:ext cx="982793" cy="405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7AC8B-B46F-4745-8F88-47E47CF48BF9}"/>
              </a:ext>
            </a:extLst>
          </p:cNvPr>
          <p:cNvSpPr/>
          <p:nvPr/>
        </p:nvSpPr>
        <p:spPr bwMode="auto">
          <a:xfrm>
            <a:off x="6442208" y="5896924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CA49C6-4A49-4195-BCFA-0ACBAD923588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 bwMode="auto">
          <a:xfrm rot="5400000">
            <a:off x="5867180" y="5326364"/>
            <a:ext cx="562516" cy="5645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8011B27-50F1-4EAC-9807-E4776972692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 bwMode="auto">
          <a:xfrm rot="16200000" flipH="1">
            <a:off x="6397404" y="5360723"/>
            <a:ext cx="569526" cy="5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10CB7B-672C-49C0-9278-73AA85377B44}"/>
              </a:ext>
            </a:extLst>
          </p:cNvPr>
          <p:cNvSpPr/>
          <p:nvPr/>
        </p:nvSpPr>
        <p:spPr bwMode="auto">
          <a:xfrm>
            <a:off x="5939333" y="4921719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6CD66783-4E90-4154-A153-4B2210D7768E}"/>
              </a:ext>
            </a:extLst>
          </p:cNvPr>
          <p:cNvSpPr/>
          <p:nvPr/>
        </p:nvSpPr>
        <p:spPr bwMode="auto">
          <a:xfrm>
            <a:off x="6346942" y="5360543"/>
            <a:ext cx="156977" cy="7710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0A64C4-D66E-405E-B7E5-FF3B42016F8A}"/>
              </a:ext>
            </a:extLst>
          </p:cNvPr>
          <p:cNvSpPr/>
          <p:nvPr/>
        </p:nvSpPr>
        <p:spPr bwMode="auto">
          <a:xfrm>
            <a:off x="4293053" y="210435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BA9D3-4493-411C-90FE-F407BD3E3AE8}"/>
              </a:ext>
            </a:extLst>
          </p:cNvPr>
          <p:cNvSpPr/>
          <p:nvPr/>
        </p:nvSpPr>
        <p:spPr bwMode="auto">
          <a:xfrm>
            <a:off x="6741314" y="3736404"/>
            <a:ext cx="2727184" cy="841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5F16CD-DAE5-4A95-8A47-E687F805DA46}"/>
              </a:ext>
            </a:extLst>
          </p:cNvPr>
          <p:cNvSpPr/>
          <p:nvPr/>
        </p:nvSpPr>
        <p:spPr bwMode="auto">
          <a:xfrm>
            <a:off x="8022218" y="420623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2C0382-9158-473E-A509-9F9F4F943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  <a:p>
            <a:pPr lvl="1"/>
            <a:r>
              <a:rPr lang="ko-KR" altLang="en-US" dirty="0"/>
              <a:t>순서를 가지는 </a:t>
            </a:r>
            <a:r>
              <a:rPr lang="en-US" altLang="ko-KR" dirty="0"/>
              <a:t>Objects</a:t>
            </a:r>
          </a:p>
          <a:p>
            <a:pPr lvl="1"/>
            <a:r>
              <a:rPr lang="en-US" altLang="ko-KR" dirty="0"/>
              <a:t> Object/Symbolic Name/Index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ToolBar.Button</a:t>
            </a:r>
            <a:r>
              <a:rPr lang="en-US" altLang="ko-KR" dirty="0"/>
              <a:t> -&gt; </a:t>
            </a:r>
            <a:r>
              <a:rPr lang="en-US" altLang="ko-KR" dirty="0" err="1"/>
              <a:t>DrawingPanel.selectedTool</a:t>
            </a:r>
            <a:endParaRPr lang="en-US" altLang="ko-KR" dirty="0"/>
          </a:p>
          <a:p>
            <a:pPr lvl="3"/>
            <a:r>
              <a:rPr lang="en-US" altLang="ko-KR" dirty="0" err="1"/>
              <a:t>ActionCommand</a:t>
            </a:r>
            <a:r>
              <a:rPr lang="en-US" altLang="ko-KR" dirty="0"/>
              <a:t> -&gt; </a:t>
            </a:r>
            <a:r>
              <a:rPr lang="en-US" altLang="ko-KR" dirty="0" err="1"/>
              <a:t>Etools.getTool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DrawingPanel.selectedTool.getTool</a:t>
            </a:r>
            <a:r>
              <a:rPr lang="en-US" altLang="ko-KR" dirty="0"/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F6209-0E91-4372-8A7F-1EA92DB8AED6}"/>
              </a:ext>
            </a:extLst>
          </p:cNvPr>
          <p:cNvSpPr/>
          <p:nvPr/>
        </p:nvSpPr>
        <p:spPr bwMode="auto">
          <a:xfrm>
            <a:off x="970781" y="3537401"/>
            <a:ext cx="5328592" cy="218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658D5-9BD4-446A-B3F2-659ED76B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F7D1-07FB-4634-8AFE-4F86A2F24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2844-B613-40D8-A232-7C354083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85DAD-46E8-4366-BA0C-7F924DCF9BF1}"/>
              </a:ext>
            </a:extLst>
          </p:cNvPr>
          <p:cNvSpPr/>
          <p:nvPr/>
        </p:nvSpPr>
        <p:spPr bwMode="auto">
          <a:xfrm>
            <a:off x="1296221" y="3765606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E3D91-8C37-45C1-8C9C-C08DC38C5036}"/>
              </a:ext>
            </a:extLst>
          </p:cNvPr>
          <p:cNvSpPr/>
          <p:nvPr/>
        </p:nvSpPr>
        <p:spPr bwMode="auto">
          <a:xfrm>
            <a:off x="1324853" y="4220792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C58E-5C48-4B55-A0EA-614015E26D39}"/>
              </a:ext>
            </a:extLst>
          </p:cNvPr>
          <p:cNvSpPr/>
          <p:nvPr/>
        </p:nvSpPr>
        <p:spPr bwMode="auto">
          <a:xfrm>
            <a:off x="1277931" y="4664293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AFFE1-C533-4D58-AD88-F0D7D10E0368}"/>
              </a:ext>
            </a:extLst>
          </p:cNvPr>
          <p:cNvSpPr/>
          <p:nvPr/>
        </p:nvSpPr>
        <p:spPr bwMode="auto">
          <a:xfrm>
            <a:off x="1277931" y="5139741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148DA-00DD-44B4-8EA3-F88B14F58BE9}"/>
              </a:ext>
            </a:extLst>
          </p:cNvPr>
          <p:cNvSpPr/>
          <p:nvPr/>
        </p:nvSpPr>
        <p:spPr bwMode="auto">
          <a:xfrm>
            <a:off x="2857481" y="3880414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0,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60EAD-B524-4A45-8D5C-2626EACF530F}"/>
              </a:ext>
            </a:extLst>
          </p:cNvPr>
          <p:cNvSpPr/>
          <p:nvPr/>
        </p:nvSpPr>
        <p:spPr bwMode="auto">
          <a:xfrm>
            <a:off x="2921424" y="4290050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1,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5402-3081-40D5-B66B-02CAD7250D89}"/>
              </a:ext>
            </a:extLst>
          </p:cNvPr>
          <p:cNvSpPr/>
          <p:nvPr/>
        </p:nvSpPr>
        <p:spPr bwMode="auto">
          <a:xfrm>
            <a:off x="2857481" y="5198145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3,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4DF41-DE24-4CD2-8985-D5600B981D8A}"/>
              </a:ext>
            </a:extLst>
          </p:cNvPr>
          <p:cNvSpPr/>
          <p:nvPr/>
        </p:nvSpPr>
        <p:spPr bwMode="auto">
          <a:xfrm>
            <a:off x="2921423" y="4733551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2,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F8C2-D218-43E9-999F-B17B72CFF191}"/>
              </a:ext>
            </a:extLst>
          </p:cNvPr>
          <p:cNvSpPr/>
          <p:nvPr/>
        </p:nvSpPr>
        <p:spPr bwMode="auto">
          <a:xfrm>
            <a:off x="5003229" y="3597912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lang="en-US" altLang="ko-KR" sz="1400" dirty="0" err="1"/>
              <a:t>eRectange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93F26E-094C-4D8D-BA91-CBBA2C295B12}"/>
              </a:ext>
            </a:extLst>
          </p:cNvPr>
          <p:cNvSpPr/>
          <p:nvPr/>
        </p:nvSpPr>
        <p:spPr bwMode="auto">
          <a:xfrm>
            <a:off x="5278809" y="4182986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2BCEF-63D3-4B1E-82A8-934F7F8CCFCB}"/>
              </a:ext>
            </a:extLst>
          </p:cNvPr>
          <p:cNvSpPr/>
          <p:nvPr/>
        </p:nvSpPr>
        <p:spPr bwMode="auto">
          <a:xfrm>
            <a:off x="5435277" y="4647580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ED9A3-15DF-4C6B-B0A0-9DAD480224FA}"/>
              </a:ext>
            </a:extLst>
          </p:cNvPr>
          <p:cNvSpPr/>
          <p:nvPr/>
        </p:nvSpPr>
        <p:spPr bwMode="auto">
          <a:xfrm>
            <a:off x="5269276" y="5548995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3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5BB5E-6B68-4759-AA95-87C8435AC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73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7301"/>
              </p:ext>
            </p:extLst>
          </p:nvPr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1DE78A-9972-463C-8F7C-07B173986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Toolbar =&gt; </a:t>
            </a:r>
            <a:r>
              <a:rPr lang="en-US" altLang="ko-KR" dirty="0" err="1"/>
              <a:t>DrawingPanel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Enumeration Object</a:t>
            </a:r>
          </a:p>
          <a:p>
            <a:pPr lvl="3"/>
            <a:r>
              <a:rPr lang="ko-KR" altLang="en-US" dirty="0"/>
              <a:t>특성</a:t>
            </a:r>
            <a:endParaRPr lang="en-US" altLang="ko-KR" dirty="0"/>
          </a:p>
          <a:p>
            <a:pPr lvl="4"/>
            <a:r>
              <a:rPr lang="en-US" altLang="ko-KR" dirty="0"/>
              <a:t>Object/Number/Symbolic Name</a:t>
            </a:r>
          </a:p>
          <a:p>
            <a:pPr lvl="4"/>
            <a:r>
              <a:rPr lang="en-US" altLang="ko-KR" dirty="0"/>
              <a:t>Label, Shape Object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591F-9227-490C-8293-96A8CB40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71DEF-FEDF-4592-8285-517CDB33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76EF0-2891-4029-A5AC-DA94E927B6AD}"/>
              </a:ext>
            </a:extLst>
          </p:cNvPr>
          <p:cNvSpPr/>
          <p:nvPr/>
        </p:nvSpPr>
        <p:spPr bwMode="auto">
          <a:xfrm>
            <a:off x="767661" y="1576164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F5E1-7B73-4A43-A987-06C20BA57804}"/>
              </a:ext>
            </a:extLst>
          </p:cNvPr>
          <p:cNvSpPr/>
          <p:nvPr/>
        </p:nvSpPr>
        <p:spPr bwMode="auto">
          <a:xfrm>
            <a:off x="3643384" y="1576164"/>
            <a:ext cx="1898913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18EA2D-E8C7-427C-AB54-B5D21DA2BAF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356363" y="2116225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B19A0-BEC0-4BE6-B7A7-353FEB8A6E64}"/>
              </a:ext>
            </a:extLst>
          </p:cNvPr>
          <p:cNvSpPr/>
          <p:nvPr/>
        </p:nvSpPr>
        <p:spPr bwMode="auto">
          <a:xfrm>
            <a:off x="1678099" y="2398021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0CFBD-6319-4BB8-9479-3645DD48A54A}"/>
              </a:ext>
            </a:extLst>
          </p:cNvPr>
          <p:cNvSpPr/>
          <p:nvPr/>
        </p:nvSpPr>
        <p:spPr bwMode="auto">
          <a:xfrm>
            <a:off x="4029870" y="5233769"/>
            <a:ext cx="1084646" cy="540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C7D53-C7C2-4F8F-B771-423F7535DDF9}"/>
              </a:ext>
            </a:extLst>
          </p:cNvPr>
          <p:cNvSpPr/>
          <p:nvPr/>
        </p:nvSpPr>
        <p:spPr bwMode="auto">
          <a:xfrm>
            <a:off x="4029870" y="4498886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8F409-3443-4EDD-BD35-1B774D44120D}"/>
              </a:ext>
            </a:extLst>
          </p:cNvPr>
          <p:cNvSpPr/>
          <p:nvPr/>
        </p:nvSpPr>
        <p:spPr bwMode="auto">
          <a:xfrm>
            <a:off x="4029870" y="3736404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F084C23-2925-4CE8-B117-77EC0D32F9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9671583"/>
              </p:ext>
            </p:extLst>
          </p:nvPr>
        </p:nvGraphicFramePr>
        <p:xfrm>
          <a:off x="5078530" y="4016831"/>
          <a:ext cx="201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4">
                  <a:extLst>
                    <a:ext uri="{9D8B030D-6E8A-4147-A177-3AD203B41FA5}">
                      <a16:colId xmlns:a16="http://schemas.microsoft.com/office/drawing/2014/main" val="2222639629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697834045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1852118046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3126216590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9136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49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B148F-79F6-4A95-914F-6D14C92407B7}"/>
              </a:ext>
            </a:extLst>
          </p:cNvPr>
          <p:cNvSpPr/>
          <p:nvPr/>
        </p:nvSpPr>
        <p:spPr bwMode="auto">
          <a:xfrm>
            <a:off x="4807170" y="56462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8DC581-E0CA-4C11-A65D-789BE4E5E2BB}"/>
              </a:ext>
            </a:extLst>
          </p:cNvPr>
          <p:cNvCxnSpPr>
            <a:endCxn id="18" idx="0"/>
          </p:cNvCxnSpPr>
          <p:nvPr/>
        </p:nvCxnSpPr>
        <p:spPr bwMode="auto">
          <a:xfrm rot="16200000" flipH="1">
            <a:off x="4613751" y="4848042"/>
            <a:ext cx="1444024" cy="152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C486A5-6359-4C70-AEAE-15DB7EA9BF62}"/>
              </a:ext>
            </a:extLst>
          </p:cNvPr>
          <p:cNvSpPr/>
          <p:nvPr/>
        </p:nvSpPr>
        <p:spPr bwMode="auto">
          <a:xfrm>
            <a:off x="4959570" y="57986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6824A-5A82-4880-A065-95935203F511}"/>
              </a:ext>
            </a:extLst>
          </p:cNvPr>
          <p:cNvSpPr/>
          <p:nvPr/>
        </p:nvSpPr>
        <p:spPr bwMode="auto">
          <a:xfrm>
            <a:off x="5111970" y="59510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B336E-5FA7-43F8-8447-BDFB0DB1B3D2}"/>
              </a:ext>
            </a:extLst>
          </p:cNvPr>
          <p:cNvSpPr/>
          <p:nvPr/>
        </p:nvSpPr>
        <p:spPr bwMode="auto">
          <a:xfrm>
            <a:off x="5264370" y="61034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6A0B226-4040-4444-A381-AF2C8079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0" y="424036"/>
            <a:ext cx="8535415" cy="648072"/>
          </a:xfrm>
        </p:spPr>
        <p:txBody>
          <a:bodyPr/>
          <a:lstStyle/>
          <a:p>
            <a:r>
              <a:rPr lang="en-US" altLang="ko-KR" dirty="0"/>
              <a:t>2022-04-20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파일 저장</a:t>
            </a:r>
            <a:endParaRPr lang="en-US" altLang="ko-KR" dirty="0"/>
          </a:p>
          <a:p>
            <a:pPr lvl="2"/>
            <a:r>
              <a:rPr lang="en-US" altLang="ko-KR" dirty="0"/>
              <a:t>Serialization</a:t>
            </a:r>
          </a:p>
          <a:p>
            <a:pPr lvl="3"/>
            <a:r>
              <a:rPr lang="en-US" altLang="ko-KR" dirty="0"/>
              <a:t>Serializable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37FEBCD-ACCB-484F-9171-2A9EFB4F9A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45474"/>
              </p:ext>
            </p:extLst>
          </p:nvPr>
        </p:nvGraphicFramePr>
        <p:xfrm>
          <a:off x="1218283" y="3894689"/>
          <a:ext cx="2163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96">
                  <a:extLst>
                    <a:ext uri="{9D8B030D-6E8A-4147-A177-3AD203B41FA5}">
                      <a16:colId xmlns:a16="http://schemas.microsoft.com/office/drawing/2014/main" val="1113077364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2963007295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3413825578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33396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8363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D0280-C4F2-4630-AFDE-9C8B37BDDD69}"/>
              </a:ext>
            </a:extLst>
          </p:cNvPr>
          <p:cNvSpPr/>
          <p:nvPr/>
        </p:nvSpPr>
        <p:spPr bwMode="auto">
          <a:xfrm>
            <a:off x="1047097" y="4602155"/>
            <a:ext cx="1152128" cy="440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608C461-AA20-407B-BE56-DC270CEA1E40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1531127" y="4047604"/>
            <a:ext cx="92034" cy="554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BBD87E-E43D-4138-A84E-91AE466E37ED}"/>
              </a:ext>
            </a:extLst>
          </p:cNvPr>
          <p:cNvSpPr/>
          <p:nvPr/>
        </p:nvSpPr>
        <p:spPr bwMode="auto">
          <a:xfrm>
            <a:off x="1762869" y="4950280"/>
            <a:ext cx="1080120" cy="440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TLine</a:t>
            </a:r>
            <a:endParaRPr lang="en-US" altLang="ko-KR" sz="14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y, x1, y1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C969D-3AC7-41E2-931E-2D6D3C2E4520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1974367" y="4119814"/>
            <a:ext cx="328562" cy="830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73DDC7-A144-4E57-BC7A-E6937C9C63C9}"/>
              </a:ext>
            </a:extLst>
          </p:cNvPr>
          <p:cNvSpPr/>
          <p:nvPr/>
        </p:nvSpPr>
        <p:spPr bwMode="auto">
          <a:xfrm>
            <a:off x="1238795" y="3318624"/>
            <a:ext cx="915592" cy="347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2985AF-4B67-496C-ADBD-2FDB04A48914}"/>
              </a:ext>
            </a:extLst>
          </p:cNvPr>
          <p:cNvCxnSpPr/>
          <p:nvPr/>
        </p:nvCxnSpPr>
        <p:spPr bwMode="auto">
          <a:xfrm flipH="1">
            <a:off x="1452309" y="3556962"/>
            <a:ext cx="252028" cy="318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ECDC984D-D852-461A-A5ED-D25747689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52029"/>
              </p:ext>
            </p:extLst>
          </p:nvPr>
        </p:nvGraphicFramePr>
        <p:xfrm>
          <a:off x="5506348" y="3896086"/>
          <a:ext cx="836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13077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3007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3825578"/>
                    </a:ext>
                  </a:extLst>
                </a:gridCol>
                <a:gridCol w="211563">
                  <a:extLst>
                    <a:ext uri="{9D8B030D-6E8A-4147-A177-3AD203B41FA5}">
                      <a16:colId xmlns:a16="http://schemas.microsoft.com/office/drawing/2014/main" val="33396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83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E96FC5-6125-49F8-919B-EBEFE95F9436}"/>
              </a:ext>
            </a:extLst>
          </p:cNvPr>
          <p:cNvSpPr/>
          <p:nvPr/>
        </p:nvSpPr>
        <p:spPr bwMode="auto">
          <a:xfrm>
            <a:off x="1578323" y="2807052"/>
            <a:ext cx="1368152" cy="347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Java Object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454CD9-26C2-445D-B850-2C9ED8A179E6}"/>
              </a:ext>
            </a:extLst>
          </p:cNvPr>
          <p:cNvSpPr/>
          <p:nvPr/>
        </p:nvSpPr>
        <p:spPr bwMode="auto">
          <a:xfrm>
            <a:off x="5226932" y="2807052"/>
            <a:ext cx="1368152" cy="347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Byte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D359A3E9-0C39-4F0D-995A-CA2537B15166}"/>
              </a:ext>
            </a:extLst>
          </p:cNvPr>
          <p:cNvSpPr/>
          <p:nvPr/>
        </p:nvSpPr>
        <p:spPr bwMode="auto">
          <a:xfrm>
            <a:off x="8275067" y="3811121"/>
            <a:ext cx="936105" cy="537976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5032D740-ED63-4F01-8D5C-FD52D58159D0}"/>
              </a:ext>
            </a:extLst>
          </p:cNvPr>
          <p:cNvSpPr/>
          <p:nvPr/>
        </p:nvSpPr>
        <p:spPr bwMode="auto">
          <a:xfrm>
            <a:off x="3632299" y="3324069"/>
            <a:ext cx="1552163" cy="723535"/>
          </a:xfrm>
          <a:prstGeom prst="leftArrow">
            <a:avLst>
              <a:gd name="adj1" fmla="val 70413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D527334-35BE-4F4C-A534-A7005469B844}"/>
              </a:ext>
            </a:extLst>
          </p:cNvPr>
          <p:cNvSpPr/>
          <p:nvPr/>
        </p:nvSpPr>
        <p:spPr bwMode="auto">
          <a:xfrm>
            <a:off x="3651836" y="4143499"/>
            <a:ext cx="1575096" cy="846139"/>
          </a:xfrm>
          <a:prstGeom prst="rightArrow">
            <a:avLst>
              <a:gd name="adj1" fmla="val 64057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A9A4E34E-3D37-40E4-AA93-7745D4798371}"/>
              </a:ext>
            </a:extLst>
          </p:cNvPr>
          <p:cNvSpPr/>
          <p:nvPr/>
        </p:nvSpPr>
        <p:spPr bwMode="auto">
          <a:xfrm>
            <a:off x="6474390" y="3295778"/>
            <a:ext cx="1552163" cy="723535"/>
          </a:xfrm>
          <a:prstGeom prst="leftArrow">
            <a:avLst>
              <a:gd name="adj1" fmla="val 70413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096B1B5-7D80-4704-8110-DC0ABD542CAF}"/>
              </a:ext>
            </a:extLst>
          </p:cNvPr>
          <p:cNvSpPr/>
          <p:nvPr/>
        </p:nvSpPr>
        <p:spPr bwMode="auto">
          <a:xfrm>
            <a:off x="6493927" y="4115208"/>
            <a:ext cx="1575096" cy="846139"/>
          </a:xfrm>
          <a:prstGeom prst="rightArrow">
            <a:avLst>
              <a:gd name="adj1" fmla="val 64057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A21DDD-3F7C-4A95-AD29-B381A3F65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Association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2CA5760-C885-4BD4-8E4A-67C702626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53EBE-95F0-4CFC-B1A2-4E56A3CDC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CF23-DEC1-44BC-B8AF-830A78601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CE539-4625-4BD8-A335-737F2FF33A44}"/>
              </a:ext>
            </a:extLst>
          </p:cNvPr>
          <p:cNvSpPr/>
          <p:nvPr/>
        </p:nvSpPr>
        <p:spPr bwMode="auto">
          <a:xfrm>
            <a:off x="3854848" y="1360140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C60F12-C1E2-4467-ABEF-06B06C977405}"/>
              </a:ext>
            </a:extLst>
          </p:cNvPr>
          <p:cNvSpPr/>
          <p:nvPr/>
        </p:nvSpPr>
        <p:spPr bwMode="auto">
          <a:xfrm>
            <a:off x="2338933" y="2368252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A98A33-4E38-401B-B8AF-232533B531C5}"/>
              </a:ext>
            </a:extLst>
          </p:cNvPr>
          <p:cNvSpPr/>
          <p:nvPr/>
        </p:nvSpPr>
        <p:spPr bwMode="auto">
          <a:xfrm>
            <a:off x="4814353" y="2368252"/>
            <a:ext cx="1413012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BD1210-BE85-472D-9DC8-A611B105DD19}"/>
              </a:ext>
            </a:extLst>
          </p:cNvPr>
          <p:cNvSpPr/>
          <p:nvPr/>
        </p:nvSpPr>
        <p:spPr bwMode="auto">
          <a:xfrm>
            <a:off x="1906885" y="3304357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2D6A5B5-343A-41C9-A887-54B153AF8FB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3456931" y="1394271"/>
            <a:ext cx="432048" cy="151591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1CE8EBA-5625-49F1-87E2-F79255816E38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rot="16200000" flipH="1">
            <a:off x="4759861" y="1607254"/>
            <a:ext cx="432048" cy="108994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0B65120-44E1-42FD-9063-65DFCFAF4392}"/>
              </a:ext>
            </a:extLst>
          </p:cNvPr>
          <p:cNvCxnSpPr>
            <a:stCxn id="10" idx="2"/>
            <a:endCxn id="14" idx="0"/>
          </p:cNvCxnSpPr>
          <p:nvPr/>
        </p:nvCxnSpPr>
        <p:spPr bwMode="auto">
          <a:xfrm rot="5400000">
            <a:off x="2518953" y="2908312"/>
            <a:ext cx="360041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3B26055-A930-4B5F-926C-0D9B3A5B2A88}"/>
              </a:ext>
            </a:extLst>
          </p:cNvPr>
          <p:cNvCxnSpPr>
            <a:stCxn id="14" idx="3"/>
            <a:endCxn id="11" idx="1"/>
          </p:cNvCxnSpPr>
          <p:nvPr/>
        </p:nvCxnSpPr>
        <p:spPr bwMode="auto">
          <a:xfrm flipV="1">
            <a:off x="3059013" y="2656284"/>
            <a:ext cx="1755340" cy="936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8212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106DF2-EA00-4618-AD18-7DF4ACB6E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New</a:t>
            </a:r>
          </a:p>
          <a:p>
            <a:pPr lvl="2"/>
            <a:r>
              <a:rPr lang="en-US" altLang="ko-KR" dirty="0"/>
              <a:t>Open</a:t>
            </a:r>
          </a:p>
          <a:p>
            <a:pPr lvl="2"/>
            <a:r>
              <a:rPr lang="en-US" altLang="ko-KR" dirty="0"/>
              <a:t>Save </a:t>
            </a:r>
          </a:p>
          <a:p>
            <a:pPr lvl="2"/>
            <a:r>
              <a:rPr lang="en-US" altLang="ko-KR" dirty="0" err="1"/>
              <a:t>saveAs</a:t>
            </a:r>
            <a:endParaRPr lang="en-US" altLang="ko-KR" dirty="0"/>
          </a:p>
          <a:p>
            <a:pPr lvl="2"/>
            <a:r>
              <a:rPr lang="en-US" altLang="ko-KR"/>
              <a:t>quit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B11F0-AFDF-402A-A340-B74AE880A3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8FBE8-273D-4037-B81C-781EFDFFB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FCE79-E0BA-404C-89CC-8C2F6F965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3743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E7A91CD-DB77-4ED2-8C61-17C8E333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2022-04-25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1F2D082-4A6D-4FD8-866F-2DFC10E265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File Menu</a:t>
            </a:r>
          </a:p>
          <a:p>
            <a:pPr lvl="1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F93465-6944-4737-B137-AF3ACD8FAB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5F4762-BEDA-492B-9F71-A2EC6D32B6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F33D7-AC73-489A-930B-07903DE36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5E49E6-6073-4108-9CF7-25726D7B283F}"/>
              </a:ext>
            </a:extLst>
          </p:cNvPr>
          <p:cNvSpPr/>
          <p:nvPr/>
        </p:nvSpPr>
        <p:spPr bwMode="auto">
          <a:xfrm>
            <a:off x="898773" y="1792188"/>
            <a:ext cx="1944216" cy="18722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B675E-E225-40F1-9E3A-047329F22641}"/>
              </a:ext>
            </a:extLst>
          </p:cNvPr>
          <p:cNvSpPr/>
          <p:nvPr/>
        </p:nvSpPr>
        <p:spPr bwMode="auto">
          <a:xfrm>
            <a:off x="1133819" y="23598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19AC36-EB68-452A-B493-BDD184209A11}"/>
              </a:ext>
            </a:extLst>
          </p:cNvPr>
          <p:cNvSpPr/>
          <p:nvPr/>
        </p:nvSpPr>
        <p:spPr bwMode="auto">
          <a:xfrm>
            <a:off x="1286219" y="25122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F87C03-445D-45F0-9DCC-F597A8B2C2C7}"/>
              </a:ext>
            </a:extLst>
          </p:cNvPr>
          <p:cNvSpPr/>
          <p:nvPr/>
        </p:nvSpPr>
        <p:spPr bwMode="auto">
          <a:xfrm>
            <a:off x="1438619" y="26646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19D219-813C-438C-9571-E82212F36646}"/>
              </a:ext>
            </a:extLst>
          </p:cNvPr>
          <p:cNvSpPr/>
          <p:nvPr/>
        </p:nvSpPr>
        <p:spPr bwMode="auto">
          <a:xfrm>
            <a:off x="1591019" y="28170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8660C5C4-3CA1-4369-970D-6C2DFA180A2B}"/>
              </a:ext>
            </a:extLst>
          </p:cNvPr>
          <p:cNvSpPr/>
          <p:nvPr/>
        </p:nvSpPr>
        <p:spPr bwMode="auto">
          <a:xfrm>
            <a:off x="3820242" y="2368252"/>
            <a:ext cx="1164257" cy="936104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6D34005-0E49-46B0-9CD3-7BB30AAF643F}"/>
              </a:ext>
            </a:extLst>
          </p:cNvPr>
          <p:cNvSpPr/>
          <p:nvPr/>
        </p:nvSpPr>
        <p:spPr bwMode="auto">
          <a:xfrm>
            <a:off x="2998214" y="2362079"/>
            <a:ext cx="720080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B79F0C2B-E345-44AE-90DD-27C8348AC297}"/>
              </a:ext>
            </a:extLst>
          </p:cNvPr>
          <p:cNvSpPr/>
          <p:nvPr/>
        </p:nvSpPr>
        <p:spPr bwMode="auto">
          <a:xfrm>
            <a:off x="2966784" y="2817068"/>
            <a:ext cx="748976" cy="432048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Load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2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1099-AC2C-4881-89C4-A5BA6F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0F25-7C26-4653-A1FF-F23F9817A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3F923-1F77-4DD5-AF30-BEA88C3AA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Linear List</a:t>
            </a:r>
          </a:p>
          <a:p>
            <a:pPr lvl="3"/>
            <a:r>
              <a:rPr lang="en-US" altLang="ko-KR" dirty="0"/>
              <a:t>Tree</a:t>
            </a:r>
          </a:p>
          <a:p>
            <a:pPr lvl="3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Aggregation Hierarchy – Composite Pattern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TitileBar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46AC-A6EB-467E-BFF8-11D40632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FBE0-D892-452D-8D58-6A509FC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6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A24C5-C555-C273-2614-250FDA31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003BB-11A4-7776-6594-9D0120EC50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커서 변경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8FE62-2F0D-47B9-BDA6-D3988A562A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Click </a:t>
            </a:r>
            <a:r>
              <a:rPr lang="ko-KR" altLang="en-US" dirty="0"/>
              <a:t>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도형 그리지 말기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9C113-0F74-9B45-6A27-BE3147121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5D69B-5362-F519-8618-B60545E39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836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E79E-0460-441F-C678-1799AF7A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C1DC1-2D1D-FB5E-372F-DCAD0B605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Cursor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Idle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Text Edit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도형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Selected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3A7B9-5EC5-D6A2-3D24-3A087DEA5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72E8A-96D3-C0A8-E209-2B954D166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F20F5-E7C9-8EEB-4733-AB4F7BDF6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87C992F-1C25-A3D3-38B6-0DE8E445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12" y="4385208"/>
            <a:ext cx="6704455" cy="1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48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Anchor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Anchor  </a:t>
            </a:r>
            <a:r>
              <a:rPr lang="ko-KR" altLang="en-US" dirty="0" smtClean="0"/>
              <a:t>지우기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Cursor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모양 추가</a:t>
            </a:r>
            <a:endParaRPr lang="en-US" altLang="ko-KR" dirty="0"/>
          </a:p>
          <a:p>
            <a:pPr lvl="2"/>
            <a:r>
              <a:rPr lang="en-US" altLang="ko-KR" dirty="0"/>
              <a:t>Rotate</a:t>
            </a:r>
          </a:p>
          <a:p>
            <a:pPr lvl="2"/>
            <a:r>
              <a:rPr lang="en-US" altLang="ko-KR" dirty="0"/>
              <a:t>Selection</a:t>
            </a:r>
          </a:p>
          <a:p>
            <a:pPr lvl="2"/>
            <a:r>
              <a:rPr lang="en-US" altLang="ko-KR" dirty="0"/>
              <a:t>Move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Program</a:t>
            </a:r>
          </a:p>
          <a:p>
            <a:pPr lvl="2"/>
            <a:r>
              <a:rPr lang="en-US" altLang="ko-KR" dirty="0" smtClean="0"/>
              <a:t>Affine Transform</a:t>
            </a:r>
          </a:p>
          <a:p>
            <a:pPr lvl="3"/>
            <a:r>
              <a:rPr lang="en-US" altLang="ko-KR" dirty="0" smtClean="0"/>
              <a:t>Move</a:t>
            </a:r>
          </a:p>
          <a:p>
            <a:pPr lvl="1"/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2"/>
            <a:r>
              <a:rPr lang="en-US" altLang="ko-KR" dirty="0"/>
              <a:t>Ex)</a:t>
            </a:r>
          </a:p>
          <a:p>
            <a:pPr lvl="3"/>
            <a:r>
              <a:rPr lang="en-US" altLang="ko-KR" dirty="0"/>
              <a:t>X1,Y1, X2, Y2 (50,40,30,76)</a:t>
            </a:r>
          </a:p>
          <a:p>
            <a:pPr lvl="4"/>
            <a:r>
              <a:rPr lang="en-US" altLang="ko-KR" dirty="0"/>
              <a:t>Translate (10,20)</a:t>
            </a:r>
          </a:p>
          <a:p>
            <a:pPr lvl="4"/>
            <a:r>
              <a:rPr lang="en-US" altLang="ko-KR" dirty="0"/>
              <a:t>Rotate (20)</a:t>
            </a:r>
          </a:p>
          <a:p>
            <a:pPr lvl="4"/>
            <a:r>
              <a:rPr lang="en-US" altLang="ko-KR" dirty="0"/>
              <a:t>Scaling (SE 1.5)</a:t>
            </a:r>
          </a:p>
          <a:p>
            <a:pPr lvl="4"/>
            <a:r>
              <a:rPr lang="en-US" altLang="ko-KR" dirty="0"/>
              <a:t>Shear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2964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8860E-6F5B-F16A-4AE2-BCB1109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Affine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065E1-2E4D-4BDF-03B5-CABB11A05C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modify the geometric structure of the image, </a:t>
            </a:r>
          </a:p>
          <a:p>
            <a:pPr lvl="1"/>
            <a:r>
              <a:rPr lang="en-US" altLang="ko-KR" dirty="0"/>
              <a:t>preserving parallelism of lines but not the lengths and angles.</a:t>
            </a:r>
          </a:p>
          <a:p>
            <a:r>
              <a:rPr lang="en-US" altLang="ko-KR" dirty="0"/>
              <a:t>Translation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Rotation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Scaling</a:t>
            </a:r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2E390A4-F6A7-2286-E8C3-2281BB2914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Shear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93C03-EDFD-8553-687B-28BE3099CE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36318-CBF9-B661-7D46-C07DA9F2D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D287D-A7B2-78CB-DDD4-0988FEAE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2551112"/>
            <a:ext cx="4781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E61074-CA78-79A4-7658-C6FAD067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4033377"/>
            <a:ext cx="47720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F0314D4-AE3D-8C34-68EA-9EC4E005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5606131"/>
            <a:ext cx="48482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6DEDB7-4180-18FC-8243-BAEF9CB8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83" y="1573572"/>
            <a:ext cx="46958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75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smtClean="0"/>
              <a:t>Shape Move</a:t>
            </a:r>
          </a:p>
          <a:p>
            <a:pPr lvl="2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7998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 변형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Translate</a:t>
            </a:r>
          </a:p>
          <a:p>
            <a:pPr lvl="2"/>
            <a:r>
              <a:rPr lang="en-US" altLang="ko-KR" dirty="0" smtClean="0"/>
              <a:t>Resize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pic>
        <p:nvPicPr>
          <p:cNvPr id="9" name="Picture 8" descr="https://static.packt-cdn.com/products/9781789537147/graphics/assets/4510565b-9462-4a22-ae17-fbc7b85876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93" y="1288398"/>
            <a:ext cx="4957961" cy="576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07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6727967" y="2771868"/>
            <a:ext cx="1588702" cy="17681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Affine Transform</a:t>
            </a:r>
          </a:p>
          <a:p>
            <a:pPr lvl="1"/>
            <a:r>
              <a:rPr lang="en-US" altLang="ko-KR" dirty="0" smtClean="0"/>
              <a:t>Translate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r>
              <a:rPr lang="en-US" altLang="ko-KR" dirty="0"/>
              <a:t>Resize</a:t>
            </a:r>
          </a:p>
          <a:p>
            <a:pPr lvl="2"/>
            <a:r>
              <a:rPr lang="en-US" altLang="ko-KR" dirty="0"/>
              <a:t>Resize </a:t>
            </a:r>
            <a:r>
              <a:rPr lang="en-US" altLang="ko-KR" dirty="0" smtClean="0"/>
              <a:t>Anchor </a:t>
            </a:r>
            <a:r>
              <a:rPr lang="ko-KR" altLang="en-US" dirty="0" smtClean="0"/>
              <a:t>찾기</a:t>
            </a:r>
            <a:endParaRPr lang="en-US" altLang="ko-KR" dirty="0"/>
          </a:p>
          <a:p>
            <a:pPr lvl="3"/>
            <a:r>
              <a:rPr lang="en-US" altLang="ko-KR" dirty="0"/>
              <a:t>Selected </a:t>
            </a:r>
            <a:r>
              <a:rPr lang="en-US" altLang="ko-KR" dirty="0" smtClean="0"/>
              <a:t>Anchor</a:t>
            </a:r>
            <a:r>
              <a:rPr lang="ko-KR" altLang="en-US" dirty="0" smtClean="0"/>
              <a:t>의 대각선 </a:t>
            </a:r>
            <a:r>
              <a:rPr lang="en-US" altLang="ko-KR" dirty="0" smtClean="0"/>
              <a:t>Anchor</a:t>
            </a:r>
          </a:p>
          <a:p>
            <a:pPr lvl="2"/>
            <a:r>
              <a:rPr lang="en-US" altLang="ko-KR" dirty="0" smtClean="0"/>
              <a:t>Width/Height </a:t>
            </a:r>
            <a:r>
              <a:rPr lang="ko-KR" altLang="en-US" dirty="0" smtClean="0"/>
              <a:t>의 배율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graphicFrame>
        <p:nvGraphicFramePr>
          <p:cNvPr id="9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992251"/>
              </p:ext>
            </p:extLst>
          </p:nvPr>
        </p:nvGraphicFramePr>
        <p:xfrm>
          <a:off x="2285674" y="1799367"/>
          <a:ext cx="1161093" cy="111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31">
                  <a:extLst>
                    <a:ext uri="{9D8B030D-6E8A-4147-A177-3AD203B41FA5}">
                      <a16:colId xmlns:a16="http://schemas.microsoft.com/office/drawing/2014/main" val="4151758035"/>
                    </a:ext>
                  </a:extLst>
                </a:gridCol>
                <a:gridCol w="387031">
                  <a:extLst>
                    <a:ext uri="{9D8B030D-6E8A-4147-A177-3AD203B41FA5}">
                      <a16:colId xmlns:a16="http://schemas.microsoft.com/office/drawing/2014/main" val="1309216761"/>
                    </a:ext>
                  </a:extLst>
                </a:gridCol>
                <a:gridCol w="387031">
                  <a:extLst>
                    <a:ext uri="{9D8B030D-6E8A-4147-A177-3AD203B41FA5}">
                      <a16:colId xmlns:a16="http://schemas.microsoft.com/office/drawing/2014/main" val="3074646983"/>
                    </a:ext>
                  </a:extLst>
                </a:gridCol>
              </a:tblGrid>
              <a:tr h="381271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610873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805745"/>
                  </a:ext>
                </a:extLst>
              </a:tr>
              <a:tr h="346928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17699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1078225" y="1714330"/>
            <a:ext cx="811384" cy="698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722950" y="1511381"/>
            <a:ext cx="710550" cy="3997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2,3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800720" y="2058584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551002" y="1528376"/>
            <a:ext cx="652513" cy="4287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4,3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355304" y="2065460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843908" y="1714330"/>
            <a:ext cx="730189" cy="698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755725" y="2771869"/>
            <a:ext cx="1152128" cy="1240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7779400" y="3819958"/>
            <a:ext cx="249237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6655868" y="2638988"/>
            <a:ext cx="249237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784043" y="3191082"/>
            <a:ext cx="249237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6631106" y="3191082"/>
            <a:ext cx="249237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8167863" y="4324014"/>
            <a:ext cx="249237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직선 화살표 연결선 22"/>
          <p:cNvCxnSpPr>
            <a:stCxn id="17" idx="5"/>
          </p:cNvCxnSpPr>
          <p:nvPr/>
        </p:nvCxnSpPr>
        <p:spPr bwMode="auto">
          <a:xfrm>
            <a:off x="7992137" y="4065809"/>
            <a:ext cx="180516" cy="186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왼쪽 중괄호 24"/>
          <p:cNvSpPr/>
          <p:nvPr/>
        </p:nvSpPr>
        <p:spPr bwMode="auto">
          <a:xfrm>
            <a:off x="6226896" y="2771868"/>
            <a:ext cx="308385" cy="124047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왼쪽 중괄호 25"/>
          <p:cNvSpPr/>
          <p:nvPr/>
        </p:nvSpPr>
        <p:spPr bwMode="auto">
          <a:xfrm>
            <a:off x="5743349" y="2787738"/>
            <a:ext cx="236220" cy="1752299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5876099" y="3116123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h1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5316891" y="3335098"/>
            <a:ext cx="542351" cy="55196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h2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60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smtClean="0"/>
              <a:t>Polymorphic Shape</a:t>
            </a:r>
          </a:p>
          <a:p>
            <a:pPr lvl="1"/>
            <a:r>
              <a:rPr lang="en-US" altLang="ko-KR" dirty="0" smtClean="0"/>
              <a:t>Polymorphic Transformer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042789" y="1720180"/>
            <a:ext cx="915910" cy="1259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122909" y="1720180"/>
            <a:ext cx="999174" cy="12594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3195484" y="1799302"/>
            <a:ext cx="943649" cy="1217021"/>
          </a:xfrm>
          <a:custGeom>
            <a:avLst/>
            <a:gdLst>
              <a:gd name="connsiteX0" fmla="*/ 186813 w 816077"/>
              <a:gd name="connsiteY0" fmla="*/ 0 h 904568"/>
              <a:gd name="connsiteX1" fmla="*/ 786581 w 816077"/>
              <a:gd name="connsiteY1" fmla="*/ 9832 h 904568"/>
              <a:gd name="connsiteX2" fmla="*/ 816077 w 816077"/>
              <a:gd name="connsiteY2" fmla="*/ 786581 h 904568"/>
              <a:gd name="connsiteX3" fmla="*/ 334297 w 816077"/>
              <a:gd name="connsiteY3" fmla="*/ 904568 h 904568"/>
              <a:gd name="connsiteX4" fmla="*/ 108155 w 816077"/>
              <a:gd name="connsiteY4" fmla="*/ 462116 h 904568"/>
              <a:gd name="connsiteX5" fmla="*/ 0 w 816077"/>
              <a:gd name="connsiteY5" fmla="*/ 196645 h 9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077" h="904568">
                <a:moveTo>
                  <a:pt x="186813" y="0"/>
                </a:moveTo>
                <a:lnTo>
                  <a:pt x="786581" y="9832"/>
                </a:lnTo>
                <a:lnTo>
                  <a:pt x="816077" y="786581"/>
                </a:lnTo>
                <a:lnTo>
                  <a:pt x="334297" y="904568"/>
                </a:lnTo>
                <a:lnTo>
                  <a:pt x="108155" y="462116"/>
                </a:lnTo>
                <a:lnTo>
                  <a:pt x="0" y="196645"/>
                </a:lnTo>
              </a:path>
            </a:pathLst>
          </a:cu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26765" y="1936204"/>
            <a:ext cx="3456384" cy="20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26765" y="2215582"/>
            <a:ext cx="3456384" cy="208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Move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18113" y="2499772"/>
            <a:ext cx="3456384" cy="208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Resize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2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E1E4-AE52-4094-8D29-E22E5D7F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A618-901C-4DB6-965B-4E168901D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CE516-95AB-421D-B494-FAD748349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2"/>
            <a:r>
              <a:rPr lang="en-US" altLang="ko-KR" dirty="0"/>
              <a:t>Specialization/Extends</a:t>
            </a:r>
          </a:p>
          <a:p>
            <a:pPr lvl="3"/>
            <a:r>
              <a:rPr lang="en-US" altLang="ko-KR" dirty="0"/>
              <a:t>=&gt; Reuse</a:t>
            </a:r>
          </a:p>
          <a:p>
            <a:pPr lvl="2"/>
            <a:r>
              <a:rPr lang="en-US" altLang="ko-KR" dirty="0"/>
              <a:t>Is-a-kind-of relation</a:t>
            </a:r>
          </a:p>
          <a:p>
            <a:pPr lvl="3"/>
            <a:r>
              <a:rPr lang="en-US" altLang="ko-KR" dirty="0" err="1"/>
              <a:t>JFrame</a:t>
            </a:r>
            <a:r>
              <a:rPr lang="en-US" altLang="ko-KR" dirty="0"/>
              <a:t> -&gt; </a:t>
            </a:r>
            <a:r>
              <a:rPr lang="en-US" altLang="ko-KR" dirty="0" err="1"/>
              <a:t>MainFrame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F5537-DCA4-4F20-A4B7-F6CFEBE5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22BE7-9883-46C4-83A2-01B52B8E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4D775E-8FC4-4FF9-841D-0B94BD7B7504}"/>
              </a:ext>
            </a:extLst>
          </p:cNvPr>
          <p:cNvGrpSpPr/>
          <p:nvPr/>
        </p:nvGrpSpPr>
        <p:grpSpPr>
          <a:xfrm>
            <a:off x="6011341" y="3088332"/>
            <a:ext cx="2088233" cy="3425778"/>
            <a:chOff x="6083348" y="3561784"/>
            <a:chExt cx="2160241" cy="3528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5BC173-7BC7-428D-A47E-0CF514D758C0}"/>
                </a:ext>
              </a:extLst>
            </p:cNvPr>
            <p:cNvSpPr/>
            <p:nvPr/>
          </p:nvSpPr>
          <p:spPr bwMode="auto">
            <a:xfrm>
              <a:off x="6083348" y="3561784"/>
              <a:ext cx="2160240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Super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x;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Method1(int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29800-7C15-4CF5-9DDB-05FECAB30E9B}"/>
                </a:ext>
              </a:extLst>
            </p:cNvPr>
            <p:cNvSpPr/>
            <p:nvPr/>
          </p:nvSpPr>
          <p:spPr bwMode="auto">
            <a:xfrm>
              <a:off x="6083349" y="5650015"/>
              <a:ext cx="216024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y;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Method2(int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58F0007-0187-4EBC-9790-C545ED626ECF}"/>
                </a:ext>
              </a:extLst>
            </p:cNvPr>
            <p:cNvSpPr/>
            <p:nvPr/>
          </p:nvSpPr>
          <p:spPr bwMode="auto">
            <a:xfrm>
              <a:off x="6983449" y="5009908"/>
              <a:ext cx="360040" cy="2880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C1E4E-E549-4086-A271-EC52C0B026B2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 bwMode="auto">
            <a:xfrm>
              <a:off x="7163469" y="5297940"/>
              <a:ext cx="0" cy="35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9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32A-02EE-42B3-8240-1A9D1F41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676E64-A4EF-402E-BFD0-E507CE87C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4"/>
            <a:r>
              <a:rPr lang="en-US" altLang="ko-KR" dirty="0"/>
              <a:t>New</a:t>
            </a:r>
          </a:p>
          <a:p>
            <a:pPr lvl="4"/>
            <a:r>
              <a:rPr lang="en-US" altLang="ko-KR" dirty="0"/>
              <a:t>Open</a:t>
            </a:r>
          </a:p>
          <a:p>
            <a:pPr lvl="4"/>
            <a:r>
              <a:rPr lang="en-US" altLang="ko-KR" dirty="0"/>
              <a:t>Close</a:t>
            </a:r>
          </a:p>
          <a:p>
            <a:pPr lvl="4"/>
            <a:r>
              <a:rPr lang="en-US" altLang="ko-KR" dirty="0"/>
              <a:t>Save</a:t>
            </a:r>
          </a:p>
          <a:p>
            <a:pPr lvl="4"/>
            <a:r>
              <a:rPr lang="en-US" altLang="ko-KR" dirty="0" err="1"/>
              <a:t>saveAs</a:t>
            </a:r>
            <a:endParaRPr lang="en-US" altLang="ko-KR" dirty="0"/>
          </a:p>
          <a:p>
            <a:pPr lvl="4"/>
            <a:r>
              <a:rPr lang="en-US" altLang="ko-KR" dirty="0"/>
              <a:t>Print</a:t>
            </a:r>
          </a:p>
          <a:p>
            <a:pPr lvl="4"/>
            <a:r>
              <a:rPr lang="en-US" altLang="ko-KR" dirty="0"/>
              <a:t>Quit</a:t>
            </a:r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  <a:p>
            <a:pPr lvl="4"/>
            <a:r>
              <a:rPr lang="en-US" altLang="ko-KR" dirty="0"/>
              <a:t>Cut</a:t>
            </a:r>
          </a:p>
          <a:p>
            <a:pPr lvl="4"/>
            <a:r>
              <a:rPr lang="en-US" altLang="ko-KR" dirty="0"/>
              <a:t>Copy</a:t>
            </a:r>
          </a:p>
          <a:p>
            <a:pPr lvl="4"/>
            <a:r>
              <a:rPr lang="en-US" altLang="ko-KR" dirty="0"/>
              <a:t>Paste</a:t>
            </a:r>
          </a:p>
          <a:p>
            <a:pPr lvl="4"/>
            <a:r>
              <a:rPr lang="en-US" altLang="ko-KR" dirty="0"/>
              <a:t>Group</a:t>
            </a:r>
          </a:p>
          <a:p>
            <a:pPr lvl="4"/>
            <a:r>
              <a:rPr lang="en-US" altLang="ko-KR" dirty="0" err="1"/>
              <a:t>UnGroup</a:t>
            </a:r>
            <a:endParaRPr lang="en-US" altLang="ko-KR" dirty="0"/>
          </a:p>
          <a:p>
            <a:pPr lvl="4"/>
            <a:r>
              <a:rPr lang="en-US" altLang="ko-KR" dirty="0"/>
              <a:t>Undo</a:t>
            </a:r>
          </a:p>
          <a:p>
            <a:pPr lvl="4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/>
              <a:t>Rectangle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Polygon</a:t>
            </a:r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5FD709-B4EC-491F-B6DA-7EF8BBF2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Layout Manager</a:t>
            </a:r>
          </a:p>
          <a:p>
            <a:pPr lvl="4"/>
            <a:r>
              <a:rPr lang="en-US" altLang="ko-KR" dirty="0"/>
              <a:t>Flow Layout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Class – Object (Type – Instance) =&gt; Instantiation</a:t>
            </a:r>
          </a:p>
          <a:p>
            <a:pPr marL="447675" lvl="2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일반명사</a:t>
            </a:r>
            <a:r>
              <a:rPr lang="en-US" altLang="ko-KR" dirty="0"/>
              <a:t> – </a:t>
            </a:r>
            <a:r>
              <a:rPr lang="ko-KR" altLang="en-US" dirty="0"/>
              <a:t>고유명사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3BDAD-3398-42A2-BC9A-29C24DE12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2FCF-0E73-425F-89AF-CD7739F78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414C-7A0E-4AA8-A679-68316F8CE440}"/>
              </a:ext>
            </a:extLst>
          </p:cNvPr>
          <p:cNvSpPr txBox="1"/>
          <p:nvPr/>
        </p:nvSpPr>
        <p:spPr>
          <a:xfrm>
            <a:off x="5723309" y="3664396"/>
            <a:ext cx="360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number;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endParaRPr lang="en-US" altLang="ko-KR" sz="1400" dirty="0"/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 marL="0" lvl="2"/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student;</a:t>
            </a:r>
          </a:p>
          <a:p>
            <a:pPr marL="0" lvl="2"/>
            <a:r>
              <a:rPr lang="en-US" altLang="ko-KR" sz="1400" dirty="0"/>
              <a:t>student = new Student();</a:t>
            </a:r>
          </a:p>
          <a:p>
            <a:pPr marL="0" lvl="2"/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</a:p>
          <a:p>
            <a:pPr marL="0" lvl="2"/>
            <a:r>
              <a:rPr lang="en-US" altLang="ko-KR" sz="1400" dirty="0"/>
              <a:t>student.id = 456123;</a:t>
            </a:r>
          </a:p>
        </p:txBody>
      </p:sp>
    </p:spTree>
    <p:extLst>
      <p:ext uri="{BB962C8B-B14F-4D97-AF65-F5344CB8AC3E}">
        <p14:creationId xmlns:p14="http://schemas.microsoft.com/office/powerpoint/2010/main" val="647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lvl="2"/>
            <a:r>
              <a:rPr lang="ko-KR" altLang="en-US" dirty="0"/>
              <a:t>마우스로 그리기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내용</a:t>
            </a:r>
            <a:endParaRPr lang="en-US" altLang="ko-KR" dirty="0"/>
          </a:p>
          <a:p>
            <a:pPr lvl="3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r>
              <a:rPr lang="en-US" altLang="ko-KR" dirty="0"/>
              <a:t>Layout Manager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BD8821-58D8-4124-9058-B7DF21385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JDK Classes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Component</a:t>
            </a:r>
          </a:p>
          <a:p>
            <a:pPr lvl="3"/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Programing</a:t>
            </a:r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ko-KR" altLang="en-US" dirty="0"/>
              <a:t>편지</a:t>
            </a:r>
            <a:endParaRPr lang="en-US" altLang="ko-KR" dirty="0"/>
          </a:p>
          <a:p>
            <a:pPr lvl="4"/>
            <a:r>
              <a:rPr lang="ko-KR" altLang="en-US" dirty="0"/>
              <a:t>모양</a:t>
            </a:r>
            <a:r>
              <a:rPr lang="en-US" altLang="ko-KR" dirty="0"/>
              <a:t>/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채우기</a:t>
            </a:r>
            <a:r>
              <a:rPr lang="en-US" altLang="ko-KR" dirty="0"/>
              <a:t>/</a:t>
            </a:r>
            <a:r>
              <a:rPr lang="ko-KR" altLang="en-US" dirty="0" err="1"/>
              <a:t>선두께</a:t>
            </a:r>
            <a:r>
              <a:rPr lang="en-US" altLang="ko-KR" dirty="0"/>
              <a:t>/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FFA3C-7334-46A8-8085-67647D6AF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User Event</a:t>
            </a:r>
          </a:p>
          <a:p>
            <a:pPr lvl="2"/>
            <a:r>
              <a:rPr lang="en-US" altLang="ko-KR" dirty="0"/>
              <a:t>Input Device</a:t>
            </a:r>
          </a:p>
          <a:p>
            <a:pPr lvl="3"/>
            <a:r>
              <a:rPr lang="en-US" altLang="ko-KR" dirty="0"/>
              <a:t>Keyboard</a:t>
            </a:r>
          </a:p>
          <a:p>
            <a:pPr lvl="3"/>
            <a:r>
              <a:rPr lang="en-US" altLang="ko-KR" dirty="0"/>
              <a:t>Mouse</a:t>
            </a:r>
          </a:p>
          <a:p>
            <a:pPr lvl="3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EDD26-8B97-47AE-8E48-B72EB8B5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(User Event -&gt; Action())*</a:t>
            </a:r>
          </a:p>
          <a:p>
            <a:pPr lvl="3"/>
            <a:r>
              <a:rPr lang="en-US" altLang="ko-KR" dirty="0"/>
              <a:t>Ex) mouse button down -&gt; file Open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091B-458D-44D4-B96F-198107AD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5A12-0982-4438-8590-EB8872C0D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A3504-AE49-4EC9-9B7E-A433BC454A03}"/>
              </a:ext>
            </a:extLst>
          </p:cNvPr>
          <p:cNvSpPr/>
          <p:nvPr/>
        </p:nvSpPr>
        <p:spPr bwMode="auto">
          <a:xfrm>
            <a:off x="4185678" y="2734446"/>
            <a:ext cx="164082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scanner.read</a:t>
            </a:r>
            <a:r>
              <a:rPr lang="en-US" altLang="ko-KR" sz="1600" dirty="0"/>
              <a:t>();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A6DFA9-F756-49DF-820B-4F903F2B4C76}"/>
              </a:ext>
            </a:extLst>
          </p:cNvPr>
          <p:cNvSpPr/>
          <p:nvPr/>
        </p:nvSpPr>
        <p:spPr bwMode="auto">
          <a:xfrm>
            <a:off x="3283666" y="3410597"/>
            <a:ext cx="824345" cy="50405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2722C-F3AF-4F05-88F2-F3D2EA3397F1}"/>
              </a:ext>
            </a:extLst>
          </p:cNvPr>
          <p:cNvSpPr/>
          <p:nvPr/>
        </p:nvSpPr>
        <p:spPr bwMode="auto">
          <a:xfrm>
            <a:off x="1915514" y="3338588"/>
            <a:ext cx="1132544" cy="685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4D2E1-2E85-4D16-9F2A-790EE5C83B47}"/>
              </a:ext>
            </a:extLst>
          </p:cNvPr>
          <p:cNvSpPr/>
          <p:nvPr/>
        </p:nvSpPr>
        <p:spPr bwMode="auto">
          <a:xfrm>
            <a:off x="886146" y="3410597"/>
            <a:ext cx="891244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a:spPr>
      <a:bodyPr wrap="square" rtlCol="0" anchor="ctr">
        <a:noAutofit/>
      </a:bodyPr>
      <a:lstStyle>
        <a:defPPr algn="ctr">
          <a:defRPr sz="16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42326</TotalTime>
  <Words>1195</Words>
  <Application>Microsoft Office PowerPoint</Application>
  <PresentationFormat>사용자 지정</PresentationFormat>
  <Paragraphs>746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2020-03-09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2022-04-13</vt:lpstr>
      <vt:lpstr>PowerPoint 프레젠테이션</vt:lpstr>
      <vt:lpstr>PowerPoint 프레젠테이션</vt:lpstr>
      <vt:lpstr>2022-04-18</vt:lpstr>
      <vt:lpstr>PowerPoint 프레젠테이션</vt:lpstr>
      <vt:lpstr>2022-04-20</vt:lpstr>
      <vt:lpstr>PowerPoint 프레젠테이션</vt:lpstr>
      <vt:lpstr>PowerPoint 프레젠테이션</vt:lpstr>
      <vt:lpstr>2022-04-25</vt:lpstr>
      <vt:lpstr>2022-05-04</vt:lpstr>
      <vt:lpstr>2022-05-09</vt:lpstr>
      <vt:lpstr>2022-05-11</vt:lpstr>
      <vt:lpstr>Affine Transformation</vt:lpstr>
      <vt:lpstr>2022-05-16</vt:lpstr>
      <vt:lpstr>2022-05-18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1702</cp:revision>
  <cp:lastPrinted>2022-04-04T00:35:00Z</cp:lastPrinted>
  <dcterms:created xsi:type="dcterms:W3CDTF">2014-02-08T16:07:40Z</dcterms:created>
  <dcterms:modified xsi:type="dcterms:W3CDTF">2022-05-18T01:23:08Z</dcterms:modified>
</cp:coreProperties>
</file>