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1" r:id="rId27"/>
    <p:sldId id="320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455E0-6682-47B7-9EC3-48141E5E9BE3}" v="128" dt="2022-04-25T01:33:41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65" d="100"/>
          <a:sy n="65" d="100"/>
        </p:scale>
        <p:origin x="1140" y="48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F1ECCD46-917A-4D1E-B64E-7EB052C14A99}"/>
    <pc:docChg chg="undo custSel addSld delSld modSld">
      <pc:chgData name="choi sungwoon" userId="dd863a805e970f02" providerId="LiveId" clId="{F1ECCD46-917A-4D1E-B64E-7EB052C14A99}" dt="2022-03-09T02:32:49.201" v="1016" actId="15"/>
      <pc:docMkLst>
        <pc:docMk/>
      </pc:docMkLst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F1ECCD46-917A-4D1E-B64E-7EB052C14A99}" dt="2022-03-02T02:42:49.883" v="273"/>
        <pc:sldMkLst>
          <pc:docMk/>
          <pc:sldMk cId="1840630231" sldId="295"/>
        </pc:sldMkLst>
        <pc:spChg chg="mod">
          <ac:chgData name="choi sungwoon" userId="dd863a805e970f02" providerId="LiveId" clId="{F1ECCD46-917A-4D1E-B64E-7EB052C14A99}" dt="2022-03-02T02:00:18.412" v="36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F1ECCD46-917A-4D1E-B64E-7EB052C14A99}" dt="2022-03-02T02:40:29.715" v="150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F1ECCD46-917A-4D1E-B64E-7EB052C14A99}" dt="2022-03-02T02:42:49.883" v="273"/>
          <ac:spMkLst>
            <pc:docMk/>
            <pc:sldMk cId="1840630231" sldId="295"/>
            <ac:spMk id="4" creationId="{00000000-0000-0000-0000-000000000000}"/>
          </ac:spMkLst>
        </pc:spChg>
      </pc:sldChg>
      <pc:sldChg chg="modSp new mod">
        <pc:chgData name="choi sungwoon" userId="dd863a805e970f02" providerId="LiveId" clId="{F1ECCD46-917A-4D1E-B64E-7EB052C14A99}" dt="2022-03-07T02:44:19.450" v="585" actId="20577"/>
        <pc:sldMkLst>
          <pc:docMk/>
          <pc:sldMk cId="2984352442" sldId="296"/>
        </pc:sldMkLst>
        <pc:spChg chg="mod">
          <ac:chgData name="choi sungwoon" userId="dd863a805e970f02" providerId="LiveId" clId="{F1ECCD46-917A-4D1E-B64E-7EB052C14A99}" dt="2022-03-07T01:17:32.233" v="284" actId="20577"/>
          <ac:spMkLst>
            <pc:docMk/>
            <pc:sldMk cId="2984352442" sldId="296"/>
            <ac:spMk id="2" creationId="{6B6CC013-5F4B-4189-8CA3-75EE51333E39}"/>
          </ac:spMkLst>
        </pc:spChg>
        <pc:spChg chg="mod">
          <ac:chgData name="choi sungwoon" userId="dd863a805e970f02" providerId="LiveId" clId="{F1ECCD46-917A-4D1E-B64E-7EB052C14A99}" dt="2022-03-07T01:34:29.993" v="375" actId="15"/>
          <ac:spMkLst>
            <pc:docMk/>
            <pc:sldMk cId="2984352442" sldId="296"/>
            <ac:spMk id="3" creationId="{1A8F9EE9-8E12-490D-9101-611891789A38}"/>
          </ac:spMkLst>
        </pc:spChg>
        <pc:spChg chg="mod">
          <ac:chgData name="choi sungwoon" userId="dd863a805e970f02" providerId="LiveId" clId="{F1ECCD46-917A-4D1E-B64E-7EB052C14A99}" dt="2022-03-07T02:44:19.450" v="585" actId="20577"/>
          <ac:spMkLst>
            <pc:docMk/>
            <pc:sldMk cId="2984352442" sldId="296"/>
            <ac:spMk id="4" creationId="{C8BDCD9C-276F-46D8-8C50-86C98217A8F4}"/>
          </ac:spMkLst>
        </pc:spChg>
      </pc:sldChg>
      <pc:sldChg chg="addSp delSp modSp new mod">
        <pc:chgData name="choi sungwoon" userId="dd863a805e970f02" providerId="LiveId" clId="{F1ECCD46-917A-4D1E-B64E-7EB052C14A99}" dt="2022-03-09T01:45:25.726" v="784" actId="208"/>
        <pc:sldMkLst>
          <pc:docMk/>
          <pc:sldMk cId="465145946" sldId="297"/>
        </pc:sldMkLst>
        <pc:spChg chg="mod">
          <ac:chgData name="choi sungwoon" userId="dd863a805e970f02" providerId="LiveId" clId="{F1ECCD46-917A-4D1E-B64E-7EB052C14A99}" dt="2022-03-09T01:20:02.892" v="596" actId="20577"/>
          <ac:spMkLst>
            <pc:docMk/>
            <pc:sldMk cId="465145946" sldId="297"/>
            <ac:spMk id="2" creationId="{675EE583-4D2C-4BD7-8008-7DC09C093038}"/>
          </ac:spMkLst>
        </pc:spChg>
        <pc:spChg chg="mod">
          <ac:chgData name="choi sungwoon" userId="dd863a805e970f02" providerId="LiveId" clId="{F1ECCD46-917A-4D1E-B64E-7EB052C14A99}" dt="2022-03-09T01:21:31.289" v="607"/>
          <ac:spMkLst>
            <pc:docMk/>
            <pc:sldMk cId="465145946" sldId="297"/>
            <ac:spMk id="3" creationId="{1C6DD5CD-F190-4AC9-A5D8-1115BB0150C0}"/>
          </ac:spMkLst>
        </pc:spChg>
        <pc:spChg chg="mod">
          <ac:chgData name="choi sungwoon" userId="dd863a805e970f02" providerId="LiveId" clId="{F1ECCD46-917A-4D1E-B64E-7EB052C14A99}" dt="2022-03-09T01:40:07.046" v="759" actId="20577"/>
          <ac:spMkLst>
            <pc:docMk/>
            <pc:sldMk cId="465145946" sldId="297"/>
            <ac:spMk id="4" creationId="{AAE85F9B-3E3A-4726-A7D7-E458337FE3DC}"/>
          </ac:spMkLst>
        </pc:spChg>
        <pc:spChg chg="add mod">
          <ac:chgData name="choi sungwoon" userId="dd863a805e970f02" providerId="LiveId" clId="{F1ECCD46-917A-4D1E-B64E-7EB052C14A99}" dt="2022-03-09T01:42:21.626" v="766" actId="20577"/>
          <ac:spMkLst>
            <pc:docMk/>
            <pc:sldMk cId="465145946" sldId="297"/>
            <ac:spMk id="7" creationId="{B69AE3C2-2AB1-44A9-96CA-F6680EE85135}"/>
          </ac:spMkLst>
        </pc:spChg>
        <pc:spChg chg="add mod">
          <ac:chgData name="choi sungwoon" userId="dd863a805e970f02" providerId="LiveId" clId="{F1ECCD46-917A-4D1E-B64E-7EB052C14A99}" dt="2022-03-09T01:45:16.484" v="782" actId="208"/>
          <ac:spMkLst>
            <pc:docMk/>
            <pc:sldMk cId="465145946" sldId="297"/>
            <ac:spMk id="8" creationId="{8F91CADA-24C5-439B-BDD1-83CF42B9CBD2}"/>
          </ac:spMkLst>
        </pc:spChg>
        <pc:spChg chg="add mod">
          <ac:chgData name="choi sungwoon" userId="dd863a805e970f02" providerId="LiveId" clId="{F1ECCD46-917A-4D1E-B64E-7EB052C14A99}" dt="2022-03-09T01:45:25.726" v="784" actId="208"/>
          <ac:spMkLst>
            <pc:docMk/>
            <pc:sldMk cId="465145946" sldId="297"/>
            <ac:spMk id="9" creationId="{00B8353C-9488-44D7-BDC8-CA5651B3B889}"/>
          </ac:spMkLst>
        </pc:spChg>
        <pc:spChg chg="add mod">
          <ac:chgData name="choi sungwoon" userId="dd863a805e970f02" providerId="LiveId" clId="{F1ECCD46-917A-4D1E-B64E-7EB052C14A99}" dt="2022-03-09T01:45:16.484" v="782" actId="208"/>
          <ac:spMkLst>
            <pc:docMk/>
            <pc:sldMk cId="465145946" sldId="297"/>
            <ac:spMk id="14" creationId="{25666989-2E9C-4123-8250-F718DE8DAF56}"/>
          </ac:spMkLst>
        </pc:spChg>
        <pc:cxnChg chg="add del mod">
          <ac:chgData name="choi sungwoon" userId="dd863a805e970f02" providerId="LiveId" clId="{F1ECCD46-917A-4D1E-B64E-7EB052C14A99}" dt="2022-03-09T01:43:06.669" v="772" actId="478"/>
          <ac:cxnSpMkLst>
            <pc:docMk/>
            <pc:sldMk cId="465145946" sldId="297"/>
            <ac:cxnSpMk id="11" creationId="{5FAEDDED-C7A8-4650-87E8-805327A310F1}"/>
          </ac:cxnSpMkLst>
        </pc:cxnChg>
        <pc:cxnChg chg="add mod">
          <ac:chgData name="choi sungwoon" userId="dd863a805e970f02" providerId="LiveId" clId="{F1ECCD46-917A-4D1E-B64E-7EB052C14A99}" dt="2022-03-09T01:43:34.569" v="778" actId="1076"/>
          <ac:cxnSpMkLst>
            <pc:docMk/>
            <pc:sldMk cId="465145946" sldId="297"/>
            <ac:cxnSpMk id="16" creationId="{07D5EFE0-68B8-43F6-AD62-8EBE2AFBC800}"/>
          </ac:cxnSpMkLst>
        </pc:cxnChg>
        <pc:cxnChg chg="add mod">
          <ac:chgData name="choi sungwoon" userId="dd863a805e970f02" providerId="LiveId" clId="{F1ECCD46-917A-4D1E-B64E-7EB052C14A99}" dt="2022-03-09T01:43:34.569" v="778" actId="1076"/>
          <ac:cxnSpMkLst>
            <pc:docMk/>
            <pc:sldMk cId="465145946" sldId="297"/>
            <ac:cxnSpMk id="17" creationId="{9E864C51-29D1-4C61-A5BE-36A406F7D33E}"/>
          </ac:cxnSpMkLst>
        </pc:cxnChg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3692906224" sldId="297"/>
        </pc:sldMkLst>
      </pc:sldChg>
      <pc:sldChg chg="addSp delSp modSp new mod modClrScheme chgLayout">
        <pc:chgData name="choi sungwoon" userId="dd863a805e970f02" providerId="LiveId" clId="{F1ECCD46-917A-4D1E-B64E-7EB052C14A99}" dt="2022-03-09T02:32:49.201" v="1016" actId="15"/>
        <pc:sldMkLst>
          <pc:docMk/>
          <pc:sldMk cId="2659507460" sldId="298"/>
        </pc:sldMkLst>
        <pc:spChg chg="del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2" creationId="{A1750D1C-D1BD-4724-A080-577128FB6536}"/>
          </ac:spMkLst>
        </pc:spChg>
        <pc:spChg chg="del 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3" creationId="{7DA4C8B7-D6C7-47C2-A21E-6CBD20A8EF45}"/>
          </ac:spMkLst>
        </pc:spChg>
        <pc:spChg chg="del 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4" creationId="{8767D0D8-D140-4151-A007-D74F2A40D1E6}"/>
          </ac:spMkLst>
        </pc:spChg>
        <pc:spChg chg="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5" creationId="{EAF564F5-1DD1-4BDC-8C6A-642B3D4F0FCD}"/>
          </ac:spMkLst>
        </pc:spChg>
        <pc:spChg chg="mod ord">
          <ac:chgData name="choi sungwoon" userId="dd863a805e970f02" providerId="LiveId" clId="{F1ECCD46-917A-4D1E-B64E-7EB052C14A99}" dt="2022-03-09T02:30:44.031" v="786" actId="700"/>
          <ac:spMkLst>
            <pc:docMk/>
            <pc:sldMk cId="2659507460" sldId="298"/>
            <ac:spMk id="6" creationId="{C8EB2E34-2324-459C-BA4E-4A22E3B99B6D}"/>
          </ac:spMkLst>
        </pc:spChg>
        <pc:spChg chg="add mod ord">
          <ac:chgData name="choi sungwoon" userId="dd863a805e970f02" providerId="LiveId" clId="{F1ECCD46-917A-4D1E-B64E-7EB052C14A99}" dt="2022-03-09T02:32:16.855" v="981" actId="20577"/>
          <ac:spMkLst>
            <pc:docMk/>
            <pc:sldMk cId="2659507460" sldId="298"/>
            <ac:spMk id="7" creationId="{BEC9BA35-D358-4BCF-8EA8-457BD9987401}"/>
          </ac:spMkLst>
        </pc:spChg>
        <pc:spChg chg="add mod ord">
          <ac:chgData name="choi sungwoon" userId="dd863a805e970f02" providerId="LiveId" clId="{F1ECCD46-917A-4D1E-B64E-7EB052C14A99}" dt="2022-03-09T02:32:49.201" v="1016" actId="15"/>
          <ac:spMkLst>
            <pc:docMk/>
            <pc:sldMk cId="2659507460" sldId="298"/>
            <ac:spMk id="8" creationId="{163B0DB6-71A8-4A80-8492-6D21E2F906FF}"/>
          </ac:spMkLst>
        </pc:spChg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F1ECCD46-917A-4D1E-B64E-7EB052C14A99}" dt="2022-03-02T01:57:39.38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F1ECCD46-917A-4D1E-B64E-7EB052C14A99}" dt="2022-03-02T01:57:39.38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F1ECCD46-917A-4D1E-B64E-7EB052C14A99}" dt="2022-03-02T01:57:39.38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D3953FFF-05B6-42CB-8B83-486C793F6B02}"/>
    <pc:docChg chg="addSld delSld modSld">
      <pc:chgData name="choi sungwoon" userId="dd863a805e970f02" providerId="LiveId" clId="{D3953FFF-05B6-42CB-8B83-486C793F6B02}" dt="2022-02-28T06:07:22.813" v="1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6:14.273" v="143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add">
        <pc:chgData name="choi sungwoon" userId="dd863a805e970f02" providerId="LiveId" clId="{D3953FFF-05B6-42CB-8B83-486C793F6B02}" dt="2022-02-28T06:06:50.071" v="145"/>
        <pc:sldMkLst>
          <pc:docMk/>
          <pc:sldMk cId="1227341336" sldId="304"/>
        </pc:sldMkLst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262455E0-6682-47B7-9EC3-48141E5E9BE3}"/>
    <pc:docChg chg="undo custSel addSld modSld">
      <pc:chgData name="choi sungwoon" userId="dd863a805e970f02" providerId="LiveId" clId="{262455E0-6682-47B7-9EC3-48141E5E9BE3}" dt="2022-04-25T01:35:56.272" v="948" actId="1076"/>
      <pc:docMkLst>
        <pc:docMk/>
      </pc:docMkLst>
      <pc:sldChg chg="addSp add mod">
        <pc:chgData name="choi sungwoon" userId="dd863a805e970f02" providerId="LiveId" clId="{262455E0-6682-47B7-9EC3-48141E5E9BE3}" dt="2022-04-18T02:08:38.657" v="323" actId="11529"/>
        <pc:sldMkLst>
          <pc:docMk/>
          <pc:sldMk cId="2267256780" sldId="318"/>
        </pc:sldMkLst>
        <pc:spChg chg="add">
          <ac:chgData name="choi sungwoon" userId="dd863a805e970f02" providerId="LiveId" clId="{262455E0-6682-47B7-9EC3-48141E5E9BE3}" dt="2022-04-18T02:08:38.657" v="323" actId="11529"/>
          <ac:spMkLst>
            <pc:docMk/>
            <pc:sldMk cId="2267256780" sldId="318"/>
            <ac:spMk id="3" creationId="{86B021D5-6B80-4BE1-83A0-3C8F621E8A00}"/>
          </ac:spMkLst>
        </pc:spChg>
      </pc:sldChg>
      <pc:sldChg chg="modSp add mod">
        <pc:chgData name="choi sungwoon" userId="dd863a805e970f02" providerId="LiveId" clId="{262455E0-6682-47B7-9EC3-48141E5E9BE3}" dt="2022-04-18T02:40:15.590" v="426"/>
        <pc:sldMkLst>
          <pc:docMk/>
          <pc:sldMk cId="2903520252" sldId="320"/>
        </pc:sldMkLst>
        <pc:spChg chg="mod">
          <ac:chgData name="choi sungwoon" userId="dd863a805e970f02" providerId="LiveId" clId="{262455E0-6682-47B7-9EC3-48141E5E9BE3}" dt="2022-04-18T02:40:15.590" v="426"/>
          <ac:spMkLst>
            <pc:docMk/>
            <pc:sldMk cId="2903520252" sldId="320"/>
            <ac:spMk id="2" creationId="{A1F3C985-21A4-44D5-AC5D-007D0D623BD6}"/>
          </ac:spMkLst>
        </pc:spChg>
      </pc:sldChg>
      <pc:sldChg chg="addSp delSp modSp new mod modClrScheme chgLayout">
        <pc:chgData name="choi sungwoon" userId="dd863a805e970f02" providerId="LiveId" clId="{262455E0-6682-47B7-9EC3-48141E5E9BE3}" dt="2022-04-18T02:08:28.219" v="322" actId="1076"/>
        <pc:sldMkLst>
          <pc:docMk/>
          <pc:sldMk cId="14437787" sldId="321"/>
        </pc:sldMkLst>
        <pc:spChg chg="del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2" creationId="{6B241A4E-1B17-481B-9CA1-C244C59207A8}"/>
          </ac:spMkLst>
        </pc:spChg>
        <pc:spChg chg="del 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3" creationId="{30D1A8DC-4E15-4982-B5AD-2A9AFAFAE3BE}"/>
          </ac:spMkLst>
        </pc:spChg>
        <pc:spChg chg="del 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4" creationId="{A82E2A88-6CC0-4CFA-896A-49254759E6AB}"/>
          </ac:spMkLst>
        </pc:spChg>
        <pc:spChg chg="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5" creationId="{F5DFA738-F381-4F2E-ADB8-6A3ED71CDE11}"/>
          </ac:spMkLst>
        </pc:spChg>
        <pc:spChg chg="mod ord">
          <ac:chgData name="choi sungwoon" userId="dd863a805e970f02" providerId="LiveId" clId="{262455E0-6682-47B7-9EC3-48141E5E9BE3}" dt="2022-04-18T01:36:44.015" v="2" actId="700"/>
          <ac:spMkLst>
            <pc:docMk/>
            <pc:sldMk cId="14437787" sldId="321"/>
            <ac:spMk id="6" creationId="{D3BB180F-887B-4B8C-9FBC-DB7A377BFEB9}"/>
          </ac:spMkLst>
        </pc:spChg>
        <pc:spChg chg="add mod ord">
          <ac:chgData name="choi sungwoon" userId="dd863a805e970f02" providerId="LiveId" clId="{262455E0-6682-47B7-9EC3-48141E5E9BE3}" dt="2022-04-18T02:08:20.825" v="321" actId="6549"/>
          <ac:spMkLst>
            <pc:docMk/>
            <pc:sldMk cId="14437787" sldId="321"/>
            <ac:spMk id="7" creationId="{CBC4D96A-5E8D-421C-A318-50892194826E}"/>
          </ac:spMkLst>
        </pc:spChg>
        <pc:spChg chg="add del mod ord">
          <ac:chgData name="choi sungwoon" userId="dd863a805e970f02" providerId="LiveId" clId="{262455E0-6682-47B7-9EC3-48141E5E9BE3}" dt="2022-04-18T01:51:03.699" v="174" actId="3680"/>
          <ac:spMkLst>
            <pc:docMk/>
            <pc:sldMk cId="14437787" sldId="321"/>
            <ac:spMk id="8" creationId="{9B0A903A-6B98-4656-88F9-8A047C001FB7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9" creationId="{4ACA85A5-6027-459B-9205-6DC49E72486C}"/>
          </ac:spMkLst>
        </pc:spChg>
        <pc:spChg chg="add del mod">
          <ac:chgData name="choi sungwoon" userId="dd863a805e970f02" providerId="LiveId" clId="{262455E0-6682-47B7-9EC3-48141E5E9BE3}" dt="2022-04-18T01:38:02.416" v="41" actId="478"/>
          <ac:spMkLst>
            <pc:docMk/>
            <pc:sldMk cId="14437787" sldId="321"/>
            <ac:spMk id="10" creationId="{2C520CEC-2BD9-4D03-A4CB-77BCE67BA295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11" creationId="{D3ED9CC0-BCB9-432B-98E0-508B20DB158C}"/>
          </ac:spMkLst>
        </pc:spChg>
        <pc:spChg chg="add mod">
          <ac:chgData name="choi sungwoon" userId="dd863a805e970f02" providerId="LiveId" clId="{262455E0-6682-47B7-9EC3-48141E5E9BE3}" dt="2022-04-18T02:06:57.205" v="320" actId="1076"/>
          <ac:spMkLst>
            <pc:docMk/>
            <pc:sldMk cId="14437787" sldId="321"/>
            <ac:spMk id="13" creationId="{7C435B61-931B-4D6F-984B-588B4A456EF6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6" creationId="{6BE4A591-F931-4EB4-AFBE-DC531A3AC4FF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7" creationId="{6754866F-9E48-4469-B2CF-B65CAE9A43A3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18" creationId="{BB5D73AD-52ED-4CD9-B631-8C4718474DB2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0" creationId="{74CB77E4-04CB-45AC-8D18-D7F2927E1A7F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3" creationId="{4A6412D4-604F-44FF-BC1A-D1CDA1D9FE7D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4" creationId="{7171F0A6-CEDC-47AF-B64B-B22B9ED9F100}"/>
          </ac:spMkLst>
        </pc:spChg>
        <pc:spChg chg="add mod">
          <ac:chgData name="choi sungwoon" userId="dd863a805e970f02" providerId="LiveId" clId="{262455E0-6682-47B7-9EC3-48141E5E9BE3}" dt="2022-04-18T02:08:28.219" v="322" actId="1076"/>
          <ac:spMkLst>
            <pc:docMk/>
            <pc:sldMk cId="14437787" sldId="321"/>
            <ac:spMk id="25" creationId="{DA93A35F-D6C2-4C8F-A3AC-E8542B5AA201}"/>
          </ac:spMkLst>
        </pc:spChg>
        <pc:spChg chg="add mod">
          <ac:chgData name="choi sungwoon" userId="dd863a805e970f02" providerId="LiveId" clId="{262455E0-6682-47B7-9EC3-48141E5E9BE3}" dt="2022-04-18T01:57:53.531" v="287" actId="14100"/>
          <ac:spMkLst>
            <pc:docMk/>
            <pc:sldMk cId="14437787" sldId="321"/>
            <ac:spMk id="26" creationId="{5592A612-0FB0-43AE-833B-F4191B8CDD1B}"/>
          </ac:spMkLst>
        </pc:spChg>
        <pc:spChg chg="add mod">
          <ac:chgData name="choi sungwoon" userId="dd863a805e970f02" providerId="LiveId" clId="{262455E0-6682-47B7-9EC3-48141E5E9BE3}" dt="2022-04-18T01:57:51.177" v="286" actId="14100"/>
          <ac:spMkLst>
            <pc:docMk/>
            <pc:sldMk cId="14437787" sldId="321"/>
            <ac:spMk id="27" creationId="{4634D743-A5B6-4652-A20F-B7567FA7189A}"/>
          </ac:spMkLst>
        </pc:spChg>
        <pc:spChg chg="add del mod">
          <ac:chgData name="choi sungwoon" userId="dd863a805e970f02" providerId="LiveId" clId="{262455E0-6682-47B7-9EC3-48141E5E9BE3}" dt="2022-04-18T01:57:47.591" v="285" actId="478"/>
          <ac:spMkLst>
            <pc:docMk/>
            <pc:sldMk cId="14437787" sldId="321"/>
            <ac:spMk id="28" creationId="{660C6625-09FF-4336-91AD-AAC815AEF927}"/>
          </ac:spMkLst>
        </pc:spChg>
        <pc:spChg chg="add mod">
          <ac:chgData name="choi sungwoon" userId="dd863a805e970f02" providerId="LiveId" clId="{262455E0-6682-47B7-9EC3-48141E5E9BE3}" dt="2022-04-18T01:58:18.400" v="303"/>
          <ac:spMkLst>
            <pc:docMk/>
            <pc:sldMk cId="14437787" sldId="321"/>
            <ac:spMk id="29" creationId="{B6545917-E0C4-4B41-8023-51A3F5A1A43E}"/>
          </ac:spMkLst>
        </pc:spChg>
        <pc:graphicFrameChg chg="add mod ord modGraphic">
          <ac:chgData name="choi sungwoon" userId="dd863a805e970f02" providerId="LiveId" clId="{262455E0-6682-47B7-9EC3-48141E5E9BE3}" dt="2022-04-18T02:08:28.219" v="322" actId="1076"/>
          <ac:graphicFrameMkLst>
            <pc:docMk/>
            <pc:sldMk cId="14437787" sldId="321"/>
            <ac:graphicFrameMk id="19" creationId="{F00C5A07-716A-4D3B-8688-33A7159837FB}"/>
          </ac:graphicFrameMkLst>
        </pc:graphicFrameChg>
        <pc:cxnChg chg="add mod">
          <ac:chgData name="choi sungwoon" userId="dd863a805e970f02" providerId="LiveId" clId="{262455E0-6682-47B7-9EC3-48141E5E9BE3}" dt="2022-04-18T02:06:57.205" v="320" actId="1076"/>
          <ac:cxnSpMkLst>
            <pc:docMk/>
            <pc:sldMk cId="14437787" sldId="321"/>
            <ac:cxnSpMk id="12" creationId="{110AA10D-4DE1-4392-8C9C-ADBA0A7E5D31}"/>
          </ac:cxnSpMkLst>
        </pc:cxnChg>
        <pc:cxnChg chg="add mod">
          <ac:chgData name="choi sungwoon" userId="dd863a805e970f02" providerId="LiveId" clId="{262455E0-6682-47B7-9EC3-48141E5E9BE3}" dt="2022-04-18T02:08:28.219" v="322" actId="1076"/>
          <ac:cxnSpMkLst>
            <pc:docMk/>
            <pc:sldMk cId="14437787" sldId="321"/>
            <ac:cxnSpMk id="22" creationId="{6E7E4735-59B3-41AD-8714-01B66D589175}"/>
          </ac:cxnSpMkLst>
        </pc:cxnChg>
      </pc:sldChg>
      <pc:sldChg chg="addSp delSp modSp new mod modClrScheme chgLayout">
        <pc:chgData name="choi sungwoon" userId="dd863a805e970f02" providerId="LiveId" clId="{262455E0-6682-47B7-9EC3-48141E5E9BE3}" dt="2022-04-20T01:54:51.785" v="659" actId="207"/>
        <pc:sldMkLst>
          <pc:docMk/>
          <pc:sldMk cId="2021159124" sldId="322"/>
        </pc:sldMkLst>
        <pc:spChg chg="del 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2" creationId="{5DDF28F8-1489-4421-9769-83992DFACBC3}"/>
          </ac:spMkLst>
        </pc:spChg>
        <pc:spChg chg="del 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3" creationId="{57B88689-0560-4609-848A-689D322928DD}"/>
          </ac:spMkLst>
        </pc:spChg>
        <pc:spChg chg="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4" creationId="{F524936D-7CD4-494F-A867-7F3574BA51F5}"/>
          </ac:spMkLst>
        </pc:spChg>
        <pc:spChg chg="mod ord">
          <ac:chgData name="choi sungwoon" userId="dd863a805e970f02" providerId="LiveId" clId="{262455E0-6682-47B7-9EC3-48141E5E9BE3}" dt="2022-04-20T01:25:31.284" v="428" actId="700"/>
          <ac:spMkLst>
            <pc:docMk/>
            <pc:sldMk cId="2021159124" sldId="322"/>
            <ac:spMk id="5" creationId="{F9CDA1A0-A22E-43B4-87AC-4FAFF743EBEE}"/>
          </ac:spMkLst>
        </pc:spChg>
        <pc:spChg chg="add mod ord">
          <ac:chgData name="choi sungwoon" userId="dd863a805e970f02" providerId="LiveId" clId="{262455E0-6682-47B7-9EC3-48141E5E9BE3}" dt="2022-04-20T01:25:45.995" v="438" actId="20577"/>
          <ac:spMkLst>
            <pc:docMk/>
            <pc:sldMk cId="2021159124" sldId="322"/>
            <ac:spMk id="6" creationId="{D7ABA3AE-3EA8-44EF-A0F1-A95440DB92EB}"/>
          </ac:spMkLst>
        </pc:spChg>
        <pc:spChg chg="add mod ord">
          <ac:chgData name="choi sungwoon" userId="dd863a805e970f02" providerId="LiveId" clId="{262455E0-6682-47B7-9EC3-48141E5E9BE3}" dt="2022-04-20T01:25:57.929" v="470" actId="20577"/>
          <ac:spMkLst>
            <pc:docMk/>
            <pc:sldMk cId="2021159124" sldId="322"/>
            <ac:spMk id="7" creationId="{FED648BE-778D-426C-ACDE-F4AAC0F83488}"/>
          </ac:spMkLst>
        </pc:spChg>
        <pc:spChg chg="add del mod ord">
          <ac:chgData name="choi sungwoon" userId="dd863a805e970f02" providerId="LiveId" clId="{262455E0-6682-47B7-9EC3-48141E5E9BE3}" dt="2022-04-20T01:38:27.652" v="493" actId="3680"/>
          <ac:spMkLst>
            <pc:docMk/>
            <pc:sldMk cId="2021159124" sldId="322"/>
            <ac:spMk id="8" creationId="{BD58C4D8-96C6-4C8D-B8CC-5E8AC2B9C032}"/>
          </ac:spMkLst>
        </pc:spChg>
        <pc:spChg chg="add mod">
          <ac:chgData name="choi sungwoon" userId="dd863a805e970f02" providerId="LiveId" clId="{262455E0-6682-47B7-9EC3-48141E5E9BE3}" dt="2022-04-20T01:48:40.171" v="573" actId="1076"/>
          <ac:spMkLst>
            <pc:docMk/>
            <pc:sldMk cId="2021159124" sldId="322"/>
            <ac:spMk id="9" creationId="{62868938-176D-4E2B-8509-202000F91AE3}"/>
          </ac:spMkLst>
        </pc:spChg>
        <pc:spChg chg="add mod">
          <ac:chgData name="choi sungwoon" userId="dd863a805e970f02" providerId="LiveId" clId="{262455E0-6682-47B7-9EC3-48141E5E9BE3}" dt="2022-04-20T01:46:52.198" v="561" actId="14100"/>
          <ac:spMkLst>
            <pc:docMk/>
            <pc:sldMk cId="2021159124" sldId="322"/>
            <ac:spMk id="13" creationId="{A5B5CD9D-91CE-4CD9-A326-52F97EA94402}"/>
          </ac:spMkLst>
        </pc:spChg>
        <pc:spChg chg="add mod">
          <ac:chgData name="choi sungwoon" userId="dd863a805e970f02" providerId="LiveId" clId="{262455E0-6682-47B7-9EC3-48141E5E9BE3}" dt="2022-04-20T01:46:47.245" v="560" actId="14100"/>
          <ac:spMkLst>
            <pc:docMk/>
            <pc:sldMk cId="2021159124" sldId="322"/>
            <ac:spMk id="14" creationId="{0E4DD96C-D14D-463D-B3FC-3FF4E4F48D46}"/>
          </ac:spMkLst>
        </pc:spChg>
        <pc:spChg chg="add mod">
          <ac:chgData name="choi sungwoon" userId="dd863a805e970f02" providerId="LiveId" clId="{262455E0-6682-47B7-9EC3-48141E5E9BE3}" dt="2022-04-20T01:54:51.785" v="659" actId="207"/>
          <ac:spMkLst>
            <pc:docMk/>
            <pc:sldMk cId="2021159124" sldId="322"/>
            <ac:spMk id="27" creationId="{66F43417-549C-45C4-AB92-0A084C903A90}"/>
          </ac:spMkLst>
        </pc:spChg>
        <pc:spChg chg="add mod">
          <ac:chgData name="choi sungwoon" userId="dd863a805e970f02" providerId="LiveId" clId="{262455E0-6682-47B7-9EC3-48141E5E9BE3}" dt="2022-04-20T01:49:34.253" v="589" actId="1076"/>
          <ac:spMkLst>
            <pc:docMk/>
            <pc:sldMk cId="2021159124" sldId="322"/>
            <ac:spMk id="29" creationId="{DB4887D5-5CD7-41D8-B364-8A73EEB68141}"/>
          </ac:spMkLst>
        </pc:spChg>
        <pc:spChg chg="add mod">
          <ac:chgData name="choi sungwoon" userId="dd863a805e970f02" providerId="LiveId" clId="{262455E0-6682-47B7-9EC3-48141E5E9BE3}" dt="2022-04-20T01:49:50.304" v="603" actId="1076"/>
          <ac:spMkLst>
            <pc:docMk/>
            <pc:sldMk cId="2021159124" sldId="322"/>
            <ac:spMk id="30" creationId="{7F483880-95A6-4B7F-9C4B-6A7E5D5AF464}"/>
          </ac:spMkLst>
        </pc:spChg>
        <pc:spChg chg="add mod">
          <ac:chgData name="choi sungwoon" userId="dd863a805e970f02" providerId="LiveId" clId="{262455E0-6682-47B7-9EC3-48141E5E9BE3}" dt="2022-04-20T01:50:47.604" v="629" actId="14100"/>
          <ac:spMkLst>
            <pc:docMk/>
            <pc:sldMk cId="2021159124" sldId="322"/>
            <ac:spMk id="31" creationId="{1060A52F-6FFF-43F7-885E-94318990786E}"/>
          </ac:spMkLst>
        </pc:spChg>
        <pc:spChg chg="add mod">
          <ac:chgData name="choi sungwoon" userId="dd863a805e970f02" providerId="LiveId" clId="{262455E0-6682-47B7-9EC3-48141E5E9BE3}" dt="2022-04-20T01:51:02.924" v="637" actId="20577"/>
          <ac:spMkLst>
            <pc:docMk/>
            <pc:sldMk cId="2021159124" sldId="322"/>
            <ac:spMk id="32" creationId="{633D1760-E6CE-4D9A-B113-A775FEEC5AD4}"/>
          </ac:spMkLst>
        </pc:spChg>
        <pc:spChg chg="add mod">
          <ac:chgData name="choi sungwoon" userId="dd863a805e970f02" providerId="LiveId" clId="{262455E0-6682-47B7-9EC3-48141E5E9BE3}" dt="2022-04-20T01:52:46.581" v="648" actId="14100"/>
          <ac:spMkLst>
            <pc:docMk/>
            <pc:sldMk cId="2021159124" sldId="322"/>
            <ac:spMk id="33" creationId="{DC96C3D6-17EE-43CB-B7D8-AA985A236A20}"/>
          </ac:spMkLst>
        </pc:spChg>
        <pc:spChg chg="add mod">
          <ac:chgData name="choi sungwoon" userId="dd863a805e970f02" providerId="LiveId" clId="{262455E0-6682-47B7-9EC3-48141E5E9BE3}" dt="2022-04-20T01:52:54.267" v="656" actId="20577"/>
          <ac:spMkLst>
            <pc:docMk/>
            <pc:sldMk cId="2021159124" sldId="322"/>
            <ac:spMk id="34" creationId="{44615852-EA10-4B0B-883A-EFCD576C412F}"/>
          </ac:spMkLst>
        </pc:spChg>
        <pc:graphicFrameChg chg="add mod ord modGraphic">
          <ac:chgData name="choi sungwoon" userId="dd863a805e970f02" providerId="LiveId" clId="{262455E0-6682-47B7-9EC3-48141E5E9BE3}" dt="2022-04-20T01:38:34.163" v="495" actId="1076"/>
          <ac:graphicFrameMkLst>
            <pc:docMk/>
            <pc:sldMk cId="2021159124" sldId="322"/>
            <ac:graphicFrameMk id="10" creationId="{6B8E9089-F4B2-4928-99DE-8EEC64A9D890}"/>
          </ac:graphicFrameMkLst>
        </pc:graphicFrameChg>
        <pc:graphicFrameChg chg="add mod modGraphic">
          <ac:chgData name="choi sungwoon" userId="dd863a805e970f02" providerId="LiveId" clId="{262455E0-6682-47B7-9EC3-48141E5E9BE3}" dt="2022-04-20T01:54:43.719" v="657" actId="1076"/>
          <ac:graphicFrameMkLst>
            <pc:docMk/>
            <pc:sldMk cId="2021159124" sldId="322"/>
            <ac:graphicFrameMk id="21" creationId="{D52BF08F-A720-468F-BBBA-5DDAD33ABE25}"/>
          </ac:graphicFrameMkLst>
        </pc:graphicFrameChg>
        <pc:graphicFrameChg chg="add mod modGraphic">
          <ac:chgData name="choi sungwoon" userId="dd863a805e970f02" providerId="LiveId" clId="{262455E0-6682-47B7-9EC3-48141E5E9BE3}" dt="2022-04-20T01:46:09.894" v="558" actId="1076"/>
          <ac:graphicFrameMkLst>
            <pc:docMk/>
            <pc:sldMk cId="2021159124" sldId="322"/>
            <ac:graphicFrameMk id="22" creationId="{57679371-DAD0-4EB2-B93A-9525CF732085}"/>
          </ac:graphicFrameMkLst>
        </pc:graphicFrameChg>
        <pc:cxnChg chg="add mod">
          <ac:chgData name="choi sungwoon" userId="dd863a805e970f02" providerId="LiveId" clId="{262455E0-6682-47B7-9EC3-48141E5E9BE3}" dt="2022-04-20T01:48:44.838" v="574" actId="14100"/>
          <ac:cxnSpMkLst>
            <pc:docMk/>
            <pc:sldMk cId="2021159124" sldId="322"/>
            <ac:cxnSpMk id="12" creationId="{7B287D34-E884-4EE5-BD90-3822BE9A929E}"/>
          </ac:cxnSpMkLst>
        </pc:cxnChg>
        <pc:cxnChg chg="add mod">
          <ac:chgData name="choi sungwoon" userId="dd863a805e970f02" providerId="LiveId" clId="{262455E0-6682-47B7-9EC3-48141E5E9BE3}" dt="2022-04-20T01:45:48.020" v="552" actId="14100"/>
          <ac:cxnSpMkLst>
            <pc:docMk/>
            <pc:sldMk cId="2021159124" sldId="322"/>
            <ac:cxnSpMk id="15" creationId="{6CEBC9D4-0B87-4A30-A5E9-F709995C2E58}"/>
          </ac:cxnSpMkLst>
        </pc:cxnChg>
        <pc:cxnChg chg="add mod">
          <ac:chgData name="choi sungwoon" userId="dd863a805e970f02" providerId="LiveId" clId="{262455E0-6682-47B7-9EC3-48141E5E9BE3}" dt="2022-04-20T01:46:47.245" v="560" actId="14100"/>
          <ac:cxnSpMkLst>
            <pc:docMk/>
            <pc:sldMk cId="2021159124" sldId="322"/>
            <ac:cxnSpMk id="19" creationId="{78F2F794-677A-4400-AD79-7BDA65088A40}"/>
          </ac:cxnSpMkLst>
        </pc:cxnChg>
      </pc:sldChg>
      <pc:sldChg chg="addSp delSp modSp new mod modClrScheme chgLayout">
        <pc:chgData name="choi sungwoon" userId="dd863a805e970f02" providerId="LiveId" clId="{262455E0-6682-47B7-9EC3-48141E5E9BE3}" dt="2022-04-20T02:26:57.736" v="777" actId="208"/>
        <pc:sldMkLst>
          <pc:docMk/>
          <pc:sldMk cId="1416098305" sldId="323"/>
        </pc:sldMkLst>
        <pc:spChg chg="del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2" creationId="{2441CC67-C730-4961-B020-DBBD03CEC862}"/>
          </ac:spMkLst>
        </pc:spChg>
        <pc:spChg chg="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3" creationId="{5620BAC4-CA74-4AD4-A053-DE461D260179}"/>
          </ac:spMkLst>
        </pc:spChg>
        <pc:spChg chg="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4" creationId="{D57D3AAF-925C-45B9-8903-D8ADD2C10FC6}"/>
          </ac:spMkLst>
        </pc:spChg>
        <pc:spChg chg="del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5" creationId="{E119D2E8-76B9-4008-AF51-614A9830C750}"/>
          </ac:spMkLst>
        </pc:spChg>
        <pc:spChg chg="del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6" creationId="{4ED6A0BA-716F-4FC1-B67A-A891D8434422}"/>
          </ac:spMkLst>
        </pc:spChg>
        <pc:spChg chg="add mod ord">
          <ac:chgData name="choi sungwoon" userId="dd863a805e970f02" providerId="LiveId" clId="{262455E0-6682-47B7-9EC3-48141E5E9BE3}" dt="2022-04-20T02:18:03.947" v="672" actId="20577"/>
          <ac:spMkLst>
            <pc:docMk/>
            <pc:sldMk cId="1416098305" sldId="323"/>
            <ac:spMk id="7" creationId="{5333CDF4-39C0-48CE-B513-8BF2150FF4B0}"/>
          </ac:spMkLst>
        </pc:spChg>
        <pc:spChg chg="add mod ord">
          <ac:chgData name="choi sungwoon" userId="dd863a805e970f02" providerId="LiveId" clId="{262455E0-6682-47B7-9EC3-48141E5E9BE3}" dt="2022-04-20T02:17:56.635" v="661" actId="700"/>
          <ac:spMkLst>
            <pc:docMk/>
            <pc:sldMk cId="1416098305" sldId="323"/>
            <ac:spMk id="8" creationId="{706FECC5-7A30-4F72-8AB1-11D414C09B94}"/>
          </ac:spMkLst>
        </pc:spChg>
        <pc:spChg chg="add mod topLvl">
          <ac:chgData name="choi sungwoon" userId="dd863a805e970f02" providerId="LiveId" clId="{262455E0-6682-47B7-9EC3-48141E5E9BE3}" dt="2022-04-20T02:25:38.710" v="748" actId="1076"/>
          <ac:spMkLst>
            <pc:docMk/>
            <pc:sldMk cId="1416098305" sldId="323"/>
            <ac:spMk id="9" creationId="{16F9ADF9-8C88-4D73-93CA-AC13473C4728}"/>
          </ac:spMkLst>
        </pc:spChg>
        <pc:spChg chg="add mod topLvl">
          <ac:chgData name="choi sungwoon" userId="dd863a805e970f02" providerId="LiveId" clId="{262455E0-6682-47B7-9EC3-48141E5E9BE3}" dt="2022-04-20T02:25:32.727" v="747" actId="208"/>
          <ac:spMkLst>
            <pc:docMk/>
            <pc:sldMk cId="1416098305" sldId="323"/>
            <ac:spMk id="10" creationId="{87EF8E78-9DE6-4CB8-A753-A8208EBBC7AF}"/>
          </ac:spMkLst>
        </pc:spChg>
        <pc:spChg chg="add mod topLvl">
          <ac:chgData name="choi sungwoon" userId="dd863a805e970f02" providerId="LiveId" clId="{262455E0-6682-47B7-9EC3-48141E5E9BE3}" dt="2022-04-20T02:21:36.853" v="732" actId="1076"/>
          <ac:spMkLst>
            <pc:docMk/>
            <pc:sldMk cId="1416098305" sldId="323"/>
            <ac:spMk id="11" creationId="{334EFE74-E929-46C2-8419-F1ADB4F247CF}"/>
          </ac:spMkLst>
        </pc:spChg>
        <pc:spChg chg="add mod topLvl">
          <ac:chgData name="choi sungwoon" userId="dd863a805e970f02" providerId="LiveId" clId="{262455E0-6682-47B7-9EC3-48141E5E9BE3}" dt="2022-04-20T02:25:59.234" v="750" actId="208"/>
          <ac:spMkLst>
            <pc:docMk/>
            <pc:sldMk cId="1416098305" sldId="323"/>
            <ac:spMk id="12" creationId="{A9D7ECCD-1CF3-4628-8487-3C331D277724}"/>
          </ac:spMkLst>
        </pc:spChg>
        <pc:spChg chg="add mod">
          <ac:chgData name="choi sungwoon" userId="dd863a805e970f02" providerId="LiveId" clId="{262455E0-6682-47B7-9EC3-48141E5E9BE3}" dt="2022-04-20T02:25:32.727" v="747" actId="208"/>
          <ac:spMkLst>
            <pc:docMk/>
            <pc:sldMk cId="1416098305" sldId="323"/>
            <ac:spMk id="32" creationId="{4441DCB4-12B0-455B-844E-03B900D82B54}"/>
          </ac:spMkLst>
        </pc:spChg>
        <pc:spChg chg="add mod">
          <ac:chgData name="choi sungwoon" userId="dd863a805e970f02" providerId="LiveId" clId="{262455E0-6682-47B7-9EC3-48141E5E9BE3}" dt="2022-04-20T02:26:57.736" v="777" actId="208"/>
          <ac:spMkLst>
            <pc:docMk/>
            <pc:sldMk cId="1416098305" sldId="323"/>
            <ac:spMk id="42" creationId="{019989D5-85FD-4D1F-B5D6-AE8B57088724}"/>
          </ac:spMkLst>
        </pc:spChg>
        <pc:grpChg chg="add del mod">
          <ac:chgData name="choi sungwoon" userId="dd863a805e970f02" providerId="LiveId" clId="{262455E0-6682-47B7-9EC3-48141E5E9BE3}" dt="2022-04-20T02:19:31.413" v="728" actId="165"/>
          <ac:grpSpMkLst>
            <pc:docMk/>
            <pc:sldMk cId="1416098305" sldId="323"/>
            <ac:grpSpMk id="22" creationId="{22152F2A-32CB-4559-B4DA-6EEDFD844F21}"/>
          </ac:grpSpMkLst>
        </pc:grpChg>
        <pc:cxnChg chg="add mod topLvl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14" creationId="{E78C2DAF-DD5A-4EB1-92E0-E817CE5C942F}"/>
          </ac:cxnSpMkLst>
        </pc:cxnChg>
        <pc:cxnChg chg="add mod topLvl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15" creationId="{8C7FE0B8-EF01-47B5-B8FC-03D2664FD393}"/>
          </ac:cxnSpMkLst>
        </pc:cxnChg>
        <pc:cxnChg chg="add mod topLvl">
          <ac:chgData name="choi sungwoon" userId="dd863a805e970f02" providerId="LiveId" clId="{262455E0-6682-47B7-9EC3-48141E5E9BE3}" dt="2022-04-20T02:21:36.853" v="732" actId="1076"/>
          <ac:cxnSpMkLst>
            <pc:docMk/>
            <pc:sldMk cId="1416098305" sldId="323"/>
            <ac:cxnSpMk id="18" creationId="{319CC9EE-FD94-426C-9107-9373C332CA92}"/>
          </ac:cxnSpMkLst>
        </pc:cxnChg>
        <pc:cxnChg chg="add mod">
          <ac:chgData name="choi sungwoon" userId="dd863a805e970f02" providerId="LiveId" clId="{262455E0-6682-47B7-9EC3-48141E5E9BE3}" dt="2022-04-20T02:21:48.006" v="734" actId="208"/>
          <ac:cxnSpMkLst>
            <pc:docMk/>
            <pc:sldMk cId="1416098305" sldId="323"/>
            <ac:cxnSpMk id="24" creationId="{C2909016-0014-40E7-864C-0C73762E1226}"/>
          </ac:cxnSpMkLst>
        </pc:cxnChg>
        <pc:cxnChg chg="add mod">
          <ac:chgData name="choi sungwoon" userId="dd863a805e970f02" providerId="LiveId" clId="{262455E0-6682-47B7-9EC3-48141E5E9BE3}" dt="2022-04-20T02:21:55.222" v="737" actId="14100"/>
          <ac:cxnSpMkLst>
            <pc:docMk/>
            <pc:sldMk cId="1416098305" sldId="323"/>
            <ac:cxnSpMk id="29" creationId="{FA7F0600-EEA8-4911-A40F-837ABEA8871C}"/>
          </ac:cxnSpMkLst>
        </pc:cxnChg>
        <pc:cxnChg chg="add mod">
          <ac:chgData name="choi sungwoon" userId="dd863a805e970f02" providerId="LiveId" clId="{262455E0-6682-47B7-9EC3-48141E5E9BE3}" dt="2022-04-20T02:25:38.710" v="748" actId="1076"/>
          <ac:cxnSpMkLst>
            <pc:docMk/>
            <pc:sldMk cId="1416098305" sldId="323"/>
            <ac:cxnSpMk id="33" creationId="{99D93C6B-534E-47D1-AB88-45219F9AF2F3}"/>
          </ac:cxnSpMkLst>
        </pc:cxnChg>
        <pc:cxnChg chg="add mod">
          <ac:chgData name="choi sungwoon" userId="dd863a805e970f02" providerId="LiveId" clId="{262455E0-6682-47B7-9EC3-48141E5E9BE3}" dt="2022-04-20T02:25:19.610" v="745" actId="14100"/>
          <ac:cxnSpMkLst>
            <pc:docMk/>
            <pc:sldMk cId="1416098305" sldId="323"/>
            <ac:cxnSpMk id="36" creationId="{3C20AEEC-E6C2-49D0-ABB5-A4ACD724A582}"/>
          </ac:cxnSpMkLst>
        </pc:cxnChg>
        <pc:cxnChg chg="add mod">
          <ac:chgData name="choi sungwoon" userId="dd863a805e970f02" providerId="LiveId" clId="{262455E0-6682-47B7-9EC3-48141E5E9BE3}" dt="2022-04-20T02:26:49.430" v="775" actId="14100"/>
          <ac:cxnSpMkLst>
            <pc:docMk/>
            <pc:sldMk cId="1416098305" sldId="323"/>
            <ac:cxnSpMk id="43" creationId="{95753ADE-3D23-460B-BAE4-3A308DC130FE}"/>
          </ac:cxnSpMkLst>
        </pc:cxnChg>
      </pc:sldChg>
      <pc:sldChg chg="modSp new mod">
        <pc:chgData name="choi sungwoon" userId="dd863a805e970f02" providerId="LiveId" clId="{262455E0-6682-47B7-9EC3-48141E5E9BE3}" dt="2022-04-20T02:43:30.497" v="862" actId="20577"/>
        <pc:sldMkLst>
          <pc:docMk/>
          <pc:sldMk cId="331908723" sldId="324"/>
        </pc:sldMkLst>
        <pc:spChg chg="mod">
          <ac:chgData name="choi sungwoon" userId="dd863a805e970f02" providerId="LiveId" clId="{262455E0-6682-47B7-9EC3-48141E5E9BE3}" dt="2022-04-20T02:43:30.497" v="862" actId="20577"/>
          <ac:spMkLst>
            <pc:docMk/>
            <pc:sldMk cId="331908723" sldId="324"/>
            <ac:spMk id="2" creationId="{09F3F534-576C-40FC-BD78-FB28DC05EBE1}"/>
          </ac:spMkLst>
        </pc:spChg>
      </pc:sldChg>
      <pc:sldChg chg="addSp delSp modSp new mod modClrScheme chgLayout">
        <pc:chgData name="choi sungwoon" userId="dd863a805e970f02" providerId="LiveId" clId="{262455E0-6682-47B7-9EC3-48141E5E9BE3}" dt="2022-04-25T01:35:56.272" v="948" actId="1076"/>
        <pc:sldMkLst>
          <pc:docMk/>
          <pc:sldMk cId="1452017518" sldId="325"/>
        </pc:sldMkLst>
        <pc:spChg chg="del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2" creationId="{8C2870CC-48BA-4B34-AB0D-1B8F9793F5A9}"/>
          </ac:spMkLst>
        </pc:spChg>
        <pc:spChg chg="del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3" creationId="{64931730-ECFE-48F0-B999-7641CC80062E}"/>
          </ac:spMkLst>
        </pc:spChg>
        <pc:spChg chg="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4" creationId="{016AD506-32ED-4753-9366-546B24F3D1C2}"/>
          </ac:spMkLst>
        </pc:spChg>
        <pc:spChg chg="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5" creationId="{6E30ED19-7115-495B-BD72-9543CDB5B5F9}"/>
          </ac:spMkLst>
        </pc:spChg>
        <pc:spChg chg="add mod ord">
          <ac:chgData name="choi sungwoon" userId="dd863a805e970f02" providerId="LiveId" clId="{262455E0-6682-47B7-9EC3-48141E5E9BE3}" dt="2022-04-25T01:12:54.794" v="874" actId="20577"/>
          <ac:spMkLst>
            <pc:docMk/>
            <pc:sldMk cId="1452017518" sldId="325"/>
            <ac:spMk id="6" creationId="{639357F3-0E8D-4F00-B48D-D6859BED8D73}"/>
          </ac:spMkLst>
        </pc:spChg>
        <pc:spChg chg="add mod ord">
          <ac:chgData name="choi sungwoon" userId="dd863a805e970f02" providerId="LiveId" clId="{262455E0-6682-47B7-9EC3-48141E5E9BE3}" dt="2022-04-25T01:13:08.779" v="884" actId="14"/>
          <ac:spMkLst>
            <pc:docMk/>
            <pc:sldMk cId="1452017518" sldId="325"/>
            <ac:spMk id="7" creationId="{B97A663F-80E7-4CAD-B819-5A0228189B0C}"/>
          </ac:spMkLst>
        </pc:spChg>
        <pc:spChg chg="add mod ord">
          <ac:chgData name="choi sungwoon" userId="dd863a805e970f02" providerId="LiveId" clId="{262455E0-6682-47B7-9EC3-48141E5E9BE3}" dt="2022-04-25T01:12:48.532" v="864" actId="700"/>
          <ac:spMkLst>
            <pc:docMk/>
            <pc:sldMk cId="1452017518" sldId="325"/>
            <ac:spMk id="8" creationId="{5D5B7523-7C1B-42C4-B057-9A2A20FB0F4D}"/>
          </ac:spMkLst>
        </pc:spChg>
        <pc:spChg chg="add mod">
          <ac:chgData name="choi sungwoon" userId="dd863a805e970f02" providerId="LiveId" clId="{262455E0-6682-47B7-9EC3-48141E5E9BE3}" dt="2022-04-25T01:33:51.032" v="917" actId="14100"/>
          <ac:spMkLst>
            <pc:docMk/>
            <pc:sldMk cId="1452017518" sldId="325"/>
            <ac:spMk id="9" creationId="{146395E6-18FA-473C-B9DB-CE6C70028689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0" creationId="{E96E4C25-0663-431D-BE74-58CCE6A7C23B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1" creationId="{384E4090-80F9-4CD4-890F-72C8F6CEC23D}"/>
          </ac:spMkLst>
        </pc:spChg>
        <pc:spChg chg="add mod">
          <ac:chgData name="choi sungwoon" userId="dd863a805e970f02" providerId="LiveId" clId="{262455E0-6682-47B7-9EC3-48141E5E9BE3}" dt="2022-04-25T01:34:15.611" v="920" actId="208"/>
          <ac:spMkLst>
            <pc:docMk/>
            <pc:sldMk cId="1452017518" sldId="325"/>
            <ac:spMk id="12" creationId="{E90D0EDB-E42B-4FCC-842C-01DC48FA4B17}"/>
          </ac:spMkLst>
        </pc:spChg>
        <pc:spChg chg="add del mod">
          <ac:chgData name="choi sungwoon" userId="dd863a805e970f02" providerId="LiveId" clId="{262455E0-6682-47B7-9EC3-48141E5E9BE3}" dt="2022-04-25T01:33:44.683" v="915" actId="478"/>
          <ac:spMkLst>
            <pc:docMk/>
            <pc:sldMk cId="1452017518" sldId="325"/>
            <ac:spMk id="13" creationId="{333C0675-7847-4995-B1ED-D916CD2DDC9C}"/>
          </ac:spMkLst>
        </pc:spChg>
        <pc:spChg chg="add mod">
          <ac:chgData name="choi sungwoon" userId="dd863a805e970f02" providerId="LiveId" clId="{262455E0-6682-47B7-9EC3-48141E5E9BE3}" dt="2022-04-25T01:35:56.272" v="948" actId="1076"/>
          <ac:spMkLst>
            <pc:docMk/>
            <pc:sldMk cId="1452017518" sldId="325"/>
            <ac:spMk id="14" creationId="{85291924-1A7B-4079-81A2-999AF54B7952}"/>
          </ac:spMkLst>
        </pc:spChg>
        <pc:spChg chg="add mod">
          <ac:chgData name="choi sungwoon" userId="dd863a805e970f02" providerId="LiveId" clId="{262455E0-6682-47B7-9EC3-48141E5E9BE3}" dt="2022-04-25T01:35:00.536" v="936" actId="20577"/>
          <ac:spMkLst>
            <pc:docMk/>
            <pc:sldMk cId="1452017518" sldId="325"/>
            <ac:spMk id="15" creationId="{8F3C0F97-EA63-4314-A840-AA59C51504AA}"/>
          </ac:spMkLst>
        </pc:spChg>
        <pc:spChg chg="add mod">
          <ac:chgData name="choi sungwoon" userId="dd863a805e970f02" providerId="LiveId" clId="{262455E0-6682-47B7-9EC3-48141E5E9BE3}" dt="2022-04-25T01:35:53.597" v="947" actId="1076"/>
          <ac:spMkLst>
            <pc:docMk/>
            <pc:sldMk cId="1452017518" sldId="325"/>
            <ac:spMk id="16" creationId="{68E0212E-4778-4592-8422-776ED4931021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EAAF92B-C979-48B8-A6C9-B024A1DA0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68ABB7-7B40-46DF-BC2B-E549DC5E13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</a:t>
            </a:r>
          </a:p>
          <a:p>
            <a:pPr lvl="2"/>
            <a:r>
              <a:rPr lang="en-US" altLang="ko-KR" dirty="0"/>
              <a:t>Button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							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4A147-02F3-4617-AE1D-C3A737A68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98A50-B567-44EA-A8C3-D5BB7DFB1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2804A-94D0-4539-88FA-98B821E15510}"/>
              </a:ext>
            </a:extLst>
          </p:cNvPr>
          <p:cNvSpPr/>
          <p:nvPr/>
        </p:nvSpPr>
        <p:spPr bwMode="auto">
          <a:xfrm>
            <a:off x="4859213" y="1432148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47EF63-799D-4B3A-910A-E43633841280}"/>
              </a:ext>
            </a:extLst>
          </p:cNvPr>
          <p:cNvSpPr/>
          <p:nvPr/>
        </p:nvSpPr>
        <p:spPr bwMode="auto">
          <a:xfrm>
            <a:off x="3929014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ADC2D7-DCA4-4465-86CF-C65493A59CD3}"/>
              </a:ext>
            </a:extLst>
          </p:cNvPr>
          <p:cNvSpPr/>
          <p:nvPr/>
        </p:nvSpPr>
        <p:spPr bwMode="auto">
          <a:xfrm>
            <a:off x="5260689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FA583C-F899-4BF5-A2C3-432EB4862398}"/>
              </a:ext>
            </a:extLst>
          </p:cNvPr>
          <p:cNvSpPr/>
          <p:nvPr/>
        </p:nvSpPr>
        <p:spPr bwMode="auto">
          <a:xfrm>
            <a:off x="6592364" y="2384547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855AE738-D521-4417-85BC-083C0FDB7E26}"/>
              </a:ext>
            </a:extLst>
          </p:cNvPr>
          <p:cNvSpPr/>
          <p:nvPr/>
        </p:nvSpPr>
        <p:spPr bwMode="auto">
          <a:xfrm>
            <a:off x="6299632" y="3844415"/>
            <a:ext cx="1086025" cy="54006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Mouse 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7EA4DB7-3DFA-4356-9C09-CE15B4E3BFD6}"/>
              </a:ext>
            </a:extLst>
          </p:cNvPr>
          <p:cNvSpPr/>
          <p:nvPr/>
        </p:nvSpPr>
        <p:spPr bwMode="auto">
          <a:xfrm>
            <a:off x="5363269" y="1792188"/>
            <a:ext cx="288032" cy="28803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3C147B3-12FF-471E-8F8F-D4C86AE98A5B}"/>
              </a:ext>
            </a:extLst>
          </p:cNvPr>
          <p:cNvCxnSpPr>
            <a:stCxn id="16" idx="0"/>
            <a:endCxn id="21" idx="2"/>
          </p:cNvCxnSpPr>
          <p:nvPr/>
        </p:nvCxnSpPr>
        <p:spPr bwMode="auto">
          <a:xfrm rot="5400000" flipH="1" flipV="1">
            <a:off x="4872020" y="1749283"/>
            <a:ext cx="304327" cy="96620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A32718E-119A-4DCE-A0CB-C91076FC4726}"/>
              </a:ext>
            </a:extLst>
          </p:cNvPr>
          <p:cNvCxnSpPr>
            <a:stCxn id="17" idx="0"/>
            <a:endCxn id="21" idx="2"/>
          </p:cNvCxnSpPr>
          <p:nvPr/>
        </p:nvCxnSpPr>
        <p:spPr bwMode="auto">
          <a:xfrm rot="16200000" flipV="1">
            <a:off x="5537858" y="2049648"/>
            <a:ext cx="304327" cy="3654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C944B68-7B25-472A-B4AF-E00134986DA5}"/>
              </a:ext>
            </a:extLst>
          </p:cNvPr>
          <p:cNvCxnSpPr>
            <a:stCxn id="18" idx="0"/>
            <a:endCxn id="21" idx="2"/>
          </p:cNvCxnSpPr>
          <p:nvPr/>
        </p:nvCxnSpPr>
        <p:spPr bwMode="auto">
          <a:xfrm rot="16200000" flipV="1">
            <a:off x="6203696" y="1383810"/>
            <a:ext cx="304327" cy="16971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F34D77-DA94-4BE1-AAE7-72B2C38E3379}"/>
              </a:ext>
            </a:extLst>
          </p:cNvPr>
          <p:cNvSpPr/>
          <p:nvPr/>
        </p:nvSpPr>
        <p:spPr bwMode="auto">
          <a:xfrm>
            <a:off x="4393877" y="3268351"/>
            <a:ext cx="122413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RectButton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42F323-BE58-473B-94EE-41D438E87686}"/>
              </a:ext>
            </a:extLst>
          </p:cNvPr>
          <p:cNvSpPr/>
          <p:nvPr/>
        </p:nvSpPr>
        <p:spPr bwMode="auto">
          <a:xfrm>
            <a:off x="5902759" y="3268351"/>
            <a:ext cx="1224135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OvalButton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7A102AC6-A28C-4A21-8308-DB2AB7861AEA}"/>
              </a:ext>
            </a:extLst>
          </p:cNvPr>
          <p:cNvSpPr/>
          <p:nvPr/>
        </p:nvSpPr>
        <p:spPr bwMode="auto">
          <a:xfrm>
            <a:off x="5728741" y="2764295"/>
            <a:ext cx="288032" cy="28803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187B933-849A-481D-BA28-C5B2B49E36F2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 bwMode="auto">
          <a:xfrm rot="16200000" flipV="1">
            <a:off x="6085780" y="2839304"/>
            <a:ext cx="216024" cy="6420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FE943A2-247E-4A6B-8CED-F2FA930E831B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 bwMode="auto">
          <a:xfrm rot="5400000" flipH="1" flipV="1">
            <a:off x="5331339" y="2726933"/>
            <a:ext cx="216024" cy="8668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16DF10-EDF3-45F1-99A4-BF312C96BFEF}"/>
              </a:ext>
            </a:extLst>
          </p:cNvPr>
          <p:cNvSpPr/>
          <p:nvPr/>
        </p:nvSpPr>
        <p:spPr bwMode="auto">
          <a:xfrm>
            <a:off x="7476717" y="2634206"/>
            <a:ext cx="2097359" cy="1628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MouseMove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MousePressed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mouseReleased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MouseClicked</a:t>
            </a:r>
            <a:r>
              <a:rPr lang="en-US" altLang="ko-KR" sz="1600" dirty="0"/>
              <a:t>() {}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MouseDrag</a:t>
            </a:r>
            <a:r>
              <a:rPr lang="en-US" altLang="ko-KR" sz="1600" dirty="0"/>
              <a:t>() {}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616B8E-320B-4A77-B78F-537FFF0478F5}"/>
              </a:ext>
            </a:extLst>
          </p:cNvPr>
          <p:cNvSpPr/>
          <p:nvPr/>
        </p:nvSpPr>
        <p:spPr bwMode="auto">
          <a:xfrm>
            <a:off x="2468073" y="3602901"/>
            <a:ext cx="2103108" cy="549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/>
              <a:t>ActionPerfomed</a:t>
            </a:r>
            <a:r>
              <a:rPr lang="en-US" altLang="ko-KR" sz="1600" dirty="0"/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7505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9BD21D5-F8B5-46D0-A344-CD845BD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211D241-9479-4565-98B8-AC0022E43A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en-US" altLang="ko-KR" dirty="0"/>
              <a:t>Mouse Event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4"/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Rotate</a:t>
            </a:r>
          </a:p>
          <a:p>
            <a:pPr lvl="4"/>
            <a:r>
              <a:rPr lang="en-US" altLang="ko-KR" dirty="0"/>
              <a:t>Composite Event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3"/>
            <a:r>
              <a:rPr lang="ko-KR" altLang="en-US" dirty="0"/>
              <a:t>해석</a:t>
            </a:r>
            <a:endParaRPr lang="en-US" altLang="ko-KR" dirty="0"/>
          </a:p>
          <a:p>
            <a:pPr lvl="4"/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1417A58-AF56-412E-88B7-030340F55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ko-KR" altLang="en-US" dirty="0"/>
              <a:t>도형  선택</a:t>
            </a:r>
            <a:endParaRPr lang="en-US" altLang="ko-KR" dirty="0"/>
          </a:p>
          <a:p>
            <a:pPr lvl="3"/>
            <a:r>
              <a:rPr lang="en-US" altLang="ko-KR" dirty="0"/>
              <a:t>Toolbar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있는 도형 </a:t>
            </a:r>
            <a:r>
              <a:rPr lang="en-US" altLang="ko-KR" dirty="0"/>
              <a:t>button</a:t>
            </a:r>
            <a:r>
              <a:rPr lang="ko-KR" altLang="en-US" dirty="0"/>
              <a:t>  </a:t>
            </a:r>
            <a:r>
              <a:rPr lang="en-US" altLang="ko-KR" dirty="0"/>
              <a:t>Click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err="1"/>
              <a:t>DrawingPanel</a:t>
            </a:r>
            <a:r>
              <a:rPr lang="ko-KR" altLang="en-US" dirty="0"/>
              <a:t> 에서</a:t>
            </a:r>
            <a:endParaRPr lang="en-US" altLang="ko-KR" dirty="0"/>
          </a:p>
          <a:p>
            <a:pPr lvl="4"/>
            <a:r>
              <a:rPr lang="en-US" altLang="ko-KR" dirty="0"/>
              <a:t>Button</a:t>
            </a:r>
            <a:r>
              <a:rPr lang="ko-KR" altLang="en-US" dirty="0"/>
              <a:t> </a:t>
            </a:r>
            <a:r>
              <a:rPr lang="en-US" altLang="ko-KR" dirty="0"/>
              <a:t>Press</a:t>
            </a:r>
          </a:p>
          <a:p>
            <a:pPr lvl="5"/>
            <a:r>
              <a:rPr lang="ko-KR" altLang="en-US" dirty="0"/>
              <a:t>원점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4"/>
            <a:r>
              <a:rPr lang="en-US" altLang="ko-KR" dirty="0"/>
              <a:t>Mouse Drag</a:t>
            </a:r>
          </a:p>
          <a:p>
            <a:pPr lvl="5"/>
            <a:r>
              <a:rPr lang="ko-KR" altLang="en-US" dirty="0"/>
              <a:t>현재 도형 지우고</a:t>
            </a:r>
            <a:endParaRPr lang="en-US" altLang="ko-KR" dirty="0"/>
          </a:p>
          <a:p>
            <a:pPr lvl="5"/>
            <a:r>
              <a:rPr lang="ko-KR" altLang="en-US" dirty="0"/>
              <a:t>변경된 도형 그리기</a:t>
            </a:r>
            <a:endParaRPr lang="en-US" altLang="ko-KR" dirty="0"/>
          </a:p>
          <a:p>
            <a:pPr lvl="4"/>
            <a:r>
              <a:rPr lang="en-US" altLang="ko-KR" dirty="0"/>
              <a:t>Button Release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C3E6-B564-40B1-8B4B-6D3430F39D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6E734E-7CF0-4EC6-B4E3-8D06263C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36C7AA-B3F6-4858-A768-5D15A59D753A}"/>
              </a:ext>
            </a:extLst>
          </p:cNvPr>
          <p:cNvSpPr/>
          <p:nvPr/>
        </p:nvSpPr>
        <p:spPr bwMode="auto">
          <a:xfrm>
            <a:off x="821459" y="5032548"/>
            <a:ext cx="864096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BDD787-B0DE-4AFB-AF20-A59269C560AD}"/>
              </a:ext>
            </a:extLst>
          </p:cNvPr>
          <p:cNvSpPr/>
          <p:nvPr/>
        </p:nvSpPr>
        <p:spPr bwMode="auto">
          <a:xfrm>
            <a:off x="3347045" y="5032548"/>
            <a:ext cx="864096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518460E-C297-4484-AF8B-960CAD9DA8BD}"/>
              </a:ext>
            </a:extLst>
          </p:cNvPr>
          <p:cNvSpPr/>
          <p:nvPr/>
        </p:nvSpPr>
        <p:spPr bwMode="auto">
          <a:xfrm>
            <a:off x="1699244" y="5032548"/>
            <a:ext cx="1008112" cy="79208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C123A-912A-4C3D-9DC9-E3E62CACFA5F}"/>
              </a:ext>
            </a:extLst>
          </p:cNvPr>
          <p:cNvSpPr/>
          <p:nvPr/>
        </p:nvSpPr>
        <p:spPr bwMode="auto">
          <a:xfrm>
            <a:off x="2595153" y="5176564"/>
            <a:ext cx="86409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5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3B87CA-C796-4228-AC8B-FFB008AF6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지우기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Rectangle</a:t>
            </a:r>
          </a:p>
          <a:p>
            <a:pPr lvl="2"/>
            <a:r>
              <a:rPr lang="en-US" altLang="ko-KR" dirty="0"/>
              <a:t>Oval</a:t>
            </a:r>
          </a:p>
          <a:p>
            <a:pPr lvl="2"/>
            <a:r>
              <a:rPr lang="en-US" altLang="ko-KR" dirty="0"/>
              <a:t>Line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55C5F-00C5-4295-B865-D284E632A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7B296-8BF5-49C4-8535-3FD93ECA5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2C28-6CDC-4AEA-9A67-115F9133C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869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EBC1BE0-8096-47D3-88AF-5A3DDE64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A8CE84-9F75-4C0E-9439-766542727E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도형 지우기</a:t>
            </a:r>
            <a:endParaRPr lang="en-US" altLang="ko-KR" dirty="0"/>
          </a:p>
          <a:p>
            <a:r>
              <a:rPr lang="en-US" altLang="ko-KR" dirty="0"/>
              <a:t>Toolbar  </a:t>
            </a:r>
            <a:r>
              <a:rPr lang="ko-KR" altLang="en-US" dirty="0"/>
              <a:t>연동하기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53CE186-25EF-470A-AB89-3B7D59C5D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DF6FE-6F13-4183-A8F4-118BE6835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49F51E-0198-4DB8-A46B-5E56693DF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30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C819074-11E5-46C7-ACF7-9B6DA6F81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1Byte = 8Bit</a:t>
            </a:r>
          </a:p>
          <a:p>
            <a:pPr lvl="1"/>
            <a:r>
              <a:rPr lang="en-US" altLang="ko-KR" dirty="0"/>
              <a:t>0~(2</a:t>
            </a:r>
            <a:r>
              <a:rPr lang="en-US" altLang="ko-KR" baseline="30000" dirty="0"/>
              <a:t>8</a:t>
            </a:r>
            <a:r>
              <a:rPr lang="en-US" altLang="ko-KR" dirty="0"/>
              <a:t>-1) (=255)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단위</a:t>
            </a:r>
            <a:endParaRPr lang="en-US" altLang="ko-KR" dirty="0"/>
          </a:p>
          <a:p>
            <a:pPr lvl="2"/>
            <a:r>
              <a:rPr lang="en-US" altLang="ko-KR" dirty="0"/>
              <a:t>k/m/g/t/h</a:t>
            </a:r>
          </a:p>
          <a:p>
            <a:pPr lvl="2"/>
            <a:r>
              <a:rPr lang="en-US" altLang="ko-KR" dirty="0"/>
              <a:t>m/m/n/p/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09949-9CF2-4E79-8B11-BCC46FF4B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A2FA3-8D5A-4286-885F-7F8112B80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601F51-5969-4B22-BEE5-8C1C00F4E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450417"/>
              </p:ext>
            </p:extLst>
          </p:nvPr>
        </p:nvGraphicFramePr>
        <p:xfrm>
          <a:off x="903653" y="2080220"/>
          <a:ext cx="2952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196283212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20984634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30734894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1373213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83595945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65988967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3193095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2940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0671"/>
                  </a:ext>
                </a:extLst>
              </a:tr>
            </a:tbl>
          </a:graphicData>
        </a:graphic>
      </p:graphicFrame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2F467B-40B5-450B-A2C8-CF7C2ED9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0649" y="742881"/>
            <a:ext cx="4540249" cy="6408712"/>
          </a:xfrm>
        </p:spPr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Not</a:t>
            </a:r>
          </a:p>
          <a:p>
            <a:pPr lvl="1"/>
            <a:r>
              <a:rPr lang="en-US" altLang="ko-KR" dirty="0"/>
              <a:t>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Exclusive Or</a:t>
            </a:r>
            <a:endParaRPr lang="ko-KR" altLang="en-US" dirty="0"/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DB069B26-BEE4-4B85-99F0-2245850E3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406057"/>
              </p:ext>
            </p:extLst>
          </p:nvPr>
        </p:nvGraphicFramePr>
        <p:xfrm>
          <a:off x="903653" y="1504156"/>
          <a:ext cx="29523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196283212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20984634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30734894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1373213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835959458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65988967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313193095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12940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0671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5169E68-2FB7-4B9D-B7BF-41CEAD9B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90182"/>
              </p:ext>
            </p:extLst>
          </p:nvPr>
        </p:nvGraphicFramePr>
        <p:xfrm>
          <a:off x="6083350" y="1677869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81F5BF4-5DAE-414C-BF57-BC911A29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20281"/>
              </p:ext>
            </p:extLst>
          </p:nvPr>
        </p:nvGraphicFramePr>
        <p:xfrm>
          <a:off x="6064566" y="3367784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31B5656-B213-4548-8944-F13643E7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6490"/>
              </p:ext>
            </p:extLst>
          </p:nvPr>
        </p:nvGraphicFramePr>
        <p:xfrm>
          <a:off x="6064565" y="5274864"/>
          <a:ext cx="18002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66105777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0772041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679535396"/>
                    </a:ext>
                  </a:extLst>
                </a:gridCol>
              </a:tblGrid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94308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72127"/>
                  </a:ext>
                </a:extLst>
              </a:tr>
              <a:tr h="32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9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7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1AD21-A7B2-457B-AFC0-9F1A93A48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endParaRPr lang="ko-KR" altLang="en-US" baseline="30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4FAB9-F422-4183-9BE7-F665DF7A1A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92FA2A-5F12-4C23-8F1F-115D3B923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F3F435F-EF85-43C9-B4A0-02F4A27A0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4B28504-EF0C-4E72-8C06-64DC8224C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029847"/>
              </p:ext>
            </p:extLst>
          </p:nvPr>
        </p:nvGraphicFramePr>
        <p:xfrm>
          <a:off x="1186806" y="1717756"/>
          <a:ext cx="266429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33">
                  <a:extLst>
                    <a:ext uri="{9D8B030D-6E8A-4147-A177-3AD203B41FA5}">
                      <a16:colId xmlns:a16="http://schemas.microsoft.com/office/drawing/2014/main" val="1292949989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254643668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371651875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568940182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67882274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12470997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162858389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62656700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4149355761"/>
                    </a:ext>
                  </a:extLst>
                </a:gridCol>
              </a:tblGrid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905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6721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9221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97450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90304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65616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19FD71F1-A09A-48D0-B1B7-5E6C4FB3A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872362"/>
              </p:ext>
            </p:extLst>
          </p:nvPr>
        </p:nvGraphicFramePr>
        <p:xfrm>
          <a:off x="4931221" y="1710790"/>
          <a:ext cx="266429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33">
                  <a:extLst>
                    <a:ext uri="{9D8B030D-6E8A-4147-A177-3AD203B41FA5}">
                      <a16:colId xmlns:a16="http://schemas.microsoft.com/office/drawing/2014/main" val="1292949989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254643668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371651875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568940182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67882274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312470997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1628583894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626567006"/>
                    </a:ext>
                  </a:extLst>
                </a:gridCol>
                <a:gridCol w="296033">
                  <a:extLst>
                    <a:ext uri="{9D8B030D-6E8A-4147-A177-3AD203B41FA5}">
                      <a16:colId xmlns:a16="http://schemas.microsoft.com/office/drawing/2014/main" val="4149355761"/>
                    </a:ext>
                  </a:extLst>
                </a:gridCol>
              </a:tblGrid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905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86721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92217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97450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90304"/>
                  </a:ext>
                </a:extLst>
              </a:tr>
              <a:tr h="312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65616"/>
                  </a:ext>
                </a:extLst>
              </a:tr>
            </a:tbl>
          </a:graphicData>
        </a:graphic>
      </p:graphicFrame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150A590C-D4DC-45A3-825C-233BD4BE55EB}"/>
              </a:ext>
            </a:extLst>
          </p:cNvPr>
          <p:cNvSpPr/>
          <p:nvPr/>
        </p:nvSpPr>
        <p:spPr bwMode="auto">
          <a:xfrm>
            <a:off x="4033468" y="2368252"/>
            <a:ext cx="790214" cy="576064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9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062194-0354-4B6F-A796-97A1B874A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Toolbar  </a:t>
            </a:r>
            <a:r>
              <a:rPr lang="ko-KR" altLang="en-US" dirty="0"/>
              <a:t>연동하기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72384-6FF0-4741-9709-F99D83210D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BD35E-B0BD-4861-AEB4-6BEAC0FABD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2CDF0-9102-4BCE-8F64-64F9934C2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91A345-B3E2-48E7-8A21-CFBAFC12DE1A}"/>
              </a:ext>
            </a:extLst>
          </p:cNvPr>
          <p:cNvSpPr/>
          <p:nvPr/>
        </p:nvSpPr>
        <p:spPr bwMode="auto">
          <a:xfrm>
            <a:off x="1186805" y="1648172"/>
            <a:ext cx="2880320" cy="8326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 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7BA2E2-056D-4FC5-A117-01B973EFF4FC}"/>
              </a:ext>
            </a:extLst>
          </p:cNvPr>
          <p:cNvSpPr/>
          <p:nvPr/>
        </p:nvSpPr>
        <p:spPr bwMode="auto">
          <a:xfrm>
            <a:off x="1339205" y="2057184"/>
            <a:ext cx="279648" cy="351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C76E00-6204-4A78-8D00-15B524E8840D}"/>
              </a:ext>
            </a:extLst>
          </p:cNvPr>
          <p:cNvSpPr/>
          <p:nvPr/>
        </p:nvSpPr>
        <p:spPr bwMode="auto">
          <a:xfrm>
            <a:off x="1973703" y="2072136"/>
            <a:ext cx="279648" cy="351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E48C3D-F2B9-42D8-92D9-A4AD860B1217}"/>
              </a:ext>
            </a:extLst>
          </p:cNvPr>
          <p:cNvSpPr/>
          <p:nvPr/>
        </p:nvSpPr>
        <p:spPr bwMode="auto">
          <a:xfrm>
            <a:off x="2487141" y="2072136"/>
            <a:ext cx="279648" cy="351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46206D-2D41-4EBA-A89A-2A7C6F7A2D02}"/>
              </a:ext>
            </a:extLst>
          </p:cNvPr>
          <p:cNvSpPr/>
          <p:nvPr/>
        </p:nvSpPr>
        <p:spPr bwMode="auto">
          <a:xfrm>
            <a:off x="4969192" y="1247544"/>
            <a:ext cx="3554046" cy="3064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8EB424E-5450-4BDC-B407-11284A8F56D4}"/>
              </a:ext>
            </a:extLst>
          </p:cNvPr>
          <p:cNvSpPr/>
          <p:nvPr/>
        </p:nvSpPr>
        <p:spPr bwMode="auto">
          <a:xfrm>
            <a:off x="4219525" y="1820108"/>
            <a:ext cx="650512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014EEA-5682-4B93-B705-1FA6F45BE798}"/>
              </a:ext>
            </a:extLst>
          </p:cNvPr>
          <p:cNvSpPr/>
          <p:nvPr/>
        </p:nvSpPr>
        <p:spPr bwMode="auto">
          <a:xfrm>
            <a:off x="5170644" y="1904735"/>
            <a:ext cx="279648" cy="351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F5F2AFB-B5ED-4B67-B1C2-C4AA9952D4BF}"/>
              </a:ext>
            </a:extLst>
          </p:cNvPr>
          <p:cNvSpPr/>
          <p:nvPr/>
        </p:nvSpPr>
        <p:spPr bwMode="auto">
          <a:xfrm>
            <a:off x="5463268" y="2169888"/>
            <a:ext cx="878059" cy="608619"/>
          </a:xfrm>
          <a:custGeom>
            <a:avLst/>
            <a:gdLst>
              <a:gd name="connsiteX0" fmla="*/ 878059 w 878059"/>
              <a:gd name="connsiteY0" fmla="*/ 432063 h 608619"/>
              <a:gd name="connsiteX1" fmla="*/ 855756 w 878059"/>
              <a:gd name="connsiteY1" fmla="*/ 186736 h 608619"/>
              <a:gd name="connsiteX2" fmla="*/ 796283 w 878059"/>
              <a:gd name="connsiteY2" fmla="*/ 119829 h 608619"/>
              <a:gd name="connsiteX3" fmla="*/ 751678 w 878059"/>
              <a:gd name="connsiteY3" fmla="*/ 97527 h 608619"/>
              <a:gd name="connsiteX4" fmla="*/ 372537 w 878059"/>
              <a:gd name="connsiteY4" fmla="*/ 15751 h 608619"/>
              <a:gd name="connsiteX5" fmla="*/ 313064 w 878059"/>
              <a:gd name="connsiteY5" fmla="*/ 883 h 608619"/>
              <a:gd name="connsiteX6" fmla="*/ 104908 w 878059"/>
              <a:gd name="connsiteY6" fmla="*/ 30619 h 608619"/>
              <a:gd name="connsiteX7" fmla="*/ 75171 w 878059"/>
              <a:gd name="connsiteY7" fmla="*/ 67790 h 608619"/>
              <a:gd name="connsiteX8" fmla="*/ 8264 w 878059"/>
              <a:gd name="connsiteY8" fmla="*/ 134697 h 608619"/>
              <a:gd name="connsiteX9" fmla="*/ 8264 w 878059"/>
              <a:gd name="connsiteY9" fmla="*/ 320551 h 608619"/>
              <a:gd name="connsiteX10" fmla="*/ 75171 w 878059"/>
              <a:gd name="connsiteY10" fmla="*/ 461800 h 608619"/>
              <a:gd name="connsiteX11" fmla="*/ 97473 w 878059"/>
              <a:gd name="connsiteY11" fmla="*/ 513839 h 608619"/>
              <a:gd name="connsiteX12" fmla="*/ 149512 w 878059"/>
              <a:gd name="connsiteY12" fmla="*/ 543575 h 608619"/>
              <a:gd name="connsiteX13" fmla="*/ 201552 w 878059"/>
              <a:gd name="connsiteY13" fmla="*/ 565878 h 608619"/>
              <a:gd name="connsiteX14" fmla="*/ 357669 w 878059"/>
              <a:gd name="connsiteY14" fmla="*/ 588180 h 608619"/>
              <a:gd name="connsiteX15" fmla="*/ 528654 w 878059"/>
              <a:gd name="connsiteY15" fmla="*/ 580746 h 6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8059" h="608619">
                <a:moveTo>
                  <a:pt x="878059" y="432063"/>
                </a:moveTo>
                <a:cubicBezTo>
                  <a:pt x="870625" y="350287"/>
                  <a:pt x="871860" y="267254"/>
                  <a:pt x="855756" y="186736"/>
                </a:cubicBezTo>
                <a:cubicBezTo>
                  <a:pt x="850095" y="158429"/>
                  <a:pt x="820940" y="133527"/>
                  <a:pt x="796283" y="119829"/>
                </a:cubicBezTo>
                <a:cubicBezTo>
                  <a:pt x="781752" y="111756"/>
                  <a:pt x="767620" y="102237"/>
                  <a:pt x="751678" y="97527"/>
                </a:cubicBezTo>
                <a:cubicBezTo>
                  <a:pt x="484300" y="18529"/>
                  <a:pt x="550881" y="29469"/>
                  <a:pt x="372537" y="15751"/>
                </a:cubicBezTo>
                <a:cubicBezTo>
                  <a:pt x="352713" y="10795"/>
                  <a:pt x="333498" y="883"/>
                  <a:pt x="313064" y="883"/>
                </a:cubicBezTo>
                <a:cubicBezTo>
                  <a:pt x="155177" y="883"/>
                  <a:pt x="182159" y="-8007"/>
                  <a:pt x="104908" y="30619"/>
                </a:cubicBezTo>
                <a:cubicBezTo>
                  <a:pt x="94996" y="43009"/>
                  <a:pt x="86912" y="57116"/>
                  <a:pt x="75171" y="67790"/>
                </a:cubicBezTo>
                <a:cubicBezTo>
                  <a:pt x="3211" y="133208"/>
                  <a:pt x="38333" y="74558"/>
                  <a:pt x="8264" y="134697"/>
                </a:cubicBezTo>
                <a:cubicBezTo>
                  <a:pt x="2131" y="202162"/>
                  <a:pt x="-6775" y="251372"/>
                  <a:pt x="8264" y="320551"/>
                </a:cubicBezTo>
                <a:cubicBezTo>
                  <a:pt x="12474" y="339917"/>
                  <a:pt x="68836" y="448339"/>
                  <a:pt x="75171" y="461800"/>
                </a:cubicBezTo>
                <a:cubicBezTo>
                  <a:pt x="83207" y="478876"/>
                  <a:pt x="84778" y="499875"/>
                  <a:pt x="97473" y="513839"/>
                </a:cubicBezTo>
                <a:cubicBezTo>
                  <a:pt x="110912" y="528622"/>
                  <a:pt x="131643" y="534640"/>
                  <a:pt x="149512" y="543575"/>
                </a:cubicBezTo>
                <a:cubicBezTo>
                  <a:pt x="166392" y="552015"/>
                  <a:pt x="183301" y="561075"/>
                  <a:pt x="201552" y="565878"/>
                </a:cubicBezTo>
                <a:cubicBezTo>
                  <a:pt x="228782" y="573044"/>
                  <a:pt x="323410" y="585896"/>
                  <a:pt x="357669" y="588180"/>
                </a:cubicBezTo>
                <a:cubicBezTo>
                  <a:pt x="517874" y="598860"/>
                  <a:pt x="477339" y="632061"/>
                  <a:pt x="528654" y="58074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B32AB5-A952-43B8-9820-A30FD218DD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단위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 err="1"/>
              <a:t>툴바</a:t>
            </a:r>
            <a:r>
              <a:rPr lang="ko-KR" altLang="en-US" dirty="0"/>
              <a:t> 연결하여 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endParaRPr lang="en-US" altLang="ko-KR" dirty="0"/>
          </a:p>
          <a:p>
            <a:pPr lvl="3"/>
            <a:r>
              <a:rPr lang="ko-KR" altLang="en-US" dirty="0"/>
              <a:t>동그라미</a:t>
            </a:r>
            <a:endParaRPr lang="en-US" altLang="ko-KR" dirty="0"/>
          </a:p>
          <a:p>
            <a:pPr lvl="3"/>
            <a:r>
              <a:rPr lang="ko-KR" altLang="en-US" dirty="0"/>
              <a:t>라인</a:t>
            </a:r>
            <a:endParaRPr lang="en-US" altLang="ko-KR" dirty="0"/>
          </a:p>
          <a:p>
            <a:pPr lvl="3"/>
            <a:r>
              <a:rPr lang="en-US" altLang="ko-KR" dirty="0"/>
              <a:t>Polygon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BD60C-10CE-4F95-849B-08BE9F750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3D6FF0-8A91-494E-9667-E867C2CC5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2DCAFF-912A-45F6-A55B-3588D686A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05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876FCEB-FD2F-44ED-9AD1-52CBF509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DB21AEB-1280-4A79-AE3D-C3B350F54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연동하여 도형 그리기</a:t>
            </a:r>
            <a:endParaRPr lang="en-US" altLang="ko-KR" dirty="0"/>
          </a:p>
          <a:p>
            <a:pPr lvl="2"/>
            <a:r>
              <a:rPr lang="en-US" altLang="ko-KR" dirty="0"/>
              <a:t>Association</a:t>
            </a:r>
          </a:p>
          <a:p>
            <a:pPr lvl="3"/>
            <a:r>
              <a:rPr lang="en-US" altLang="ko-KR" dirty="0" err="1"/>
              <a:t>ToolBar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SetSelectedTool</a:t>
            </a:r>
            <a:r>
              <a:rPr lang="en-US" altLang="ko-KR" dirty="0"/>
              <a:t>(</a:t>
            </a:r>
            <a:r>
              <a:rPr lang="en-US" altLang="ko-KR" dirty="0" err="1"/>
              <a:t>Etools</a:t>
            </a:r>
            <a:r>
              <a:rPr lang="ko-KR" altLang="en-US" dirty="0"/>
              <a:t> </a:t>
            </a:r>
            <a:r>
              <a:rPr lang="en-US" altLang="ko-KR" dirty="0" err="1"/>
              <a:t>eTool</a:t>
            </a:r>
            <a:r>
              <a:rPr lang="en-US" altLang="ko-KR" dirty="0"/>
              <a:t>)-&gt;</a:t>
            </a:r>
            <a:r>
              <a:rPr lang="ko-KR" altLang="en-US" dirty="0"/>
              <a:t>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2"/>
            <a:r>
              <a:rPr lang="en-US" altLang="ko-KR" dirty="0"/>
              <a:t>Polymorphism</a:t>
            </a:r>
          </a:p>
          <a:p>
            <a:pPr lvl="3"/>
            <a:r>
              <a:rPr lang="en-US" altLang="ko-KR" dirty="0"/>
              <a:t>Shape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67D8FE-623E-42F2-9F0B-FDE1D49BE3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/>
              <a:t>다형성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88264-B3EB-4F28-86D6-8959FF8EF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5DDF9-0A5B-4AF0-AB1B-7F2B6F0A3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83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59FA1-081E-4CCD-844B-DDE0A07D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635B3-DF56-40DB-86B1-BBB9686B2E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Polygon/Line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Interface Design</a:t>
            </a:r>
          </a:p>
          <a:p>
            <a:pPr lvl="2"/>
            <a:r>
              <a:rPr lang="en-US" altLang="ko-KR" dirty="0"/>
              <a:t>User Event -&gt; System Reaction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Shape Drawing</a:t>
            </a:r>
          </a:p>
          <a:p>
            <a:pPr lvl="3"/>
            <a:r>
              <a:rPr lang="en-US" altLang="ko-KR" dirty="0"/>
              <a:t>N Point</a:t>
            </a:r>
          </a:p>
          <a:p>
            <a:pPr lvl="4"/>
            <a:r>
              <a:rPr lang="en-US" altLang="ko-KR" dirty="0"/>
              <a:t>(Click Move)* Double Click</a:t>
            </a:r>
          </a:p>
          <a:p>
            <a:pPr lvl="3"/>
            <a:r>
              <a:rPr lang="en-US" altLang="ko-KR" dirty="0"/>
              <a:t>2 Point</a:t>
            </a:r>
          </a:p>
          <a:p>
            <a:pPr lvl="4"/>
            <a:r>
              <a:rPr lang="en-US" altLang="ko-KR" dirty="0"/>
              <a:t>Press Drag Release</a:t>
            </a:r>
          </a:p>
          <a:p>
            <a:pPr lvl="3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A8172-C5B0-4B78-AEAD-76DDC5F0AB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Constrains</a:t>
            </a:r>
          </a:p>
          <a:p>
            <a:pPr lvl="2"/>
            <a:r>
              <a:rPr lang="en-US" altLang="ko-KR" dirty="0"/>
              <a:t>Tool selection</a:t>
            </a:r>
          </a:p>
          <a:p>
            <a:pPr lvl="2"/>
            <a:r>
              <a:rPr lang="en-US" altLang="ko-KR" dirty="0"/>
              <a:t>Position</a:t>
            </a:r>
          </a:p>
          <a:p>
            <a:pPr lvl="2"/>
            <a:r>
              <a:rPr lang="en-US" altLang="ko-KR" dirty="0"/>
              <a:t>Muti-Event Action </a:t>
            </a:r>
            <a:r>
              <a:rPr lang="en-US" altLang="ko-KR"/>
              <a:t>=&gt; Atomicity</a:t>
            </a:r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3"/>
            <a:r>
              <a:rPr lang="en-US" altLang="ko-KR" dirty="0"/>
              <a:t>Mutual Exclusion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A3631-6398-4DD1-B919-E68A27B996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4E014-6235-4847-BBA5-28DD34813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57CD53-CE10-4182-B5DD-1CF000FCBAEF}"/>
              </a:ext>
            </a:extLst>
          </p:cNvPr>
          <p:cNvSpPr/>
          <p:nvPr/>
        </p:nvSpPr>
        <p:spPr bwMode="auto">
          <a:xfrm>
            <a:off x="1042789" y="2872308"/>
            <a:ext cx="1008112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77B15B-387F-4747-B47C-96EF18FC272C}"/>
              </a:ext>
            </a:extLst>
          </p:cNvPr>
          <p:cNvSpPr/>
          <p:nvPr/>
        </p:nvSpPr>
        <p:spPr bwMode="auto">
          <a:xfrm>
            <a:off x="3627140" y="2872308"/>
            <a:ext cx="1008112" cy="936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44B4074-D0AD-4371-B84E-84D56C778953}"/>
              </a:ext>
            </a:extLst>
          </p:cNvPr>
          <p:cNvSpPr/>
          <p:nvPr/>
        </p:nvSpPr>
        <p:spPr bwMode="auto">
          <a:xfrm>
            <a:off x="2312811" y="3016324"/>
            <a:ext cx="1084646" cy="64807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0E2E52-A789-4701-A243-DE550AD76D32}"/>
              </a:ext>
            </a:extLst>
          </p:cNvPr>
          <p:cNvSpPr/>
          <p:nvPr/>
        </p:nvSpPr>
        <p:spPr bwMode="auto">
          <a:xfrm>
            <a:off x="3397457" y="3952429"/>
            <a:ext cx="1584176" cy="504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Constraints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3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– </a:t>
            </a:r>
            <a:r>
              <a:rPr lang="ko-KR" altLang="en-US" dirty="0"/>
              <a:t>우주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 </a:t>
            </a:r>
            <a:r>
              <a:rPr lang="en-US" altLang="ko-KR" dirty="0"/>
              <a:t>– </a:t>
            </a:r>
            <a:r>
              <a:rPr lang="ko-KR" altLang="en-US" dirty="0"/>
              <a:t>사회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en-US" altLang="ko-KR" dirty="0"/>
              <a:t>SW Engineer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메인 윈도우 구동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, </a:t>
            </a:r>
            <a:r>
              <a:rPr lang="ko-KR" altLang="en-US"/>
              <a:t>동그라미</a:t>
            </a:r>
            <a:endParaRPr lang="ko-KR" altLang="en-US" dirty="0"/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08E50-EC68-4413-B5D8-68BC8C5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EFF62-BB2A-402C-9125-214D5BA0E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 Diagram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5F578-E916-4D41-A125-91CDF805D2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흐름</a:t>
            </a:r>
            <a:endParaRPr lang="en-US" altLang="ko-KR" dirty="0"/>
          </a:p>
          <a:p>
            <a:pPr lvl="2"/>
            <a:r>
              <a:rPr lang="en-US" altLang="ko-KR" dirty="0"/>
              <a:t>Procedural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2AABE-EF33-4712-8A32-F3F296BF92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68A67-7FCC-4E5B-8585-51221BBC3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8C2110-3CF1-4F50-A39C-CD920A555B48}"/>
              </a:ext>
            </a:extLst>
          </p:cNvPr>
          <p:cNvSpPr/>
          <p:nvPr/>
        </p:nvSpPr>
        <p:spPr bwMode="auto">
          <a:xfrm>
            <a:off x="5687735" y="2423715"/>
            <a:ext cx="1080120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854640-8EF6-43F1-A0B3-D8FBC7C283D8}"/>
              </a:ext>
            </a:extLst>
          </p:cNvPr>
          <p:cNvSpPr/>
          <p:nvPr/>
        </p:nvSpPr>
        <p:spPr bwMode="auto">
          <a:xfrm>
            <a:off x="7343919" y="2135683"/>
            <a:ext cx="1080120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7C0099B-15A9-43BF-8611-FDBC835559DF}"/>
              </a:ext>
            </a:extLst>
          </p:cNvPr>
          <p:cNvSpPr/>
          <p:nvPr/>
        </p:nvSpPr>
        <p:spPr bwMode="auto">
          <a:xfrm rot="10800000">
            <a:off x="6859835" y="2594005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BCBC05F-314D-41F7-9AC5-E0DFB5B1B7A0}"/>
              </a:ext>
            </a:extLst>
          </p:cNvPr>
          <p:cNvSpPr/>
          <p:nvPr/>
        </p:nvSpPr>
        <p:spPr bwMode="auto">
          <a:xfrm>
            <a:off x="8211761" y="2207689"/>
            <a:ext cx="648072" cy="144016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BCD0BC1-0EA2-4C8C-AD90-8C2CC5424DC7}"/>
              </a:ext>
            </a:extLst>
          </p:cNvPr>
          <p:cNvSpPr/>
          <p:nvPr/>
        </p:nvSpPr>
        <p:spPr bwMode="auto">
          <a:xfrm>
            <a:off x="5795317" y="4531472"/>
            <a:ext cx="1080120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사용자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1471C-83BE-4E50-9BB3-516028378976}"/>
              </a:ext>
            </a:extLst>
          </p:cNvPr>
          <p:cNvSpPr/>
          <p:nvPr/>
        </p:nvSpPr>
        <p:spPr bwMode="auto">
          <a:xfrm>
            <a:off x="7451501" y="4243440"/>
            <a:ext cx="1080120" cy="144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25CB922-4D89-4062-BBE9-07E49185933D}"/>
              </a:ext>
            </a:extLst>
          </p:cNvPr>
          <p:cNvSpPr/>
          <p:nvPr/>
        </p:nvSpPr>
        <p:spPr bwMode="auto">
          <a:xfrm>
            <a:off x="6990404" y="4279442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1DF464E-8F37-4A4A-920E-28B7E3964D01}"/>
              </a:ext>
            </a:extLst>
          </p:cNvPr>
          <p:cNvSpPr/>
          <p:nvPr/>
        </p:nvSpPr>
        <p:spPr bwMode="auto">
          <a:xfrm rot="16200000">
            <a:off x="7773658" y="4045425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29A26B0-485B-4520-B6ED-435568576EEA}"/>
              </a:ext>
            </a:extLst>
          </p:cNvPr>
          <p:cNvSpPr/>
          <p:nvPr/>
        </p:nvSpPr>
        <p:spPr bwMode="auto">
          <a:xfrm>
            <a:off x="6990404" y="4720492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6B30C79-AC5D-4CD1-AABA-5E115852F7CF}"/>
              </a:ext>
            </a:extLst>
          </p:cNvPr>
          <p:cNvSpPr/>
          <p:nvPr/>
        </p:nvSpPr>
        <p:spPr bwMode="auto">
          <a:xfrm rot="16200000">
            <a:off x="7773658" y="4486475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0F9EC29-A71A-4622-B4AC-20102C88A479}"/>
              </a:ext>
            </a:extLst>
          </p:cNvPr>
          <p:cNvSpPr/>
          <p:nvPr/>
        </p:nvSpPr>
        <p:spPr bwMode="auto">
          <a:xfrm>
            <a:off x="6988516" y="5211045"/>
            <a:ext cx="355403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EC7B050-0084-4140-BC89-5423BA400EC1}"/>
              </a:ext>
            </a:extLst>
          </p:cNvPr>
          <p:cNvSpPr/>
          <p:nvPr/>
        </p:nvSpPr>
        <p:spPr bwMode="auto">
          <a:xfrm rot="16200000">
            <a:off x="7771770" y="4977028"/>
            <a:ext cx="540056" cy="97209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EEB53F-776F-421F-9EB2-B209E31DB616}"/>
              </a:ext>
            </a:extLst>
          </p:cNvPr>
          <p:cNvSpPr/>
          <p:nvPr/>
        </p:nvSpPr>
        <p:spPr bwMode="auto">
          <a:xfrm>
            <a:off x="1588150" y="4553533"/>
            <a:ext cx="2304256" cy="8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Switch</a:t>
            </a:r>
            <a:r>
              <a:rPr lang="ko-KR" altLang="en-US" sz="1400" dirty="0"/>
              <a:t> </a:t>
            </a:r>
            <a:r>
              <a:rPr lang="en-US" altLang="ko-KR" sz="1400" dirty="0"/>
              <a:t>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{off, on}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TurnOn</a:t>
            </a:r>
            <a:r>
              <a:rPr lang="en-US" altLang="ko-KR" sz="1400" dirty="0"/>
              <a:t>();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2DB0998-1889-46D2-9BFF-447E6C22A669}"/>
              </a:ext>
            </a:extLst>
          </p:cNvPr>
          <p:cNvSpPr/>
          <p:nvPr/>
        </p:nvSpPr>
        <p:spPr bwMode="auto">
          <a:xfrm>
            <a:off x="1726436" y="2981726"/>
            <a:ext cx="720080" cy="5926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EF81F9A-B60D-4FF1-850F-3EA239E3B735}"/>
              </a:ext>
            </a:extLst>
          </p:cNvPr>
          <p:cNvSpPr/>
          <p:nvPr/>
        </p:nvSpPr>
        <p:spPr bwMode="auto">
          <a:xfrm>
            <a:off x="2889288" y="2975673"/>
            <a:ext cx="720080" cy="5926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6AB0AAC-A2ED-4612-9CF9-C212BFEE4BC6}"/>
              </a:ext>
            </a:extLst>
          </p:cNvPr>
          <p:cNvCxnSpPr>
            <a:stCxn id="29" idx="0"/>
            <a:endCxn id="30" idx="0"/>
          </p:cNvCxnSpPr>
          <p:nvPr/>
        </p:nvCxnSpPr>
        <p:spPr bwMode="auto">
          <a:xfrm rot="5400000" flipH="1" flipV="1">
            <a:off x="2664876" y="2397274"/>
            <a:ext cx="6053" cy="1162852"/>
          </a:xfrm>
          <a:prstGeom prst="bentConnector3">
            <a:avLst>
              <a:gd name="adj1" fmla="val 3876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59C41A-FF64-4D2B-9380-84777195BF0D}"/>
              </a:ext>
            </a:extLst>
          </p:cNvPr>
          <p:cNvSpPr txBox="1"/>
          <p:nvPr/>
        </p:nvSpPr>
        <p:spPr>
          <a:xfrm>
            <a:off x="1978893" y="2213742"/>
            <a:ext cx="1522771" cy="4731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LButtonPressed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TurnOn</a:t>
            </a:r>
            <a:endParaRPr lang="ko-KR" altLang="en-US" sz="1400" dirty="0" err="1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44D55B3-E1E4-4ADC-87F0-1207B5EBCAC4}"/>
              </a:ext>
            </a:extLst>
          </p:cNvPr>
          <p:cNvCxnSpPr>
            <a:stCxn id="30" idx="4"/>
            <a:endCxn id="29" idx="4"/>
          </p:cNvCxnSpPr>
          <p:nvPr/>
        </p:nvCxnSpPr>
        <p:spPr bwMode="auto">
          <a:xfrm rot="5400000">
            <a:off x="2664876" y="2989884"/>
            <a:ext cx="6053" cy="1162852"/>
          </a:xfrm>
          <a:prstGeom prst="bentConnector3">
            <a:avLst>
              <a:gd name="adj1" fmla="val 3876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80FAE3-0F8F-4144-A8E5-1A55CD2D3CC6}"/>
              </a:ext>
            </a:extLst>
          </p:cNvPr>
          <p:cNvSpPr txBox="1"/>
          <p:nvPr/>
        </p:nvSpPr>
        <p:spPr>
          <a:xfrm>
            <a:off x="1906516" y="3862844"/>
            <a:ext cx="1595148" cy="47315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 err="1"/>
              <a:t>LButtonReleased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TurnOff</a:t>
            </a:r>
            <a:endParaRPr lang="ko-KR" altLang="en-US" sz="1400" dirty="0" err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D2E5CB3-B559-440D-A804-462D4E35CBC8}"/>
              </a:ext>
            </a:extLst>
          </p:cNvPr>
          <p:cNvSpPr/>
          <p:nvPr/>
        </p:nvSpPr>
        <p:spPr bwMode="auto">
          <a:xfrm>
            <a:off x="1033456" y="3165249"/>
            <a:ext cx="290808" cy="2353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92DC0CD-F358-4DCC-A326-63755A2FE79E}"/>
              </a:ext>
            </a:extLst>
          </p:cNvPr>
          <p:cNvCxnSpPr>
            <a:stCxn id="38" idx="6"/>
            <a:endCxn id="29" idx="2"/>
          </p:cNvCxnSpPr>
          <p:nvPr/>
        </p:nvCxnSpPr>
        <p:spPr bwMode="auto">
          <a:xfrm flipV="1">
            <a:off x="1324264" y="3278032"/>
            <a:ext cx="402172" cy="4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520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8F56E-81E8-4769-AE62-1691346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07669-C7C1-4310-A354-F017DAA898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81E97-EDEB-4E79-84C5-E0C65B3098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97FD4-8025-473E-9EEF-4B5F1B463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4A286-A525-485D-913C-E4162B797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E619ED-03AD-4388-BA44-FD98A0AC3999}"/>
              </a:ext>
            </a:extLst>
          </p:cNvPr>
          <p:cNvSpPr/>
          <p:nvPr/>
        </p:nvSpPr>
        <p:spPr bwMode="auto">
          <a:xfrm>
            <a:off x="4427165" y="1936204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A0F71-5213-4146-A8C1-DCFA1A6BEEAA}"/>
              </a:ext>
            </a:extLst>
          </p:cNvPr>
          <p:cNvSpPr/>
          <p:nvPr/>
        </p:nvSpPr>
        <p:spPr bwMode="auto">
          <a:xfrm>
            <a:off x="3370211" y="3168722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4B18CE-8358-464C-AF29-7D2935516DF9}"/>
              </a:ext>
            </a:extLst>
          </p:cNvPr>
          <p:cNvSpPr/>
          <p:nvPr/>
        </p:nvSpPr>
        <p:spPr bwMode="auto">
          <a:xfrm>
            <a:off x="5507285" y="3168722"/>
            <a:ext cx="165618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12B540-0813-4A97-8B3E-8402E193D006}"/>
              </a:ext>
            </a:extLst>
          </p:cNvPr>
          <p:cNvCxnSpPr>
            <a:stCxn id="11" idx="2"/>
            <a:endCxn id="12" idx="0"/>
          </p:cNvCxnSpPr>
          <p:nvPr/>
        </p:nvCxnSpPr>
        <p:spPr bwMode="auto">
          <a:xfrm rot="5400000">
            <a:off x="4470561" y="2384026"/>
            <a:ext cx="512438" cy="10569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D0C0B10-64B1-488A-8D6D-49754F63722B}"/>
              </a:ext>
            </a:extLst>
          </p:cNvPr>
          <p:cNvCxnSpPr>
            <a:stCxn id="11" idx="2"/>
            <a:endCxn id="13" idx="0"/>
          </p:cNvCxnSpPr>
          <p:nvPr/>
        </p:nvCxnSpPr>
        <p:spPr bwMode="auto">
          <a:xfrm rot="16200000" flipH="1">
            <a:off x="5539098" y="2372443"/>
            <a:ext cx="512438" cy="108012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FDBC20-30FF-4A22-B429-903EF0CB7418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5026395" y="3528762"/>
            <a:ext cx="4808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928A0B-0E81-45DC-B193-95E28B2CAACF}"/>
              </a:ext>
            </a:extLst>
          </p:cNvPr>
          <p:cNvSpPr/>
          <p:nvPr/>
        </p:nvSpPr>
        <p:spPr bwMode="auto">
          <a:xfrm>
            <a:off x="3765181" y="3788930"/>
            <a:ext cx="878008" cy="612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Paint()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1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2044-D07D-480A-AC09-729445FA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01F75-1690-4BB7-94E5-420A61988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1"/>
            <a:r>
              <a:rPr lang="en-US" altLang="ko-KR" dirty="0"/>
              <a:t>Enumeration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B4A4C-2015-481E-A00A-FB79D2CE5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D006E-C845-4380-B0A0-332F95EEEC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B79BF-1E7B-493A-B2BC-EBB9424D4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696B0A-E28C-4AF4-9CFD-715054F8FDCB}"/>
              </a:ext>
            </a:extLst>
          </p:cNvPr>
          <p:cNvSpPr/>
          <p:nvPr/>
        </p:nvSpPr>
        <p:spPr bwMode="auto">
          <a:xfrm>
            <a:off x="4234461" y="2550861"/>
            <a:ext cx="1924371" cy="1209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98E353-05C8-441E-B4ED-CD28430C87A6}"/>
              </a:ext>
            </a:extLst>
          </p:cNvPr>
          <p:cNvSpPr/>
          <p:nvPr/>
        </p:nvSpPr>
        <p:spPr bwMode="auto">
          <a:xfrm>
            <a:off x="287341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7CB03D-1B55-4F3D-9123-A67BCD638934}"/>
              </a:ext>
            </a:extLst>
          </p:cNvPr>
          <p:cNvSpPr/>
          <p:nvPr/>
        </p:nvSpPr>
        <p:spPr bwMode="auto">
          <a:xfrm>
            <a:off x="399406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3E3693-BA7C-48D7-A7CF-D10862FFCC4F}"/>
              </a:ext>
            </a:extLst>
          </p:cNvPr>
          <p:cNvSpPr/>
          <p:nvPr/>
        </p:nvSpPr>
        <p:spPr bwMode="auto">
          <a:xfrm>
            <a:off x="5114716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9FEEBE-2C4E-418D-9782-3D72FD5D263F}"/>
              </a:ext>
            </a:extLst>
          </p:cNvPr>
          <p:cNvSpPr/>
          <p:nvPr/>
        </p:nvSpPr>
        <p:spPr bwMode="auto">
          <a:xfrm>
            <a:off x="6272717" y="4452005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E85716-E3BE-4B41-BCF4-9B83EFEF3BA5}"/>
              </a:ext>
            </a:extLst>
          </p:cNvPr>
          <p:cNvSpPr/>
          <p:nvPr/>
        </p:nvSpPr>
        <p:spPr bwMode="auto">
          <a:xfrm>
            <a:off x="2948960" y="2671939"/>
            <a:ext cx="1579650" cy="951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 if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AC4E6-8DC7-4A1F-900D-E470A89FCE23}"/>
              </a:ext>
            </a:extLst>
          </p:cNvPr>
          <p:cNvSpPr/>
          <p:nvPr/>
        </p:nvSpPr>
        <p:spPr bwMode="auto">
          <a:xfrm>
            <a:off x="6867988" y="2550861"/>
            <a:ext cx="2088232" cy="1209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Tshape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seletedTool</a:t>
            </a:r>
            <a:r>
              <a:rPr lang="en-US" altLang="ko-KR" sz="1400" dirty="0"/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   new </a:t>
            </a:r>
            <a:r>
              <a:rPr lang="en-US" altLang="ko-KR" sz="1400" dirty="0" err="1"/>
              <a:t>Trectable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2C6912C-1DF8-418D-A530-2721A3279601}"/>
              </a:ext>
            </a:extLst>
          </p:cNvPr>
          <p:cNvSpPr/>
          <p:nvPr/>
        </p:nvSpPr>
        <p:spPr bwMode="auto">
          <a:xfrm>
            <a:off x="5016626" y="3760231"/>
            <a:ext cx="360040" cy="29482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F039825-1010-47E7-B15E-5384AAE5D722}"/>
              </a:ext>
            </a:extLst>
          </p:cNvPr>
          <p:cNvCxnSpPr>
            <a:stCxn id="14" idx="2"/>
            <a:endCxn id="8" idx="0"/>
          </p:cNvCxnSpPr>
          <p:nvPr/>
        </p:nvCxnSpPr>
        <p:spPr bwMode="auto">
          <a:xfrm rot="5400000">
            <a:off x="4097588" y="3352946"/>
            <a:ext cx="396945" cy="1801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48B2220-D474-46F6-A0D2-145A3B703D96}"/>
              </a:ext>
            </a:extLst>
          </p:cNvPr>
          <p:cNvCxnSpPr>
            <a:stCxn id="14" idx="2"/>
            <a:endCxn id="9" idx="0"/>
          </p:cNvCxnSpPr>
          <p:nvPr/>
        </p:nvCxnSpPr>
        <p:spPr bwMode="auto">
          <a:xfrm rot="5400000">
            <a:off x="4657913" y="3913271"/>
            <a:ext cx="396945" cy="6805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148BCDD-0A06-4310-9298-1060307B11E8}"/>
              </a:ext>
            </a:extLst>
          </p:cNvPr>
          <p:cNvCxnSpPr>
            <a:stCxn id="14" idx="2"/>
            <a:endCxn id="10" idx="0"/>
          </p:cNvCxnSpPr>
          <p:nvPr/>
        </p:nvCxnSpPr>
        <p:spPr bwMode="auto">
          <a:xfrm rot="16200000" flipH="1">
            <a:off x="5218238" y="4033468"/>
            <a:ext cx="396945" cy="440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23744C8-5340-4738-8661-6671F9C823DE}"/>
              </a:ext>
            </a:extLst>
          </p:cNvPr>
          <p:cNvCxnSpPr>
            <a:stCxn id="14" idx="2"/>
            <a:endCxn id="11" idx="0"/>
          </p:cNvCxnSpPr>
          <p:nvPr/>
        </p:nvCxnSpPr>
        <p:spPr bwMode="auto">
          <a:xfrm rot="16200000" flipH="1">
            <a:off x="5797238" y="3454467"/>
            <a:ext cx="396945" cy="1598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CC02B7-91BC-413F-9C2B-69A6B3C75C1F}"/>
              </a:ext>
            </a:extLst>
          </p:cNvPr>
          <p:cNvCxnSpPr>
            <a:stCxn id="7" idx="3"/>
            <a:endCxn id="13" idx="1"/>
          </p:cNvCxnSpPr>
          <p:nvPr/>
        </p:nvCxnSpPr>
        <p:spPr bwMode="auto">
          <a:xfrm>
            <a:off x="6158832" y="3155546"/>
            <a:ext cx="7091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57EAA0-EF80-4B17-9CD0-0286931D9176}"/>
              </a:ext>
            </a:extLst>
          </p:cNvPr>
          <p:cNvSpPr/>
          <p:nvPr/>
        </p:nvSpPr>
        <p:spPr bwMode="auto">
          <a:xfrm>
            <a:off x="2456918" y="4868816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TRectnagle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BEACA8-059E-4728-9521-8199EEF6BAE0}"/>
              </a:ext>
            </a:extLst>
          </p:cNvPr>
          <p:cNvSpPr/>
          <p:nvPr/>
        </p:nvSpPr>
        <p:spPr bwMode="auto">
          <a:xfrm>
            <a:off x="4994624" y="4906190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34156E-11EF-4366-BBF6-92B5FAC8A522}"/>
              </a:ext>
            </a:extLst>
          </p:cNvPr>
          <p:cNvSpPr/>
          <p:nvPr/>
        </p:nvSpPr>
        <p:spPr bwMode="auto">
          <a:xfrm>
            <a:off x="3669040" y="4868816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A58DEA-D106-4F76-B488-91D327F0199B}"/>
              </a:ext>
            </a:extLst>
          </p:cNvPr>
          <p:cNvSpPr/>
          <p:nvPr/>
        </p:nvSpPr>
        <p:spPr bwMode="auto">
          <a:xfrm>
            <a:off x="6440300" y="4877569"/>
            <a:ext cx="1155179" cy="3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556986-26A2-4023-85CD-2FC08C721FF8}"/>
              </a:ext>
            </a:extLst>
          </p:cNvPr>
          <p:cNvSpPr/>
          <p:nvPr/>
        </p:nvSpPr>
        <p:spPr bwMode="auto">
          <a:xfrm>
            <a:off x="8005220" y="2902934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53210A-3423-44D6-A56C-34A32FC48969}"/>
              </a:ext>
            </a:extLst>
          </p:cNvPr>
          <p:cNvSpPr/>
          <p:nvPr/>
        </p:nvSpPr>
        <p:spPr bwMode="auto">
          <a:xfrm>
            <a:off x="5795317" y="1792188"/>
            <a:ext cx="1289968" cy="3219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e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E4E9B41-74A7-468C-B2EB-E6B4A85F48D3}"/>
              </a:ext>
            </a:extLst>
          </p:cNvPr>
          <p:cNvCxnSpPr>
            <a:stCxn id="7" idx="0"/>
            <a:endCxn id="37" idx="2"/>
          </p:cNvCxnSpPr>
          <p:nvPr/>
        </p:nvCxnSpPr>
        <p:spPr bwMode="auto">
          <a:xfrm rot="5400000" flipH="1" flipV="1">
            <a:off x="5600089" y="1710649"/>
            <a:ext cx="436771" cy="124365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17251F8-D7B2-4CF1-928D-CDCCB8FBA16E}"/>
              </a:ext>
            </a:extLst>
          </p:cNvPr>
          <p:cNvCxnSpPr>
            <a:stCxn id="13" idx="0"/>
            <a:endCxn id="37" idx="2"/>
          </p:cNvCxnSpPr>
          <p:nvPr/>
        </p:nvCxnSpPr>
        <p:spPr bwMode="auto">
          <a:xfrm rot="16200000" flipV="1">
            <a:off x="6957818" y="1596574"/>
            <a:ext cx="436771" cy="14718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F67106-5913-4473-A19C-BAF884246C60}"/>
              </a:ext>
            </a:extLst>
          </p:cNvPr>
          <p:cNvSpPr/>
          <p:nvPr/>
        </p:nvSpPr>
        <p:spPr bwMode="auto">
          <a:xfrm>
            <a:off x="4034546" y="5815387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DF78D1E2-3CE2-41F3-90FA-E0191ECFE0BE}"/>
              </a:ext>
            </a:extLst>
          </p:cNvPr>
          <p:cNvSpPr/>
          <p:nvPr/>
        </p:nvSpPr>
        <p:spPr bwMode="auto">
          <a:xfrm rot="10800000">
            <a:off x="4468119" y="5599363"/>
            <a:ext cx="288032" cy="216024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A368C88-A7C7-4B25-BB13-685DA088AD4D}"/>
              </a:ext>
            </a:extLst>
          </p:cNvPr>
          <p:cNvCxnSpPr>
            <a:stCxn id="46" idx="3"/>
            <a:endCxn id="30" idx="2"/>
          </p:cNvCxnSpPr>
          <p:nvPr/>
        </p:nvCxnSpPr>
        <p:spPr bwMode="auto">
          <a:xfrm rot="16200000" flipV="1">
            <a:off x="3637169" y="4624396"/>
            <a:ext cx="372307" cy="15776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4B84929-7EEC-4780-B1D2-4AEA65096501}"/>
              </a:ext>
            </a:extLst>
          </p:cNvPr>
          <p:cNvCxnSpPr>
            <a:stCxn id="46" idx="3"/>
            <a:endCxn id="32" idx="2"/>
          </p:cNvCxnSpPr>
          <p:nvPr/>
        </p:nvCxnSpPr>
        <p:spPr bwMode="auto">
          <a:xfrm rot="16200000" flipV="1">
            <a:off x="4243230" y="5230457"/>
            <a:ext cx="372307" cy="3655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8F2287B-5271-4A20-9544-E0B4350D8D18}"/>
              </a:ext>
            </a:extLst>
          </p:cNvPr>
          <p:cNvCxnSpPr>
            <a:stCxn id="46" idx="3"/>
            <a:endCxn id="31" idx="2"/>
          </p:cNvCxnSpPr>
          <p:nvPr/>
        </p:nvCxnSpPr>
        <p:spPr bwMode="auto">
          <a:xfrm rot="5400000" flipH="1" flipV="1">
            <a:off x="4924708" y="4951858"/>
            <a:ext cx="334933" cy="9600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0DF82D4-331A-4853-867D-7C534E6D7B96}"/>
              </a:ext>
            </a:extLst>
          </p:cNvPr>
          <p:cNvCxnSpPr>
            <a:stCxn id="46" idx="3"/>
            <a:endCxn id="33" idx="2"/>
          </p:cNvCxnSpPr>
          <p:nvPr/>
        </p:nvCxnSpPr>
        <p:spPr bwMode="auto">
          <a:xfrm rot="5400000" flipH="1" flipV="1">
            <a:off x="5633235" y="4214709"/>
            <a:ext cx="363554" cy="24057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215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E57F94B-F248-4D47-9623-3737221E1B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en-US" altLang="ko-KR" dirty="0"/>
              <a:t>Class-&gt;Object</a:t>
            </a:r>
          </a:p>
          <a:p>
            <a:pPr lvl="2"/>
            <a:r>
              <a:rPr lang="en-US" altLang="ko-KR" dirty="0"/>
              <a:t>String Name</a:t>
            </a:r>
          </a:p>
          <a:p>
            <a:pPr lvl="2"/>
            <a:r>
              <a:rPr lang="en-US" altLang="ko-KR" dirty="0"/>
              <a:t>Index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eRectangle</a:t>
            </a:r>
            <a:r>
              <a:rPr lang="en-US" altLang="ko-KR" dirty="0"/>
              <a:t> (“</a:t>
            </a:r>
            <a:r>
              <a:rPr lang="en-US" altLang="ko-KR" dirty="0" err="1"/>
              <a:t>eRectangle</a:t>
            </a:r>
            <a:r>
              <a:rPr lang="en-US" altLang="ko-KR" dirty="0"/>
              <a:t>”, 0, new </a:t>
            </a:r>
            <a:r>
              <a:rPr lang="en-US" altLang="ko-KR" dirty="0" err="1"/>
              <a:t>TRectnagle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eOval</a:t>
            </a:r>
            <a:r>
              <a:rPr lang="en-US" altLang="ko-KR" dirty="0"/>
              <a:t> (“</a:t>
            </a:r>
            <a:r>
              <a:rPr lang="en-US" altLang="ko-KR" dirty="0" err="1"/>
              <a:t>eOval</a:t>
            </a:r>
            <a:r>
              <a:rPr lang="en-US" altLang="ko-KR" dirty="0"/>
              <a:t>”, 1, new </a:t>
            </a:r>
            <a:r>
              <a:rPr lang="en-US" altLang="ko-KR" dirty="0" err="1"/>
              <a:t>TOval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eLine</a:t>
            </a:r>
            <a:r>
              <a:rPr lang="en-US" altLang="ko-KR" dirty="0"/>
              <a:t> (“</a:t>
            </a:r>
            <a:r>
              <a:rPr lang="en-US" altLang="ko-KR" dirty="0" err="1"/>
              <a:t>eLine</a:t>
            </a:r>
            <a:r>
              <a:rPr lang="en-US" altLang="ko-KR" dirty="0"/>
              <a:t>”, 2, new </a:t>
            </a:r>
            <a:r>
              <a:rPr lang="en-US" altLang="ko-KR" dirty="0" err="1"/>
              <a:t>TLine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 err="1"/>
              <a:t>ePolygon</a:t>
            </a:r>
            <a:r>
              <a:rPr lang="en-US" altLang="ko-KR" dirty="0"/>
              <a:t> (“</a:t>
            </a:r>
            <a:r>
              <a:rPr lang="en-US" altLang="ko-KR" dirty="0" err="1"/>
              <a:t>ePolygon</a:t>
            </a:r>
            <a:r>
              <a:rPr lang="en-US" altLang="ko-KR" dirty="0"/>
              <a:t>”, 3, new </a:t>
            </a:r>
            <a:r>
              <a:rPr lang="en-US" altLang="ko-KR" dirty="0" err="1"/>
              <a:t>TPolygon</a:t>
            </a:r>
            <a:r>
              <a:rPr lang="en-US" altLang="ko-KR" dirty="0"/>
              <a:t>())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F98FE9C-A925-44D2-89C4-AF5B129D7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57889-79C1-4848-9A85-BC9A040EC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2B459-334C-4206-9473-8BF497E58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6C9EB-B018-41F5-92EC-944639B2AC54}"/>
              </a:ext>
            </a:extLst>
          </p:cNvPr>
          <p:cNvSpPr/>
          <p:nvPr/>
        </p:nvSpPr>
        <p:spPr bwMode="auto">
          <a:xfrm>
            <a:off x="6346666" y="1504156"/>
            <a:ext cx="1924371" cy="1209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B7917E-BC7A-416B-9E5B-E77BC82FFF16}"/>
              </a:ext>
            </a:extLst>
          </p:cNvPr>
          <p:cNvSpPr/>
          <p:nvPr/>
        </p:nvSpPr>
        <p:spPr bwMode="auto">
          <a:xfrm>
            <a:off x="498562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D797C9-A222-4561-B81A-740B980E8A8F}"/>
              </a:ext>
            </a:extLst>
          </p:cNvPr>
          <p:cNvSpPr/>
          <p:nvPr/>
        </p:nvSpPr>
        <p:spPr bwMode="auto">
          <a:xfrm>
            <a:off x="610627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FF7A9E-6474-4B21-AE45-B661119A668E}"/>
              </a:ext>
            </a:extLst>
          </p:cNvPr>
          <p:cNvSpPr/>
          <p:nvPr/>
        </p:nvSpPr>
        <p:spPr bwMode="auto">
          <a:xfrm>
            <a:off x="7226921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685520-E83E-4677-959B-5BEDBA944E6E}"/>
              </a:ext>
            </a:extLst>
          </p:cNvPr>
          <p:cNvSpPr/>
          <p:nvPr/>
        </p:nvSpPr>
        <p:spPr bwMode="auto">
          <a:xfrm>
            <a:off x="8384922" y="3405300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Polygon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94FB89-86C0-49CB-8C28-B16ECBE751D8}"/>
              </a:ext>
            </a:extLst>
          </p:cNvPr>
          <p:cNvSpPr/>
          <p:nvPr/>
        </p:nvSpPr>
        <p:spPr bwMode="auto">
          <a:xfrm>
            <a:off x="5061165" y="1625234"/>
            <a:ext cx="1579650" cy="951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 if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…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922889F-7F68-49E2-AFD1-6B1144F00EA2}"/>
              </a:ext>
            </a:extLst>
          </p:cNvPr>
          <p:cNvSpPr/>
          <p:nvPr/>
        </p:nvSpPr>
        <p:spPr bwMode="auto">
          <a:xfrm>
            <a:off x="7128831" y="2713526"/>
            <a:ext cx="360040" cy="29482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BDC4E5-310C-4DC7-94BB-C80F4789B19D}"/>
              </a:ext>
            </a:extLst>
          </p:cNvPr>
          <p:cNvCxnSpPr>
            <a:stCxn id="15" idx="2"/>
            <a:endCxn id="10" idx="0"/>
          </p:cNvCxnSpPr>
          <p:nvPr/>
        </p:nvCxnSpPr>
        <p:spPr bwMode="auto">
          <a:xfrm rot="5400000">
            <a:off x="6209793" y="2306241"/>
            <a:ext cx="396945" cy="1801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98AFF90-CFF2-4123-BB61-426E780BD428}"/>
              </a:ext>
            </a:extLst>
          </p:cNvPr>
          <p:cNvCxnSpPr>
            <a:stCxn id="15" idx="2"/>
            <a:endCxn id="11" idx="0"/>
          </p:cNvCxnSpPr>
          <p:nvPr/>
        </p:nvCxnSpPr>
        <p:spPr bwMode="auto">
          <a:xfrm rot="5400000">
            <a:off x="6770118" y="2866566"/>
            <a:ext cx="396945" cy="6805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A9E7B49-8C91-4B88-9467-1100DE26C7CF}"/>
              </a:ext>
            </a:extLst>
          </p:cNvPr>
          <p:cNvCxnSpPr>
            <a:stCxn id="15" idx="2"/>
            <a:endCxn id="12" idx="0"/>
          </p:cNvCxnSpPr>
          <p:nvPr/>
        </p:nvCxnSpPr>
        <p:spPr bwMode="auto">
          <a:xfrm rot="16200000" flipH="1">
            <a:off x="7330443" y="2986763"/>
            <a:ext cx="396945" cy="440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6557A4E-2881-4FE5-AE23-882F480789E2}"/>
              </a:ext>
            </a:extLst>
          </p:cNvPr>
          <p:cNvCxnSpPr>
            <a:stCxn id="15" idx="2"/>
            <a:endCxn id="13" idx="0"/>
          </p:cNvCxnSpPr>
          <p:nvPr/>
        </p:nvCxnSpPr>
        <p:spPr bwMode="auto">
          <a:xfrm rot="16200000" flipH="1">
            <a:off x="7909443" y="2407762"/>
            <a:ext cx="396945" cy="1598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8AAE6-CC01-404C-A11F-39FB5C3BEB50}"/>
              </a:ext>
            </a:extLst>
          </p:cNvPr>
          <p:cNvSpPr/>
          <p:nvPr/>
        </p:nvSpPr>
        <p:spPr bwMode="auto">
          <a:xfrm>
            <a:off x="4042410" y="3874253"/>
            <a:ext cx="1662301" cy="864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TRectnagle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-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5A28A4-CF64-46B2-A0C9-589AE875B674}"/>
              </a:ext>
            </a:extLst>
          </p:cNvPr>
          <p:cNvSpPr/>
          <p:nvPr/>
        </p:nvSpPr>
        <p:spPr bwMode="auto">
          <a:xfrm>
            <a:off x="6599709" y="3859484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400323-A600-4896-A2A2-805C623771FE}"/>
              </a:ext>
            </a:extLst>
          </p:cNvPr>
          <p:cNvSpPr/>
          <p:nvPr/>
        </p:nvSpPr>
        <p:spPr bwMode="auto">
          <a:xfrm>
            <a:off x="5274125" y="3822110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23ABA-EC30-436C-AC18-C7A79220D04C}"/>
              </a:ext>
            </a:extLst>
          </p:cNvPr>
          <p:cNvSpPr/>
          <p:nvPr/>
        </p:nvSpPr>
        <p:spPr bwMode="auto">
          <a:xfrm>
            <a:off x="8045385" y="3830863"/>
            <a:ext cx="1662300" cy="90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Tpolygon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actionCommand</a:t>
            </a:r>
            <a:r>
              <a:rPr lang="en-US" altLang="ko-KR" sz="1400" dirty="0"/>
              <a:t> = </a:t>
            </a:r>
            <a:r>
              <a:rPr lang="en-US" altLang="ko-KR" sz="1050" dirty="0"/>
              <a:t>“</a:t>
            </a:r>
            <a:r>
              <a:rPr lang="en-US" altLang="ko-KR" sz="1050" dirty="0" err="1"/>
              <a:t>eRectangle</a:t>
            </a:r>
            <a:r>
              <a:rPr lang="en-US" altLang="ko-KR" sz="105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39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09A046-28BA-40E3-87FF-22481AB86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Etools</a:t>
            </a:r>
            <a:r>
              <a:rPr lang="ko-KR" altLang="en-US" dirty="0"/>
              <a:t>를 이용 </a:t>
            </a:r>
            <a:r>
              <a:rPr lang="en-US" altLang="ko-KR" dirty="0" err="1"/>
              <a:t>ToolBar</a:t>
            </a:r>
            <a:r>
              <a:rPr lang="ko-KR" altLang="en-US" dirty="0"/>
              <a:t>의 </a:t>
            </a:r>
            <a:r>
              <a:rPr lang="en-US" altLang="ko-KR" dirty="0"/>
              <a:t>Button</a:t>
            </a:r>
            <a:r>
              <a:rPr lang="ko-KR" altLang="en-US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67305-0CAE-471E-BF76-10135AF2F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8C065-978C-47DA-BA13-1C566B3992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212AB-444F-451D-8718-B6CE883C4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678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/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6B021D5-6B80-4BE1-83A0-3C8F621E8A00}"/>
              </a:ext>
            </a:extLst>
          </p:cNvPr>
          <p:cNvSpPr/>
          <p:nvPr/>
        </p:nvSpPr>
        <p:spPr bwMode="auto">
          <a:xfrm>
            <a:off x="1834877" y="3304356"/>
            <a:ext cx="1368152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C4D96A-5E8D-421C-A318-508921948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Object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Static Object</a:t>
            </a:r>
          </a:p>
          <a:p>
            <a:pPr lvl="2"/>
            <a:r>
              <a:rPr lang="en-US" altLang="ko-KR" dirty="0"/>
              <a:t>Number/String Name</a:t>
            </a:r>
          </a:p>
          <a:p>
            <a:pPr lvl="2"/>
            <a:r>
              <a:rPr lang="en-US" altLang="ko-KR" dirty="0" err="1"/>
              <a:t>Tshape</a:t>
            </a:r>
            <a:endParaRPr lang="en-US" altLang="ko-KR" dirty="0"/>
          </a:p>
          <a:p>
            <a:pPr lvl="1"/>
            <a:r>
              <a:rPr lang="en-US" altLang="ko-KR" dirty="0"/>
              <a:t>Component/Container</a:t>
            </a:r>
            <a:endParaRPr lang="ko-KR" altLang="en-US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F00C5A07-716A-4D3B-8688-33A7159837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5831165"/>
              </p:ext>
            </p:extLst>
          </p:nvPr>
        </p:nvGraphicFramePr>
        <p:xfrm>
          <a:off x="2626965" y="4240460"/>
          <a:ext cx="25960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07">
                  <a:extLst>
                    <a:ext uri="{9D8B030D-6E8A-4147-A177-3AD203B41FA5}">
                      <a16:colId xmlns:a16="http://schemas.microsoft.com/office/drawing/2014/main" val="1468302210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781500563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3616259292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1575802870"/>
                    </a:ext>
                  </a:extLst>
                </a:gridCol>
                <a:gridCol w="519207">
                  <a:extLst>
                    <a:ext uri="{9D8B030D-6E8A-4147-A177-3AD203B41FA5}">
                      <a16:colId xmlns:a16="http://schemas.microsoft.com/office/drawing/2014/main" val="306796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26091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FA738-F381-4F2E-ADB8-6A3ED71CDE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B180F-887B-4B8C-9FBC-DB7A377BF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CA85A5-6027-459B-9205-6DC49E72486C}"/>
              </a:ext>
            </a:extLst>
          </p:cNvPr>
          <p:cNvSpPr/>
          <p:nvPr/>
        </p:nvSpPr>
        <p:spPr bwMode="auto">
          <a:xfrm>
            <a:off x="1097184" y="1348165"/>
            <a:ext cx="1492323" cy="84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D9CC0-BCB9-432B-98E0-508B20DB158C}"/>
              </a:ext>
            </a:extLst>
          </p:cNvPr>
          <p:cNvSpPr/>
          <p:nvPr/>
        </p:nvSpPr>
        <p:spPr bwMode="auto">
          <a:xfrm>
            <a:off x="3298663" y="1348165"/>
            <a:ext cx="1398921" cy="84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0AA10D-4DE1-4392-8C9C-ADBA0A7E5D3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589507" y="1772830"/>
            <a:ext cx="7091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435B61-931B-4D6F-984B-588B4A456EF6}"/>
              </a:ext>
            </a:extLst>
          </p:cNvPr>
          <p:cNvSpPr/>
          <p:nvPr/>
        </p:nvSpPr>
        <p:spPr bwMode="auto">
          <a:xfrm>
            <a:off x="1779876" y="1944425"/>
            <a:ext cx="1155179" cy="358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E4A591-F931-4EB4-AFBE-DC531A3AC4FF}"/>
              </a:ext>
            </a:extLst>
          </p:cNvPr>
          <p:cNvSpPr/>
          <p:nvPr/>
        </p:nvSpPr>
        <p:spPr bwMode="auto">
          <a:xfrm>
            <a:off x="1618854" y="5535152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54866F-9E48-4469-B2CF-B65CAE9A43A3}"/>
              </a:ext>
            </a:extLst>
          </p:cNvPr>
          <p:cNvSpPr/>
          <p:nvPr/>
        </p:nvSpPr>
        <p:spPr bwMode="auto">
          <a:xfrm>
            <a:off x="1628251" y="4739227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5D73AD-52ED-4CD9-B631-8C4718474DB2}"/>
              </a:ext>
            </a:extLst>
          </p:cNvPr>
          <p:cNvSpPr/>
          <p:nvPr/>
        </p:nvSpPr>
        <p:spPr bwMode="auto">
          <a:xfrm>
            <a:off x="1618854" y="3959812"/>
            <a:ext cx="1155180" cy="561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CB77E4-04CB-45AC-8D18-D7F2927E1A7F}"/>
              </a:ext>
            </a:extLst>
          </p:cNvPr>
          <p:cNvSpPr/>
          <p:nvPr/>
        </p:nvSpPr>
        <p:spPr bwMode="auto">
          <a:xfrm>
            <a:off x="2337407" y="60545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E7E4735-59B3-41AD-8714-01B66D589175}"/>
              </a:ext>
            </a:extLst>
          </p:cNvPr>
          <p:cNvCxnSpPr>
            <a:endCxn id="20" idx="0"/>
          </p:cNvCxnSpPr>
          <p:nvPr/>
        </p:nvCxnSpPr>
        <p:spPr bwMode="auto">
          <a:xfrm rot="16200000" flipH="1">
            <a:off x="2153597" y="5205799"/>
            <a:ext cx="1594809" cy="7200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6412D4-604F-44FF-BC1A-D1CDA1D9FE7D}"/>
              </a:ext>
            </a:extLst>
          </p:cNvPr>
          <p:cNvSpPr/>
          <p:nvPr/>
        </p:nvSpPr>
        <p:spPr bwMode="auto">
          <a:xfrm>
            <a:off x="2489807" y="62069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71F0A6-CEDC-47AF-B64B-B22B9ED9F100}"/>
              </a:ext>
            </a:extLst>
          </p:cNvPr>
          <p:cNvSpPr/>
          <p:nvPr/>
        </p:nvSpPr>
        <p:spPr bwMode="auto">
          <a:xfrm>
            <a:off x="2642207" y="63593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93A35F-D6C2-4C8F-A3AC-E8542B5AA201}"/>
              </a:ext>
            </a:extLst>
          </p:cNvPr>
          <p:cNvSpPr/>
          <p:nvPr/>
        </p:nvSpPr>
        <p:spPr bwMode="auto">
          <a:xfrm>
            <a:off x="2794607" y="6511760"/>
            <a:ext cx="1297670" cy="276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92A612-0FB0-43AE-833B-F4191B8CDD1B}"/>
              </a:ext>
            </a:extLst>
          </p:cNvPr>
          <p:cNvSpPr/>
          <p:nvPr/>
        </p:nvSpPr>
        <p:spPr bwMode="auto">
          <a:xfrm>
            <a:off x="7187442" y="1822086"/>
            <a:ext cx="1340056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34D743-A5B6-4652-A20F-B7567FA7189A}"/>
              </a:ext>
            </a:extLst>
          </p:cNvPr>
          <p:cNvSpPr/>
          <p:nvPr/>
        </p:nvSpPr>
        <p:spPr bwMode="auto">
          <a:xfrm>
            <a:off x="7187443" y="2531705"/>
            <a:ext cx="134417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545917-E0C4-4B41-8023-51A3F5A1A43E}"/>
              </a:ext>
            </a:extLst>
          </p:cNvPr>
          <p:cNvSpPr/>
          <p:nvPr/>
        </p:nvSpPr>
        <p:spPr bwMode="auto">
          <a:xfrm>
            <a:off x="7203393" y="3275523"/>
            <a:ext cx="1328228" cy="561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JRadioButton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doClick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Tshpae</a:t>
            </a:r>
            <a:r>
              <a:rPr lang="ko-KR" altLang="en-US" dirty="0"/>
              <a:t>에서 </a:t>
            </a:r>
            <a:r>
              <a:rPr lang="en-US" altLang="ko-KR" dirty="0"/>
              <a:t>Shape</a:t>
            </a:r>
            <a:r>
              <a:rPr lang="ko-KR" altLang="en-US"/>
              <a:t>을 이용하여 그리기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7ABA3AE-3EA8-44EF-A0F1-A95440DB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2022-04-20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DA1A0-A22E-43B4-87AC-4FAFF743E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4936D-7CD4-494F-A867-7F3574BA5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ED648BE-778D-426C-ACDE-F4AAC0F834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Serialization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B8E9089-F4B2-4928-99DE-8EEC64A9D89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2005850"/>
              </p:ext>
            </p:extLst>
          </p:nvPr>
        </p:nvGraphicFramePr>
        <p:xfrm>
          <a:off x="1186805" y="2872308"/>
          <a:ext cx="19442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868938-176D-4E2B-8509-202000F91AE3}"/>
              </a:ext>
            </a:extLst>
          </p:cNvPr>
          <p:cNvSpPr/>
          <p:nvPr/>
        </p:nvSpPr>
        <p:spPr bwMode="auto">
          <a:xfrm>
            <a:off x="1576825" y="2343645"/>
            <a:ext cx="79208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287D34-E884-4EE5-BD90-3822BE9A929E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1186805" y="2631677"/>
            <a:ext cx="786064" cy="235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B5CD9D-91CE-4CD9-A326-52F97EA94402}"/>
              </a:ext>
            </a:extLst>
          </p:cNvPr>
          <p:cNvSpPr/>
          <p:nvPr/>
        </p:nvSpPr>
        <p:spPr bwMode="auto">
          <a:xfrm>
            <a:off x="1006784" y="3506336"/>
            <a:ext cx="1152128" cy="43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4DD96C-D14D-463D-B3FC-3FF4E4F48D46}"/>
              </a:ext>
            </a:extLst>
          </p:cNvPr>
          <p:cNvSpPr/>
          <p:nvPr/>
        </p:nvSpPr>
        <p:spPr bwMode="auto">
          <a:xfrm>
            <a:off x="2065209" y="3638397"/>
            <a:ext cx="1152128" cy="444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BC9D4-0B87-4A30-A5E9-F709995C2E58}"/>
              </a:ext>
            </a:extLst>
          </p:cNvPr>
          <p:cNvCxnSpPr/>
          <p:nvPr/>
        </p:nvCxnSpPr>
        <p:spPr bwMode="auto">
          <a:xfrm>
            <a:off x="1402829" y="3057728"/>
            <a:ext cx="216024" cy="462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F2F794-677A-4400-AD79-7BDA65088A4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780871" y="3080312"/>
            <a:ext cx="860402" cy="558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D52BF08F-A720-468F-BBBA-5DDAD33AB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837274"/>
              </p:ext>
            </p:extLst>
          </p:nvPr>
        </p:nvGraphicFramePr>
        <p:xfrm>
          <a:off x="5210755" y="3152293"/>
          <a:ext cx="104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57679371-DAD0-4EB2-B93A-9525CF732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774794"/>
              </p:ext>
            </p:extLst>
          </p:nvPr>
        </p:nvGraphicFramePr>
        <p:xfrm>
          <a:off x="1154117" y="4675051"/>
          <a:ext cx="2016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1528776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917886555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3142789675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120189954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64697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70907"/>
                  </a:ext>
                </a:extLst>
              </a:tr>
            </a:tbl>
          </a:graphicData>
        </a:graphic>
      </p:graphicFrame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66F43417-549C-45C4-AB92-0A084C903A90}"/>
              </a:ext>
            </a:extLst>
          </p:cNvPr>
          <p:cNvSpPr/>
          <p:nvPr/>
        </p:nvSpPr>
        <p:spPr bwMode="auto">
          <a:xfrm>
            <a:off x="8369604" y="3085314"/>
            <a:ext cx="776632" cy="548080"/>
          </a:xfrm>
          <a:prstGeom prst="flowChartDocument">
            <a:avLst/>
          </a:prstGeom>
          <a:solidFill>
            <a:srgbClr val="00B0F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4887D5-5CD7-41D8-B364-8A73EEB68141}"/>
              </a:ext>
            </a:extLst>
          </p:cNvPr>
          <p:cNvSpPr txBox="1"/>
          <p:nvPr/>
        </p:nvSpPr>
        <p:spPr>
          <a:xfrm>
            <a:off x="1330821" y="1936204"/>
            <a:ext cx="1238444" cy="271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/>
              <a:t>Java Object</a:t>
            </a:r>
            <a:endParaRPr lang="ko-KR" altLang="en-US" sz="14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3880-95A6-4B7F-9C4B-6A7E5D5AF464}"/>
              </a:ext>
            </a:extLst>
          </p:cNvPr>
          <p:cNvSpPr txBox="1"/>
          <p:nvPr/>
        </p:nvSpPr>
        <p:spPr>
          <a:xfrm>
            <a:off x="5279046" y="1936203"/>
            <a:ext cx="1238444" cy="2717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400" dirty="0"/>
              <a:t>Byte Stream</a:t>
            </a:r>
            <a:endParaRPr lang="ko-KR" altLang="en-US" sz="1400" dirty="0" err="1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060A52F-6FFF-43F7-885E-94318990786E}"/>
              </a:ext>
            </a:extLst>
          </p:cNvPr>
          <p:cNvSpPr/>
          <p:nvPr/>
        </p:nvSpPr>
        <p:spPr bwMode="auto">
          <a:xfrm>
            <a:off x="3415361" y="2631677"/>
            <a:ext cx="1581760" cy="744687"/>
          </a:xfrm>
          <a:prstGeom prst="rightArrow">
            <a:avLst>
              <a:gd name="adj1" fmla="val 67969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33D1760-E6CE-4D9A-B113-A775FEEC5AD4}"/>
              </a:ext>
            </a:extLst>
          </p:cNvPr>
          <p:cNvSpPr/>
          <p:nvPr/>
        </p:nvSpPr>
        <p:spPr bwMode="auto">
          <a:xfrm>
            <a:off x="6578863" y="2539276"/>
            <a:ext cx="1581760" cy="744687"/>
          </a:xfrm>
          <a:prstGeom prst="rightArrow">
            <a:avLst>
              <a:gd name="adj1" fmla="val 67969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DC96C3D6-17EE-43CB-B7D8-AA985A236A20}"/>
              </a:ext>
            </a:extLst>
          </p:cNvPr>
          <p:cNvSpPr/>
          <p:nvPr/>
        </p:nvSpPr>
        <p:spPr bwMode="auto">
          <a:xfrm>
            <a:off x="6578863" y="3283962"/>
            <a:ext cx="1580746" cy="744687"/>
          </a:xfrm>
          <a:prstGeom prst="leftArrow">
            <a:avLst>
              <a:gd name="adj1" fmla="val 72346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화살표: 왼쪽 33">
            <a:extLst>
              <a:ext uri="{FF2B5EF4-FFF2-40B4-BE49-F238E27FC236}">
                <a16:creationId xmlns:a16="http://schemas.microsoft.com/office/drawing/2014/main" id="{44615852-EA10-4B0B-883A-EFCD576C412F}"/>
              </a:ext>
            </a:extLst>
          </p:cNvPr>
          <p:cNvSpPr/>
          <p:nvPr/>
        </p:nvSpPr>
        <p:spPr bwMode="auto">
          <a:xfrm>
            <a:off x="3309032" y="3337713"/>
            <a:ext cx="1580746" cy="744687"/>
          </a:xfrm>
          <a:prstGeom prst="leftArrow">
            <a:avLst>
              <a:gd name="adj1" fmla="val 72346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5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333CDF4-39C0-48CE-B513-8BF2150FF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Association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06FECC5-7A30-4F72-8AB1-11D414C09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D3AAF-925C-45B9-8903-D8ADD2C10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20BAC4-CA74-4AD4-A053-DE461D260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F9ADF9-8C88-4D73-93CA-AC13473C4728}"/>
              </a:ext>
            </a:extLst>
          </p:cNvPr>
          <p:cNvSpPr/>
          <p:nvPr/>
        </p:nvSpPr>
        <p:spPr bwMode="auto">
          <a:xfrm>
            <a:off x="3843426" y="1153195"/>
            <a:ext cx="1171232" cy="555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F8E78-9DE6-4CB8-A753-A8208EBBC7AF}"/>
              </a:ext>
            </a:extLst>
          </p:cNvPr>
          <p:cNvSpPr/>
          <p:nvPr/>
        </p:nvSpPr>
        <p:spPr bwMode="auto">
          <a:xfrm>
            <a:off x="1778339" y="2080220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4EFE74-E929-46C2-8419-F1ADB4F247CF}"/>
              </a:ext>
            </a:extLst>
          </p:cNvPr>
          <p:cNvSpPr/>
          <p:nvPr/>
        </p:nvSpPr>
        <p:spPr bwMode="auto">
          <a:xfrm>
            <a:off x="3772738" y="2080220"/>
            <a:ext cx="1312608" cy="555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D7ECCD-1CF3-4628-8487-3C331D277724}"/>
              </a:ext>
            </a:extLst>
          </p:cNvPr>
          <p:cNvSpPr/>
          <p:nvPr/>
        </p:nvSpPr>
        <p:spPr bwMode="auto">
          <a:xfrm>
            <a:off x="1172447" y="2911135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78C2DAF-DD5A-4EB1-92E0-E817CE5C942F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210573" y="861751"/>
            <a:ext cx="371852" cy="20650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C7FE0B8-EF01-47B5-B8FC-03D2664FD393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5400000">
            <a:off x="4243116" y="1894294"/>
            <a:ext cx="371852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19CC9EE-FD94-426C-9107-9373C332CA92}"/>
              </a:ext>
            </a:extLst>
          </p:cNvPr>
          <p:cNvCxnSpPr>
            <a:stCxn id="10" idx="2"/>
            <a:endCxn id="12" idx="0"/>
          </p:cNvCxnSpPr>
          <p:nvPr/>
        </p:nvCxnSpPr>
        <p:spPr bwMode="auto">
          <a:xfrm rot="5400000">
            <a:off x="1923138" y="2470318"/>
            <a:ext cx="275742" cy="6058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909016-0014-40E7-864C-0C73762E1226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2949571" y="2357807"/>
            <a:ext cx="82316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7F0600-EEA8-4911-A40F-837ABEA8871C}"/>
              </a:ext>
            </a:extLst>
          </p:cNvPr>
          <p:cNvCxnSpPr>
            <a:stCxn id="12" idx="3"/>
            <a:endCxn id="11" idx="2"/>
          </p:cNvCxnSpPr>
          <p:nvPr/>
        </p:nvCxnSpPr>
        <p:spPr bwMode="auto">
          <a:xfrm flipV="1">
            <a:off x="2343679" y="2635393"/>
            <a:ext cx="2085363" cy="5533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41DCB4-12B0-455B-844E-03B900D82B54}"/>
              </a:ext>
            </a:extLst>
          </p:cNvPr>
          <p:cNvSpPr/>
          <p:nvPr/>
        </p:nvSpPr>
        <p:spPr bwMode="auto">
          <a:xfrm>
            <a:off x="5651301" y="2080219"/>
            <a:ext cx="1171232" cy="555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9D93C6B-534E-47D1-AB88-45219F9AF2F3}"/>
              </a:ext>
            </a:extLst>
          </p:cNvPr>
          <p:cNvCxnSpPr>
            <a:stCxn id="9" idx="2"/>
            <a:endCxn id="32" idx="0"/>
          </p:cNvCxnSpPr>
          <p:nvPr/>
        </p:nvCxnSpPr>
        <p:spPr bwMode="auto">
          <a:xfrm rot="16200000" flipH="1">
            <a:off x="5147054" y="990355"/>
            <a:ext cx="371851" cy="1807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20AEEC-E6C2-49D0-ABB5-A4ACD724A582}"/>
              </a:ext>
            </a:extLst>
          </p:cNvPr>
          <p:cNvCxnSpPr>
            <a:stCxn id="32" idx="1"/>
            <a:endCxn id="11" idx="3"/>
          </p:cNvCxnSpPr>
          <p:nvPr/>
        </p:nvCxnSpPr>
        <p:spPr bwMode="auto">
          <a:xfrm flipH="1">
            <a:off x="5085346" y="2357806"/>
            <a:ext cx="56595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9989D5-85FD-4D1F-B5D6-AE8B57088724}"/>
              </a:ext>
            </a:extLst>
          </p:cNvPr>
          <p:cNvSpPr/>
          <p:nvPr/>
        </p:nvSpPr>
        <p:spPr bwMode="auto">
          <a:xfrm>
            <a:off x="3720369" y="3076516"/>
            <a:ext cx="1417345" cy="555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Vecor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5753ADE-3D23-460B-BAE4-3A308DC130FE}"/>
              </a:ext>
            </a:extLst>
          </p:cNvPr>
          <p:cNvCxnSpPr>
            <a:stCxn id="11" idx="2"/>
            <a:endCxn id="42" idx="0"/>
          </p:cNvCxnSpPr>
          <p:nvPr/>
        </p:nvCxnSpPr>
        <p:spPr bwMode="auto">
          <a:xfrm rot="5400000">
            <a:off x="4208481" y="2855954"/>
            <a:ext cx="441123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609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CC013-5F4B-4189-8CA3-75EE5133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F9EE9-8E12-490D-9101-611891789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Data Structure</a:t>
            </a:r>
          </a:p>
          <a:p>
            <a:pPr lvl="2"/>
            <a:r>
              <a:rPr lang="en-US" altLang="ko-KR" dirty="0"/>
              <a:t>Aggregation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BDCD9C-276F-46D8-8C50-86C98217A8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확정적 결과</a:t>
            </a:r>
            <a:endParaRPr lang="en-US" altLang="ko-KR" dirty="0"/>
          </a:p>
          <a:p>
            <a:pPr lvl="2"/>
            <a:r>
              <a:rPr lang="ko-KR" altLang="en-US" dirty="0"/>
              <a:t>복잡도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ko-KR" altLang="en-US" dirty="0"/>
              <a:t>포함 계층구조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3"/>
            <a:r>
              <a:rPr lang="en-US" altLang="ko-KR" dirty="0" err="1"/>
              <a:t>TItileBar</a:t>
            </a:r>
            <a:endParaRPr lang="en-US" altLang="ko-KR" dirty="0"/>
          </a:p>
          <a:p>
            <a:pPr lvl="3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/>
              <a:t>Panel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2086E-2CB5-4CDC-ADA8-600613124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75147-0BEB-4FFF-A042-661BC1161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4352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F3F534-576C-40FC-BD78-FB28DC05E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File Menu Dialogs</a:t>
            </a:r>
          </a:p>
          <a:p>
            <a:pPr lvl="2"/>
            <a:r>
              <a:rPr lang="en-US" altLang="ko-KR" dirty="0"/>
              <a:t>New</a:t>
            </a:r>
          </a:p>
          <a:p>
            <a:pPr lvl="2"/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Save</a:t>
            </a:r>
          </a:p>
          <a:p>
            <a:pPr lvl="2"/>
            <a:r>
              <a:rPr lang="en-US" altLang="ko-KR" dirty="0" err="1"/>
              <a:t>SaveAs</a:t>
            </a:r>
            <a:endParaRPr lang="en-US" altLang="ko-KR" dirty="0"/>
          </a:p>
          <a:p>
            <a:pPr lvl="2"/>
            <a:r>
              <a:rPr lang="en-US" altLang="ko-KR" dirty="0"/>
              <a:t>Close</a:t>
            </a:r>
          </a:p>
          <a:p>
            <a:pPr lvl="2"/>
            <a:r>
              <a:rPr lang="en-US" altLang="ko-KR" dirty="0"/>
              <a:t> Quit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6323-DC4C-497B-85DC-B469F2A63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D2480E-80D3-4442-9C63-569F37F45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365EF-649F-459B-9A2E-8A9719A08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0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39357F3-0E8D-4F00-B48D-D6859BED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7A663F-80E7-4CAD-B819-5A0228189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File Menu</a:t>
            </a:r>
          </a:p>
          <a:p>
            <a:pPr lvl="1"/>
            <a:r>
              <a:rPr lang="en-US" altLang="ko-KR" dirty="0"/>
              <a:t>New</a:t>
            </a:r>
          </a:p>
          <a:p>
            <a:pPr lvl="1"/>
            <a:r>
              <a:rPr lang="en-US" altLang="ko-KR" dirty="0"/>
              <a:t>Open</a:t>
            </a:r>
          </a:p>
          <a:p>
            <a:pPr lvl="1"/>
            <a:r>
              <a:rPr lang="en-US" altLang="ko-KR" dirty="0"/>
              <a:t>Save</a:t>
            </a:r>
          </a:p>
          <a:p>
            <a:pPr lvl="1"/>
            <a:r>
              <a:rPr lang="en-US" altLang="ko-KR" dirty="0" err="1"/>
              <a:t>SaveAs</a:t>
            </a:r>
            <a:endParaRPr lang="en-US" altLang="ko-KR" dirty="0"/>
          </a:p>
          <a:p>
            <a:pPr lvl="1"/>
            <a:r>
              <a:rPr lang="en-US" altLang="ko-KR" dirty="0"/>
              <a:t>Close</a:t>
            </a:r>
          </a:p>
          <a:p>
            <a:pPr lvl="1"/>
            <a:r>
              <a:rPr lang="en-US" altLang="ko-KR" dirty="0"/>
              <a:t> Quit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D5B7523-7C1B-42C4-B057-9A2A20FB0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AD506-32ED-4753-9366-546B24F3D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30ED19-7115-495B-BD72-9543CDB5B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6395E6-18FA-473C-B9DB-CE6C70028689}"/>
              </a:ext>
            </a:extLst>
          </p:cNvPr>
          <p:cNvSpPr/>
          <p:nvPr/>
        </p:nvSpPr>
        <p:spPr bwMode="auto">
          <a:xfrm>
            <a:off x="2626965" y="2008212"/>
            <a:ext cx="1944217" cy="1584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Drawing</a:t>
            </a:r>
            <a:r>
              <a:rPr lang="ko-KR" altLang="en-US" sz="1400" dirty="0"/>
              <a:t> </a:t>
            </a:r>
            <a:r>
              <a:rPr lang="en-US" altLang="ko-KR" sz="1400" dirty="0"/>
              <a:t>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6E4C25-0663-431D-BE74-58CCE6A7C23B}"/>
              </a:ext>
            </a:extLst>
          </p:cNvPr>
          <p:cNvSpPr/>
          <p:nvPr/>
        </p:nvSpPr>
        <p:spPr bwMode="auto">
          <a:xfrm>
            <a:off x="2987005" y="24402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4E4090-80F9-4CD4-890F-72C8F6CEC23D}"/>
              </a:ext>
            </a:extLst>
          </p:cNvPr>
          <p:cNvSpPr/>
          <p:nvPr/>
        </p:nvSpPr>
        <p:spPr bwMode="auto">
          <a:xfrm>
            <a:off x="3139405" y="25926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0D0EDB-E42B-4FCC-842C-01DC48FA4B17}"/>
              </a:ext>
            </a:extLst>
          </p:cNvPr>
          <p:cNvSpPr/>
          <p:nvPr/>
        </p:nvSpPr>
        <p:spPr bwMode="auto">
          <a:xfrm>
            <a:off x="3291805" y="2745060"/>
            <a:ext cx="1071736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85291924-1A7B-4079-81A2-999AF54B7952}"/>
              </a:ext>
            </a:extLst>
          </p:cNvPr>
          <p:cNvSpPr/>
          <p:nvPr/>
        </p:nvSpPr>
        <p:spPr bwMode="auto">
          <a:xfrm>
            <a:off x="5727948" y="2438410"/>
            <a:ext cx="1296144" cy="84066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F3C0F97-EA63-4314-A840-AA59C51504AA}"/>
              </a:ext>
            </a:extLst>
          </p:cNvPr>
          <p:cNvSpPr/>
          <p:nvPr/>
        </p:nvSpPr>
        <p:spPr bwMode="auto">
          <a:xfrm>
            <a:off x="4806440" y="2440260"/>
            <a:ext cx="769108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68E0212E-4778-4592-8422-776ED4931021}"/>
              </a:ext>
            </a:extLst>
          </p:cNvPr>
          <p:cNvSpPr/>
          <p:nvPr/>
        </p:nvSpPr>
        <p:spPr bwMode="auto">
          <a:xfrm>
            <a:off x="4806440" y="2858744"/>
            <a:ext cx="764530" cy="43204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Load 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1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CD186-EC1E-2459-A6DA-BB396CE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16959-2BA1-5A69-65F5-CE1AAFC2BA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커서 변경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11B70-E1A6-3EC9-4821-0C3FC1F92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Click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도형 그리지 말기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7E40E-B737-B5F9-177E-CC046E3E4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82423-6544-93B6-5B16-327EA6FC8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6B26A2-61D2-B045-8B26-2E11AC6177EA}"/>
              </a:ext>
            </a:extLst>
          </p:cNvPr>
          <p:cNvGrpSpPr/>
          <p:nvPr/>
        </p:nvGrpSpPr>
        <p:grpSpPr>
          <a:xfrm>
            <a:off x="3923109" y="2872308"/>
            <a:ext cx="3949016" cy="1453136"/>
            <a:chOff x="2422365" y="4020392"/>
            <a:chExt cx="5638800" cy="1961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C71159-A99F-5D0A-625A-E829630C064E}"/>
                </a:ext>
              </a:extLst>
            </p:cNvPr>
            <p:cNvSpPr/>
            <p:nvPr/>
          </p:nvSpPr>
          <p:spPr>
            <a:xfrm>
              <a:off x="2842989" y="4384476"/>
              <a:ext cx="2523744" cy="159715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3560D8-8EE2-B572-33C9-CB21A5F7845E}"/>
                </a:ext>
              </a:extLst>
            </p:cNvPr>
            <p:cNvSpPr/>
            <p:nvPr/>
          </p:nvSpPr>
          <p:spPr>
            <a:xfrm>
              <a:off x="2422365" y="4020392"/>
              <a:ext cx="841248" cy="72816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D2AD529-FE27-B034-0532-D71BF8E8E746}"/>
                </a:ext>
              </a:extLst>
            </p:cNvPr>
            <p:cNvSpPr/>
            <p:nvPr/>
          </p:nvSpPr>
          <p:spPr>
            <a:xfrm>
              <a:off x="6305517" y="4347900"/>
              <a:ext cx="1755648" cy="138988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6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8D10-FD3E-03F6-85F1-3E96C644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B8A76-B57C-FC91-E1F2-AE19CFC86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Edit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Shape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Selected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57B2B-6868-AE7B-77D7-B047E9CA5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B464-F456-0FE8-9292-301DD57156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7222F-ED73-A0F0-B656-48453EF7F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4A31B5-E371-C104-A0BB-1F54D2A0AE4C}"/>
              </a:ext>
            </a:extLst>
          </p:cNvPr>
          <p:cNvSpPr/>
          <p:nvPr/>
        </p:nvSpPr>
        <p:spPr>
          <a:xfrm>
            <a:off x="1834877" y="4600500"/>
            <a:ext cx="1901501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Drawing Panel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9C03F1-DD3B-7BF7-81F6-4191A9D32F42}"/>
              </a:ext>
            </a:extLst>
          </p:cNvPr>
          <p:cNvSpPr/>
          <p:nvPr/>
        </p:nvSpPr>
        <p:spPr>
          <a:xfrm>
            <a:off x="4168277" y="4600500"/>
            <a:ext cx="1065127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Shape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A51C3-00E3-723C-E7E4-4F0278D159A3}"/>
              </a:ext>
            </a:extLst>
          </p:cNvPr>
          <p:cNvSpPr/>
          <p:nvPr/>
        </p:nvSpPr>
        <p:spPr>
          <a:xfrm>
            <a:off x="5882440" y="4600499"/>
            <a:ext cx="1065127" cy="101279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Anchors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217D8A-B2F8-67A8-BBE8-FBF33115293D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736378" y="5106900"/>
            <a:ext cx="431899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969E86-90CB-CA84-0481-C89B44E989D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233404" y="5106899"/>
            <a:ext cx="64903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31111A-9729-620E-00C2-ED3511BFE1BA}"/>
              </a:ext>
            </a:extLst>
          </p:cNvPr>
          <p:cNvSpPr/>
          <p:nvPr/>
        </p:nvSpPr>
        <p:spPr>
          <a:xfrm>
            <a:off x="4385414" y="4484810"/>
            <a:ext cx="1234060" cy="368889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bSelected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154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Selection </a:t>
            </a:r>
            <a:r>
              <a:rPr lang="ko-KR" altLang="en-US" dirty="0" smtClean="0"/>
              <a:t>도구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 </a:t>
            </a:r>
            <a:r>
              <a:rPr lang="ko-KR" altLang="en-US" dirty="0" smtClean="0"/>
              <a:t>모양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</a:t>
            </a:r>
          </a:p>
          <a:p>
            <a:pPr lvl="2"/>
            <a:r>
              <a:rPr lang="en-US" altLang="ko-KR" dirty="0" smtClean="0"/>
              <a:t>Move</a:t>
            </a:r>
          </a:p>
          <a:p>
            <a:pPr lvl="2"/>
            <a:r>
              <a:rPr lang="en-US" altLang="ko-KR" dirty="0" smtClean="0"/>
              <a:t>Rotate</a:t>
            </a:r>
          </a:p>
          <a:p>
            <a:pPr lvl="2"/>
            <a:r>
              <a:rPr lang="en-US" altLang="ko-KR" dirty="0" smtClean="0"/>
              <a:t>Resize</a:t>
            </a:r>
          </a:p>
          <a:p>
            <a:pPr lvl="2"/>
            <a:r>
              <a:rPr lang="en-US" altLang="ko-KR" dirty="0" smtClean="0"/>
              <a:t>Shear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Point[]</a:t>
            </a:r>
          </a:p>
          <a:p>
            <a:pPr lvl="3"/>
            <a:r>
              <a:rPr lang="en-US" altLang="ko-KR" dirty="0" smtClean="0"/>
              <a:t>Move dx, </a:t>
            </a:r>
            <a:r>
              <a:rPr lang="en-US" altLang="ko-KR" dirty="0" err="1" smtClean="0"/>
              <a:t>dy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==&gt; Affine Transform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Affine Transform</a:t>
            </a:r>
          </a:p>
          <a:p>
            <a:pPr lvl="3"/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예제 계산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(50,40)(70,20)</a:t>
            </a:r>
          </a:p>
          <a:p>
            <a:pPr lvl="4"/>
            <a:r>
              <a:rPr lang="en-US" altLang="ko-KR" dirty="0" smtClean="0"/>
              <a:t>Translate (10,20)</a:t>
            </a:r>
          </a:p>
          <a:p>
            <a:pPr lvl="4"/>
            <a:r>
              <a:rPr lang="en-US" altLang="ko-KR" dirty="0" smtClean="0"/>
              <a:t>Rotate(10, 20, 90 degree);</a:t>
            </a:r>
          </a:p>
          <a:p>
            <a:pPr lvl="4"/>
            <a:r>
              <a:rPr lang="en-US" altLang="ko-KR" dirty="0" smtClean="0"/>
              <a:t>Resize(10, 20, 1.5)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 smtClean="0"/>
              <a:t>Program</a:t>
            </a:r>
          </a:p>
          <a:p>
            <a:pPr lvl="2"/>
            <a:r>
              <a:rPr lang="en-US" altLang="ko-KR" dirty="0" smtClean="0"/>
              <a:t>Affine Transformation</a:t>
            </a:r>
            <a:r>
              <a:rPr lang="ko-KR" altLang="en-US" dirty="0"/>
              <a:t> </a:t>
            </a:r>
            <a:r>
              <a:rPr lang="en-US" altLang="ko-KR" smtClean="0"/>
              <a:t>Translate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935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Affine Transformation</a:t>
            </a:r>
          </a:p>
          <a:p>
            <a:pPr lvl="1"/>
            <a:r>
              <a:rPr lang="ko-KR" altLang="en-US" dirty="0" smtClean="0"/>
              <a:t>도형의 변형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선들 간의 평행을 유지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Operation</a:t>
            </a:r>
            <a:endParaRPr lang="en-US" altLang="ko-KR" dirty="0"/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Rotate</a:t>
            </a:r>
          </a:p>
          <a:p>
            <a:pPr lvl="2"/>
            <a:r>
              <a:rPr lang="en-US" altLang="ko-KR" dirty="0" smtClean="0"/>
              <a:t>Scale</a:t>
            </a:r>
          </a:p>
          <a:p>
            <a:pPr lvl="2"/>
            <a:r>
              <a:rPr lang="en-US" altLang="ko-KR" dirty="0" smtClean="0"/>
              <a:t>shear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pic>
        <p:nvPicPr>
          <p:cNvPr id="1032" name="Picture 8" descr="https://static.packt-cdn.com/products/9781789537147/graphics/assets/4510565b-9462-4a22-ae17-fbc7b85876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17" y="1036369"/>
            <a:ext cx="4957961" cy="57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09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2022-05-16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 Move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Shape * </a:t>
            </a:r>
            <a:r>
              <a:rPr lang="en-US" altLang="ko-KR" dirty="0" err="1" smtClean="0"/>
              <a:t>affineTransform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1186805" y="2846799"/>
            <a:ext cx="176745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039517" y="27027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790847" y="27027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1065830" y="3898693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783521" y="3898693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3442944" y="3438487"/>
            <a:ext cx="176745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295656" y="3294469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5046986" y="3294469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3321969" y="44903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5039660" y="4490381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3075232" y="2972541"/>
            <a:ext cx="1799777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1471144" y="2972541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1477997" y="4137268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3154630" y="4096444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1065830" y="2390178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1,1</a:t>
            </a:r>
            <a:endParaRPr lang="ko-KR" altLang="en-US" sz="1400" dirty="0" err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2127816" y="3219841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2,3</a:t>
            </a:r>
            <a:endParaRPr lang="ko-KR" altLang="en-US" sz="1400" dirty="0" err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3168826" y="3020004"/>
            <a:ext cx="625031" cy="2875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3,4</a:t>
            </a:r>
            <a:endParaRPr lang="ko-KR" altLang="en-US" sz="1400" dirty="0" err="1" smtClean="0"/>
          </a:p>
        </p:txBody>
      </p:sp>
      <p:sp>
        <p:nvSpPr>
          <p:cNvPr id="31" name="직사각형 30"/>
          <p:cNvSpPr/>
          <p:nvPr/>
        </p:nvSpPr>
        <p:spPr bwMode="auto">
          <a:xfrm rot="3092273">
            <a:off x="6659413" y="3294469"/>
            <a:ext cx="1512168" cy="1003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552231" y="2837661"/>
            <a:ext cx="1726532" cy="1862887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2320" y="2427197"/>
            <a:ext cx="625031" cy="28753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dirty="0" smtClean="0"/>
              <a:t>,1</a:t>
            </a:r>
            <a:endParaRPr lang="ko-KR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811641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Polymorphic Object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Transformer </a:t>
            </a:r>
            <a:r>
              <a:rPr lang="en-US" altLang="ko-KR" dirty="0" err="1" smtClean="0"/>
              <a:t>transformer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= new Translator();</a:t>
            </a:r>
          </a:p>
          <a:p>
            <a:pPr lvl="1"/>
            <a:r>
              <a:rPr lang="en-US" altLang="ko-KR" dirty="0"/>
              <a:t>= new </a:t>
            </a:r>
            <a:r>
              <a:rPr lang="en-US" altLang="ko-KR" dirty="0">
                <a:latin typeface="Arial" charset="0"/>
              </a:rPr>
              <a:t>Resizer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transformer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prepareTransforming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transformer</a:t>
            </a:r>
            <a:r>
              <a:rPr lang="en-US" altLang="ko-KR" dirty="0" smtClean="0"/>
              <a:t>. </a:t>
            </a:r>
            <a:r>
              <a:rPr lang="en-US" altLang="ko-KR" b="0" dirty="0" err="1">
                <a:latin typeface="Arial" charset="0"/>
              </a:rPr>
              <a:t>keepTransforming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transformer. </a:t>
            </a:r>
            <a:r>
              <a:rPr lang="en-US" altLang="ko-KR" dirty="0" err="1"/>
              <a:t>finishTrnasforming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718549" y="13601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90420" y="31603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Translator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902519" y="3160340"/>
            <a:ext cx="2204560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Resizer</a:t>
            </a: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prepareTransforming</a:t>
            </a:r>
            <a:endParaRPr lang="en-US" altLang="ko-KR" sz="1400" dirty="0" smtClean="0"/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keepTransforming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indent="-285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 err="1" smtClean="0"/>
              <a:t>finishTrnasforming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1301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47135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Circle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254668" y="4672508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253384" y="4960540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219069" y="5266383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219069" y="5617517"/>
            <a:ext cx="3134221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Translate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이등변 삼각형 17"/>
          <p:cNvSpPr/>
          <p:nvPr/>
        </p:nvSpPr>
        <p:spPr bwMode="auto">
          <a:xfrm>
            <a:off x="2626965" y="2512268"/>
            <a:ext cx="360040" cy="288032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꺾인 연결선 19"/>
          <p:cNvCxnSpPr>
            <a:stCxn id="18" idx="3"/>
            <a:endCxn id="10" idx="0"/>
          </p:cNvCxnSpPr>
          <p:nvPr/>
        </p:nvCxnSpPr>
        <p:spPr bwMode="auto">
          <a:xfrm rot="5400000">
            <a:off x="2069823" y="2423178"/>
            <a:ext cx="360040" cy="11142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꺾인 연결선 20"/>
          <p:cNvCxnSpPr>
            <a:stCxn id="18" idx="3"/>
            <a:endCxn id="11" idx="0"/>
          </p:cNvCxnSpPr>
          <p:nvPr/>
        </p:nvCxnSpPr>
        <p:spPr bwMode="auto">
          <a:xfrm rot="16200000" flipH="1">
            <a:off x="3225872" y="2381413"/>
            <a:ext cx="360040" cy="11978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97327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2022-05-18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 Transformation</a:t>
            </a:r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Resize</a:t>
            </a:r>
          </a:p>
          <a:p>
            <a:pPr lvl="1"/>
            <a:r>
              <a:rPr lang="en-US" altLang="ko-KR" dirty="0" smtClean="0"/>
              <a:t>Refactoring</a:t>
            </a:r>
          </a:p>
          <a:p>
            <a:pPr lvl="2"/>
            <a:r>
              <a:rPr lang="en-US" altLang="ko-KR" dirty="0" smtClean="0"/>
              <a:t>Polymorphic Shape</a:t>
            </a:r>
          </a:p>
          <a:p>
            <a:pPr lvl="2"/>
            <a:r>
              <a:rPr lang="en-US" altLang="ko-KR" dirty="0" smtClean="0"/>
              <a:t>Polymorphic Transformer</a:t>
            </a:r>
          </a:p>
          <a:p>
            <a:pPr lvl="3"/>
            <a:r>
              <a:rPr lang="en-US" altLang="ko-KR" dirty="0" smtClean="0"/>
              <a:t>Drawer</a:t>
            </a:r>
          </a:p>
          <a:p>
            <a:pPr lvl="3"/>
            <a:r>
              <a:rPr lang="en-US" altLang="ko-KR" dirty="0" smtClean="0"/>
              <a:t>Mover</a:t>
            </a:r>
          </a:p>
          <a:p>
            <a:pPr lvl="3"/>
            <a:r>
              <a:rPr lang="en-US" altLang="ko-KR" dirty="0" smtClean="0"/>
              <a:t>Resizer</a:t>
            </a:r>
          </a:p>
          <a:p>
            <a:pPr lvl="3"/>
            <a:r>
              <a:rPr lang="en-US" altLang="ko-KR" dirty="0" smtClean="0"/>
              <a:t>Rotator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101440" y="2629570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897274" y="2629570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Circle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704807" y="2629570"/>
            <a:ext cx="5760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707085" y="2728292"/>
            <a:ext cx="3096528" cy="279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707085" y="3117302"/>
            <a:ext cx="3096528" cy="279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707085" y="3502571"/>
            <a:ext cx="3096528" cy="279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Translate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03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Affine Transformation</a:t>
            </a:r>
          </a:p>
          <a:p>
            <a:pPr lvl="1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Translated Point = Transform Matrix x Point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pic>
        <p:nvPicPr>
          <p:cNvPr id="9" name="Picture 8" descr="https://static.packt-cdn.com/products/9781789537147/graphics/assets/4510565b-9462-4a22-ae17-fbc7b85876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13" y="784076"/>
            <a:ext cx="4610544" cy="535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810008" y="2568652"/>
            <a:ext cx="176745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662720" y="2424634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2986317" y="3177663"/>
            <a:ext cx="1767452" cy="1183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918859" y="3016322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1094347" y="2694394"/>
            <a:ext cx="1726839" cy="3219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89033" y="2112031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1,1</a:t>
            </a:r>
            <a:endParaRPr lang="ko-KR" altLang="en-US" sz="1400" dirty="0" err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2792029" y="2741857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3,4</a:t>
            </a:r>
            <a:endParaRPr lang="ko-KR" altLang="en-US" sz="1400" dirty="0" err="1" smtClean="0"/>
          </a:p>
        </p:txBody>
      </p:sp>
      <p:graphicFrame>
        <p:nvGraphicFramePr>
          <p:cNvPr id="28" name="내용 개체 틀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9417365"/>
              </p:ext>
            </p:extLst>
          </p:nvPr>
        </p:nvGraphicFramePr>
        <p:xfrm>
          <a:off x="1481998" y="3125156"/>
          <a:ext cx="13190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97">
                  <a:extLst>
                    <a:ext uri="{9D8B030D-6E8A-4147-A177-3AD203B41FA5}">
                      <a16:colId xmlns:a16="http://schemas.microsoft.com/office/drawing/2014/main" val="3349204455"/>
                    </a:ext>
                  </a:extLst>
                </a:gridCol>
                <a:gridCol w="439697">
                  <a:extLst>
                    <a:ext uri="{9D8B030D-6E8A-4147-A177-3AD203B41FA5}">
                      <a16:colId xmlns:a16="http://schemas.microsoft.com/office/drawing/2014/main" val="2344102531"/>
                    </a:ext>
                  </a:extLst>
                </a:gridCol>
                <a:gridCol w="439697">
                  <a:extLst>
                    <a:ext uri="{9D8B030D-6E8A-4147-A177-3AD203B41FA5}">
                      <a16:colId xmlns:a16="http://schemas.microsoft.com/office/drawing/2014/main" val="2425438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0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9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4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EE583-4D2C-4BD7-8008-7DC09C09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DD5CD-F190-4AC9-A5D8-1115BB015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85F9B-3E3A-4726-A7D7-E458337FE3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Inheritance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Extends/Specialization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2E96A-18FF-4525-94A6-AD8AC4FCF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00FBC-4D2B-4B8B-87EE-C2F2407A9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9AE3C2-2AB1-44A9-96CA-F6680EE85135}"/>
              </a:ext>
            </a:extLst>
          </p:cNvPr>
          <p:cNvSpPr/>
          <p:nvPr/>
        </p:nvSpPr>
        <p:spPr bwMode="auto">
          <a:xfrm>
            <a:off x="5939333" y="2296244"/>
            <a:ext cx="2088232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 Class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x;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method1(int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91CADA-24C5-439B-BDD1-83CF42B9CBD2}"/>
              </a:ext>
            </a:extLst>
          </p:cNvPr>
          <p:cNvSpPr/>
          <p:nvPr/>
        </p:nvSpPr>
        <p:spPr bwMode="auto">
          <a:xfrm>
            <a:off x="4843732" y="4384476"/>
            <a:ext cx="208823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Sub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y;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method2(int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0B8353C-9488-44D7-BDC8-CA5651B3B889}"/>
              </a:ext>
            </a:extLst>
          </p:cNvPr>
          <p:cNvSpPr/>
          <p:nvPr/>
        </p:nvSpPr>
        <p:spPr bwMode="auto">
          <a:xfrm>
            <a:off x="6803429" y="3664397"/>
            <a:ext cx="360040" cy="288032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66989-2E9C-4123-8250-F718DE8DAF56}"/>
              </a:ext>
            </a:extLst>
          </p:cNvPr>
          <p:cNvSpPr/>
          <p:nvPr/>
        </p:nvSpPr>
        <p:spPr bwMode="auto">
          <a:xfrm>
            <a:off x="7091461" y="4384476"/>
            <a:ext cx="2088232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Sub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Class2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attributes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int y;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// methods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 method2(int param)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7D5EFE0-68B8-43F6-AD62-8EBE2AFBC800}"/>
              </a:ext>
            </a:extLst>
          </p:cNvPr>
          <p:cNvCxnSpPr>
            <a:stCxn id="8" idx="0"/>
            <a:endCxn id="9" idx="3"/>
          </p:cNvCxnSpPr>
          <p:nvPr/>
        </p:nvCxnSpPr>
        <p:spPr bwMode="auto">
          <a:xfrm rot="5400000" flipH="1" flipV="1">
            <a:off x="6219625" y="3620653"/>
            <a:ext cx="432047" cy="109560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E864C51-29D1-4C61-A5BE-36A406F7D33E}"/>
              </a:ext>
            </a:extLst>
          </p:cNvPr>
          <p:cNvCxnSpPr>
            <a:stCxn id="14" idx="0"/>
            <a:endCxn id="9" idx="3"/>
          </p:cNvCxnSpPr>
          <p:nvPr/>
        </p:nvCxnSpPr>
        <p:spPr bwMode="auto">
          <a:xfrm rot="16200000" flipV="1">
            <a:off x="7343490" y="3592389"/>
            <a:ext cx="432047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5145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2471564" y="3127014"/>
            <a:ext cx="2324462" cy="18081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Affine Transformation</a:t>
            </a:r>
          </a:p>
          <a:p>
            <a:pPr lvl="1"/>
            <a:r>
              <a:rPr lang="en-US" altLang="ko-KR" dirty="0" smtClean="0"/>
              <a:t>Scale</a:t>
            </a:r>
          </a:p>
          <a:p>
            <a:pPr lvl="2"/>
            <a:r>
              <a:rPr lang="en-US" altLang="ko-KR" dirty="0" smtClean="0"/>
              <a:t>Resize Anchor</a:t>
            </a:r>
          </a:p>
          <a:p>
            <a:pPr lvl="3"/>
            <a:r>
              <a:rPr lang="en-US" altLang="ko-KR" dirty="0" smtClean="0"/>
              <a:t>Selected Anchor </a:t>
            </a:r>
            <a:r>
              <a:rPr lang="ko-KR" altLang="en-US" dirty="0" smtClean="0"/>
              <a:t>의 대각선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Width and Height</a:t>
            </a:r>
          </a:p>
          <a:p>
            <a:pPr lvl="3"/>
            <a:r>
              <a:rPr lang="ko-KR" altLang="en-US" dirty="0" smtClean="0"/>
              <a:t>배율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C71159-A99F-5D0A-625A-E829630C064E}"/>
              </a:ext>
            </a:extLst>
          </p:cNvPr>
          <p:cNvSpPr/>
          <p:nvPr/>
        </p:nvSpPr>
        <p:spPr>
          <a:xfrm>
            <a:off x="2473390" y="3136152"/>
            <a:ext cx="1746572" cy="118337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2326102" y="2992134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2415" y="2679531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1,1</a:t>
            </a:r>
            <a:endParaRPr lang="ko-KR" altLang="en-US" sz="1400" dirty="0" err="1" smtClean="0"/>
          </a:p>
        </p:txBody>
      </p:sp>
      <p:graphicFrame>
        <p:nvGraphicFramePr>
          <p:cNvPr id="10" name="내용 개체 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692591"/>
              </p:ext>
            </p:extLst>
          </p:nvPr>
        </p:nvGraphicFramePr>
        <p:xfrm>
          <a:off x="5435277" y="3232348"/>
          <a:ext cx="1658067" cy="123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89">
                  <a:extLst>
                    <a:ext uri="{9D8B030D-6E8A-4147-A177-3AD203B41FA5}">
                      <a16:colId xmlns:a16="http://schemas.microsoft.com/office/drawing/2014/main" val="3349204455"/>
                    </a:ext>
                  </a:extLst>
                </a:gridCol>
                <a:gridCol w="552689">
                  <a:extLst>
                    <a:ext uri="{9D8B030D-6E8A-4147-A177-3AD203B41FA5}">
                      <a16:colId xmlns:a16="http://schemas.microsoft.com/office/drawing/2014/main" val="2344102531"/>
                    </a:ext>
                  </a:extLst>
                </a:gridCol>
                <a:gridCol w="552689">
                  <a:extLst>
                    <a:ext uri="{9D8B030D-6E8A-4147-A177-3AD203B41FA5}">
                      <a16:colId xmlns:a16="http://schemas.microsoft.com/office/drawing/2014/main" val="2425438774"/>
                    </a:ext>
                  </a:extLst>
                </a:gridCol>
              </a:tblGrid>
              <a:tr h="3990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07423"/>
                  </a:ext>
                </a:extLst>
              </a:tr>
              <a:tr h="4397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90049"/>
                  </a:ext>
                </a:extLst>
              </a:tr>
              <a:tr h="3990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4440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4089904" y="4197182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3560D8-8EE2-B572-33C9-CB21A5F7845E}"/>
              </a:ext>
            </a:extLst>
          </p:cNvPr>
          <p:cNvSpPr/>
          <p:nvPr/>
        </p:nvSpPr>
        <p:spPr>
          <a:xfrm>
            <a:off x="4608990" y="4812854"/>
            <a:ext cx="294575" cy="26976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왼쪽 중괄호 13"/>
          <p:cNvSpPr/>
          <p:nvPr/>
        </p:nvSpPr>
        <p:spPr bwMode="auto">
          <a:xfrm>
            <a:off x="1566920" y="3140022"/>
            <a:ext cx="223841" cy="179517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왼쪽 중괄호 14"/>
          <p:cNvSpPr/>
          <p:nvPr/>
        </p:nvSpPr>
        <p:spPr bwMode="auto">
          <a:xfrm>
            <a:off x="2093231" y="3127014"/>
            <a:ext cx="239862" cy="1208716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97180" y="3642996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H1</a:t>
            </a:r>
            <a:endParaRPr lang="ko-KR" altLang="en-US" sz="1400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1127798" y="3887339"/>
            <a:ext cx="625031" cy="28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/>
              <a:t>H2</a:t>
            </a:r>
            <a:endParaRPr lang="ko-KR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44116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D26D-11F9-4E26-B0EF-6F891DCC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EC9BA35-D358-4BCF-8EA8-457BD9987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/>
              <a:t>New</a:t>
            </a:r>
          </a:p>
          <a:p>
            <a:pPr lvl="3"/>
            <a:r>
              <a:rPr lang="en-US" altLang="ko-KR" dirty="0"/>
              <a:t>Open</a:t>
            </a:r>
          </a:p>
          <a:p>
            <a:pPr lvl="3"/>
            <a:r>
              <a:rPr lang="en-US" altLang="ko-KR" dirty="0"/>
              <a:t>Close</a:t>
            </a:r>
          </a:p>
          <a:p>
            <a:pPr lvl="3"/>
            <a:r>
              <a:rPr lang="en-US" altLang="ko-KR" dirty="0"/>
              <a:t>Save</a:t>
            </a:r>
          </a:p>
          <a:p>
            <a:pPr lvl="3"/>
            <a:r>
              <a:rPr lang="en-US" altLang="ko-KR" dirty="0" err="1"/>
              <a:t>saveAs</a:t>
            </a:r>
            <a:endParaRPr lang="en-US" altLang="ko-KR" dirty="0"/>
          </a:p>
          <a:p>
            <a:pPr lvl="3"/>
            <a:r>
              <a:rPr lang="en-US" altLang="ko-KR" dirty="0"/>
              <a:t>Print</a:t>
            </a:r>
          </a:p>
          <a:p>
            <a:pPr lvl="3"/>
            <a:r>
              <a:rPr lang="en-US" altLang="ko-KR" dirty="0"/>
              <a:t>Quit</a:t>
            </a:r>
          </a:p>
          <a:p>
            <a:pPr lvl="2"/>
            <a:r>
              <a:rPr lang="en-US" altLang="ko-KR" dirty="0" err="1"/>
              <a:t>EditMenu</a:t>
            </a:r>
            <a:endParaRPr lang="en-US" altLang="ko-KR" dirty="0"/>
          </a:p>
          <a:p>
            <a:pPr lvl="3"/>
            <a:r>
              <a:rPr lang="en-US" altLang="ko-KR" dirty="0"/>
              <a:t>Cut</a:t>
            </a:r>
          </a:p>
          <a:p>
            <a:pPr lvl="3"/>
            <a:r>
              <a:rPr lang="en-US" altLang="ko-KR" dirty="0"/>
              <a:t>Paste</a:t>
            </a:r>
          </a:p>
          <a:p>
            <a:pPr lvl="3"/>
            <a:r>
              <a:rPr lang="en-US" altLang="ko-KR" dirty="0"/>
              <a:t>Copy</a:t>
            </a:r>
          </a:p>
          <a:p>
            <a:pPr lvl="3"/>
            <a:r>
              <a:rPr lang="en-US" altLang="ko-KR" dirty="0"/>
              <a:t>Group</a:t>
            </a:r>
          </a:p>
          <a:p>
            <a:pPr lvl="3"/>
            <a:r>
              <a:rPr lang="en-US" altLang="ko-KR" dirty="0"/>
              <a:t>ungroup</a:t>
            </a:r>
          </a:p>
          <a:p>
            <a:pPr lvl="3"/>
            <a:r>
              <a:rPr lang="en-US" altLang="ko-KR" dirty="0"/>
              <a:t>Undo</a:t>
            </a:r>
          </a:p>
          <a:p>
            <a:pPr lvl="3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 err="1"/>
              <a:t>Rectange</a:t>
            </a:r>
            <a:endParaRPr lang="en-US" altLang="ko-KR" dirty="0"/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Polygon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63B0DB6-71A8-4A80-8492-6D21E2F906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 err="1"/>
              <a:t>LayoutManager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계층구조 </a:t>
            </a:r>
            <a:r>
              <a:rPr lang="en-US" altLang="ko-KR" dirty="0"/>
              <a:t>(Hierarchy)</a:t>
            </a:r>
          </a:p>
          <a:p>
            <a:pPr lvl="2"/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포함 </a:t>
            </a:r>
            <a:r>
              <a:rPr lang="en-US" altLang="ko-KR" dirty="0"/>
              <a:t>– Aggregation Hierarchy</a:t>
            </a:r>
          </a:p>
          <a:p>
            <a:pPr lvl="2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상속</a:t>
            </a:r>
            <a:r>
              <a:rPr lang="en-US" altLang="ko-KR" dirty="0"/>
              <a:t>/</a:t>
            </a:r>
            <a:r>
              <a:rPr lang="ko-KR" altLang="en-US" dirty="0"/>
              <a:t>종류 </a:t>
            </a:r>
            <a:r>
              <a:rPr lang="en-US" altLang="ko-KR" dirty="0"/>
              <a:t>– Specialization Hierarchy</a:t>
            </a:r>
          </a:p>
          <a:p>
            <a:pPr lvl="3"/>
            <a:r>
              <a:rPr lang="ko-KR" altLang="en-US" dirty="0"/>
              <a:t>구조적</a:t>
            </a:r>
            <a:r>
              <a:rPr lang="en-US" altLang="ko-KR" dirty="0"/>
              <a:t> </a:t>
            </a:r>
            <a:r>
              <a:rPr lang="ko-KR" altLang="en-US" dirty="0"/>
              <a:t>확장</a:t>
            </a:r>
            <a:endParaRPr lang="en-US" altLang="ko-KR" dirty="0"/>
          </a:p>
          <a:p>
            <a:pPr lvl="1"/>
            <a:r>
              <a:rPr lang="ko-KR" altLang="en-US" dirty="0"/>
              <a:t>실체화 </a:t>
            </a:r>
            <a:r>
              <a:rPr lang="en-US" altLang="ko-KR" dirty="0"/>
              <a:t>(Instantiation)</a:t>
            </a:r>
          </a:p>
          <a:p>
            <a:pPr lvl="2"/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Instance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564F5-1DD1-4BDC-8C6A-642B3D4F0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B2E34-2324-459C-BA4E-4A22E3B99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49DE9-FDD5-43A3-A8EA-6487388AE737}"/>
              </a:ext>
            </a:extLst>
          </p:cNvPr>
          <p:cNvSpPr txBox="1"/>
          <p:nvPr/>
        </p:nvSpPr>
        <p:spPr>
          <a:xfrm>
            <a:off x="5480531" y="4384476"/>
            <a:ext cx="3915358" cy="2513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{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int id;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Student </a:t>
            </a:r>
            <a:r>
              <a:rPr lang="en-US" altLang="ko-KR" sz="1400" dirty="0" err="1"/>
              <a:t>student</a:t>
            </a:r>
            <a:r>
              <a:rPr lang="en-US" altLang="ko-KR" sz="1400" dirty="0"/>
              <a:t> = new Student();</a:t>
            </a:r>
          </a:p>
          <a:p>
            <a:pPr>
              <a:tabLst>
                <a:tab pos="177800" algn="l"/>
              </a:tabLst>
            </a:pPr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  <a:endParaRPr lang="ko-KR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6595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DrawingPanel</a:t>
            </a:r>
            <a:endParaRPr lang="en-US" altLang="ko-KR" dirty="0"/>
          </a:p>
          <a:p>
            <a:pPr lvl="3"/>
            <a:r>
              <a:rPr lang="ko-KR" altLang="en-US" dirty="0"/>
              <a:t>그리기</a:t>
            </a:r>
            <a:endParaRPr lang="en-US" altLang="ko-KR" dirty="0"/>
          </a:p>
          <a:p>
            <a:pPr lvl="4"/>
            <a:r>
              <a:rPr lang="en-US" altLang="ko-KR" dirty="0"/>
              <a:t>Rectangle/Oval/Line/Polygon</a:t>
            </a:r>
          </a:p>
          <a:p>
            <a:pPr lvl="3"/>
            <a:r>
              <a:rPr lang="ko-KR" altLang="en-US" dirty="0"/>
              <a:t>마우스로 그리기</a:t>
            </a:r>
            <a:endParaRPr lang="en-US" altLang="ko-KR" dirty="0"/>
          </a:p>
          <a:p>
            <a:pPr lvl="4"/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5794DB-CC3F-4421-AD05-F57A10E50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73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8B78-58AF-461F-BC68-C5042C58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marL="447675" lvl="2" indent="0">
              <a:buNone/>
            </a:pP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809A7-FAF0-4A6C-843E-D00B7DD05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Overriding/Polymorphism</a:t>
            </a:r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Composite Pattern</a:t>
            </a:r>
          </a:p>
          <a:p>
            <a:pPr lvl="4"/>
            <a:r>
              <a:rPr lang="en-US" altLang="ko-KR" dirty="0"/>
              <a:t>Component/Container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Graphics Transformation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r>
              <a:rPr lang="en-US" altLang="ko-KR" dirty="0"/>
              <a:t> – </a:t>
            </a:r>
            <a:r>
              <a:rPr lang="ko-KR" altLang="en-US" dirty="0"/>
              <a:t>편지 쓰기</a:t>
            </a:r>
            <a:endParaRPr lang="en-US" altLang="ko-KR" dirty="0"/>
          </a:p>
          <a:p>
            <a:pPr lvl="3"/>
            <a:r>
              <a:rPr lang="en-US" altLang="ko-KR" dirty="0"/>
              <a:t>Shape/Image/Text</a:t>
            </a:r>
          </a:p>
          <a:p>
            <a:pPr lvl="3"/>
            <a:r>
              <a:rPr lang="en-US" altLang="ko-KR" dirty="0"/>
              <a:t>Color</a:t>
            </a:r>
          </a:p>
          <a:p>
            <a:pPr lvl="3"/>
            <a:r>
              <a:rPr lang="en-US" altLang="ko-KR" dirty="0"/>
              <a:t>Line</a:t>
            </a:r>
          </a:p>
          <a:p>
            <a:pPr lvl="4"/>
            <a:r>
              <a:rPr lang="en-US" altLang="ko-KR" dirty="0"/>
              <a:t>Thickness/Type</a:t>
            </a:r>
          </a:p>
          <a:p>
            <a:pPr lvl="3"/>
            <a:r>
              <a:rPr lang="en-US" altLang="ko-KR" dirty="0"/>
              <a:t>Fill</a:t>
            </a:r>
          </a:p>
          <a:p>
            <a:pPr lvl="3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7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8B78-58AF-461F-BC68-C5042C58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61A3-82FA-494B-8017-284D4520D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marL="447675" lvl="2" indent="0">
              <a:buNone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44680-2131-47CC-A489-BFB96F7B6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C385-4AC4-49CA-B17B-C347BA1BE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836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03B2E8-A26A-4874-8BF9-5181097BFD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3"/>
            <a:r>
              <a:rPr lang="en-US" altLang="ko-KR" dirty="0"/>
              <a:t>Procedural 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3"/>
            <a:r>
              <a:rPr lang="en-US" altLang="ko-KR" dirty="0"/>
              <a:t>Event-Driven Program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481DB0-0675-431D-B991-DFAB9F584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(Event-&gt;Action)*</a:t>
            </a:r>
          </a:p>
          <a:p>
            <a:pPr lvl="3"/>
            <a:r>
              <a:rPr lang="en-US" altLang="ko-KR" dirty="0"/>
              <a:t>Event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2040E3-16EC-4DB1-B16E-7FBB17B58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7A416-1111-4E41-9A3D-0C27A971D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7736D-264E-4D1E-BCA8-E34B660312D8}"/>
              </a:ext>
            </a:extLst>
          </p:cNvPr>
          <p:cNvSpPr/>
          <p:nvPr/>
        </p:nvSpPr>
        <p:spPr bwMode="auto">
          <a:xfrm>
            <a:off x="4243399" y="2584276"/>
            <a:ext cx="180020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A= b+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 =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a+d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Scanner.next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74D1D7F9-B0D4-4E1F-9614-D939A6FAB797}"/>
              </a:ext>
            </a:extLst>
          </p:cNvPr>
          <p:cNvSpPr/>
          <p:nvPr/>
        </p:nvSpPr>
        <p:spPr bwMode="auto">
          <a:xfrm>
            <a:off x="3307295" y="3747867"/>
            <a:ext cx="864096" cy="43204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B1160-E748-4AD9-96AD-E98250B1683B}"/>
              </a:ext>
            </a:extLst>
          </p:cNvPr>
          <p:cNvSpPr/>
          <p:nvPr/>
        </p:nvSpPr>
        <p:spPr bwMode="auto">
          <a:xfrm>
            <a:off x="2018457" y="3747867"/>
            <a:ext cx="119187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3564A4-7D66-4E59-BCD7-12A39FBAC50C}"/>
              </a:ext>
            </a:extLst>
          </p:cNvPr>
          <p:cNvSpPr/>
          <p:nvPr/>
        </p:nvSpPr>
        <p:spPr bwMode="auto">
          <a:xfrm>
            <a:off x="1014378" y="3548522"/>
            <a:ext cx="932071" cy="7806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  <a:ln>
          <a:noFill/>
        </a:ln>
      </a:spPr>
      <a:bodyPr wrap="square" rtlCol="0" anchor="ctr">
        <a:noAutofit/>
      </a:bodyPr>
      <a:lstStyle>
        <a:defPPr algn="ctr">
          <a:defRPr sz="14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41497</TotalTime>
  <Words>1263</Words>
  <Application>Microsoft Office PowerPoint</Application>
  <PresentationFormat>사용자 지정</PresentationFormat>
  <Paragraphs>804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2022-03-09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2022-04-19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2022-04-20</vt:lpstr>
      <vt:lpstr>PowerPoint 프레젠테이션</vt:lpstr>
      <vt:lpstr>PowerPoint 프레젠테이션</vt:lpstr>
      <vt:lpstr>2022-04-25</vt:lpstr>
      <vt:lpstr>2022-05-04</vt:lpstr>
      <vt:lpstr>2022-05-09</vt:lpstr>
      <vt:lpstr>2022-05-11</vt:lpstr>
      <vt:lpstr>PowerPoint 프레젠테이션</vt:lpstr>
      <vt:lpstr>2022-05-16</vt:lpstr>
      <vt:lpstr>PowerPoint 프레젠테이션</vt:lpstr>
      <vt:lpstr>2022-05-18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1696</cp:revision>
  <cp:lastPrinted>2014-02-13T10:46:17Z</cp:lastPrinted>
  <dcterms:created xsi:type="dcterms:W3CDTF">2014-02-08T16:07:40Z</dcterms:created>
  <dcterms:modified xsi:type="dcterms:W3CDTF">2022-05-18T02:43:27Z</dcterms:modified>
</cp:coreProperties>
</file>