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7504-1392-49F7-A37A-651F3EE4AB9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523702"/>
            <a:ext cx="4256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다음주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커서 변경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1" y="3715790"/>
            <a:ext cx="1928553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71061" y="523702"/>
            <a:ext cx="425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도형 그리지 말기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3273" y="2942705"/>
            <a:ext cx="2211185" cy="131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2022-05-04T00:10:55Z</dcterms:created>
  <dcterms:modified xsi:type="dcterms:W3CDTF">2022-05-04T01:13:16Z</dcterms:modified>
</cp:coreProperties>
</file>