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523702"/>
            <a:ext cx="42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 </a:t>
            </a:r>
            <a:r>
              <a:rPr lang="en-US" altLang="ko-KR" dirty="0" smtClean="0"/>
              <a:t>05-04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다음주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커서 변경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061" y="523702"/>
            <a:ext cx="425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도형 그리지 말기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49824" y="2450592"/>
            <a:ext cx="2523744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029200" y="2086508"/>
            <a:ext cx="841248" cy="728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12352" y="2414016"/>
            <a:ext cx="1755648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2022-05-04T00:10:55Z</dcterms:created>
  <dcterms:modified xsi:type="dcterms:W3CDTF">2022-05-04T02:42:08Z</dcterms:modified>
</cp:coreProperties>
</file>