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1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8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9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4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45" y="523702"/>
            <a:ext cx="4256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 </a:t>
            </a:r>
            <a:r>
              <a:rPr lang="en-US" altLang="ko-KR" dirty="0" smtClean="0"/>
              <a:t>05-04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Anchor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다음주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커서 변경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Rotate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1061" y="523702"/>
            <a:ext cx="4256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Click </a:t>
            </a:r>
            <a:r>
              <a:rPr lang="ko-KR" altLang="en-US" dirty="0" smtClean="0"/>
              <a:t>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Anchor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도형 그리지 말기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49824" y="2450592"/>
            <a:ext cx="2523744" cy="15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029200" y="2086508"/>
            <a:ext cx="841248" cy="728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12352" y="2414016"/>
            <a:ext cx="1755648" cy="138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6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45" y="523702"/>
            <a:ext cx="4256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 </a:t>
            </a:r>
            <a:r>
              <a:rPr lang="en-US" altLang="ko-KR" dirty="0" smtClean="0"/>
              <a:t>05-09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상태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Rotate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Edit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Shape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Selected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434563" y="1940794"/>
            <a:ext cx="1901501" cy="101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Drawing Panel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67963" y="1940794"/>
            <a:ext cx="1065127" cy="101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Shape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82126" y="1940793"/>
            <a:ext cx="1065127" cy="101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Anchors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2" idx="3"/>
            <a:endCxn id="5" idx="1"/>
          </p:cNvCxnSpPr>
          <p:nvPr/>
        </p:nvCxnSpPr>
        <p:spPr>
          <a:xfrm>
            <a:off x="6336064" y="2447194"/>
            <a:ext cx="43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7" idx="1"/>
          </p:cNvCxnSpPr>
          <p:nvPr/>
        </p:nvCxnSpPr>
        <p:spPr>
          <a:xfrm flipV="1">
            <a:off x="7833090" y="2447193"/>
            <a:ext cx="649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85100" y="1825104"/>
            <a:ext cx="1234060" cy="368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bSelected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8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2022-05-04T00:10:55Z</dcterms:created>
  <dcterms:modified xsi:type="dcterms:W3CDTF">2022-05-09T02:12:37Z</dcterms:modified>
</cp:coreProperties>
</file>