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95" r:id="rId3"/>
    <p:sldId id="296" r:id="rId4"/>
    <p:sldId id="297" r:id="rId5"/>
    <p:sldId id="298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2" r:id="rId29"/>
    <p:sldId id="323" r:id="rId30"/>
    <p:sldId id="324" r:id="rId31"/>
    <p:sldId id="325" r:id="rId32"/>
    <p:sldId id="327" r:id="rId33"/>
    <p:sldId id="326" r:id="rId34"/>
    <p:sldId id="328" r:id="rId35"/>
    <p:sldId id="329" r:id="rId36"/>
    <p:sldId id="330" r:id="rId37"/>
    <p:sldId id="331" r:id="rId38"/>
    <p:sldId id="332" r:id="rId39"/>
    <p:sldId id="333" r:id="rId40"/>
    <p:sldId id="334" r:id="rId41"/>
    <p:sldId id="336" r:id="rId42"/>
    <p:sldId id="335" r:id="rId43"/>
  </p:sldIdLst>
  <p:sldSz cx="10150475" cy="7616825"/>
  <p:notesSz cx="6797675" cy="9928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4" userDrawn="1">
          <p15:clr>
            <a:srgbClr val="A4A3A4"/>
          </p15:clr>
        </p15:guide>
        <p15:guide id="2" pos="319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ngwoon choi" initials="s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77C03"/>
    <a:srgbClr val="FFFFCC"/>
    <a:srgbClr val="ECF1F8"/>
    <a:srgbClr val="531E1D"/>
    <a:srgbClr val="772D2B"/>
    <a:srgbClr val="FFCCCC"/>
    <a:srgbClr val="FF9966"/>
    <a:srgbClr val="FF9999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0E5E79-6D94-496A-9D55-32C1DBF10D41}" v="141" dt="2022-04-25T00:05:44.6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986" autoAdjust="0"/>
  </p:normalViewPr>
  <p:slideViewPr>
    <p:cSldViewPr>
      <p:cViewPr varScale="1">
        <p:scale>
          <a:sx n="65" d="100"/>
          <a:sy n="65" d="100"/>
        </p:scale>
        <p:origin x="1140" y="48"/>
      </p:cViewPr>
      <p:guideLst>
        <p:guide orient="horz" pos="2444"/>
        <p:guide pos="3197"/>
      </p:guideLst>
    </p:cSldViewPr>
  </p:slideViewPr>
  <p:outlineViewPr>
    <p:cViewPr>
      <p:scale>
        <a:sx n="33" d="100"/>
        <a:sy n="33" d="100"/>
      </p:scale>
      <p:origin x="42" y="171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oi sungwoon" userId="dd863a805e970f02" providerId="LiveId" clId="{6331AA31-5B6A-4DBA-A1CC-39B605D5ED58}"/>
    <pc:docChg chg="custSel addSld modSld">
      <pc:chgData name="choi sungwoon" userId="dd863a805e970f02" providerId="LiveId" clId="{6331AA31-5B6A-4DBA-A1CC-39B605D5ED58}" dt="2019-07-30T02:55:46.933" v="661"/>
      <pc:docMkLst>
        <pc:docMk/>
      </pc:docMkLst>
      <pc:sldChg chg="modSp add">
        <pc:chgData name="choi sungwoon" userId="dd863a805e970f02" providerId="LiveId" clId="{6331AA31-5B6A-4DBA-A1CC-39B605D5ED58}" dt="2019-07-30T02:55:46.933" v="661"/>
        <pc:sldMkLst>
          <pc:docMk/>
          <pc:sldMk cId="2851081028" sldId="303"/>
        </pc:sldMkLst>
        <pc:spChg chg="mod">
          <ac:chgData name="choi sungwoon" userId="dd863a805e970f02" providerId="LiveId" clId="{6331AA31-5B6A-4DBA-A1CC-39B605D5ED58}" dt="2019-07-30T01:11:27.926" v="10" actId="20577"/>
          <ac:spMkLst>
            <pc:docMk/>
            <pc:sldMk cId="2851081028" sldId="303"/>
            <ac:spMk id="2" creationId="{9171A437-01AE-40B6-845D-20310633A53B}"/>
          </ac:spMkLst>
        </pc:spChg>
        <pc:spChg chg="mod">
          <ac:chgData name="choi sungwoon" userId="dd863a805e970f02" providerId="LiveId" clId="{6331AA31-5B6A-4DBA-A1CC-39B605D5ED58}" dt="2019-07-30T02:29:01.156" v="508"/>
          <ac:spMkLst>
            <pc:docMk/>
            <pc:sldMk cId="2851081028" sldId="303"/>
            <ac:spMk id="3" creationId="{4A2BE21F-8B40-428C-BB2A-9FCD1F335B3D}"/>
          </ac:spMkLst>
        </pc:spChg>
        <pc:spChg chg="mod">
          <ac:chgData name="choi sungwoon" userId="dd863a805e970f02" providerId="LiveId" clId="{6331AA31-5B6A-4DBA-A1CC-39B605D5ED58}" dt="2019-07-30T02:55:46.933" v="661"/>
          <ac:spMkLst>
            <pc:docMk/>
            <pc:sldMk cId="2851081028" sldId="303"/>
            <ac:spMk id="4" creationId="{3147F43D-D4E3-4D8D-8281-7A317923C278}"/>
          </ac:spMkLst>
        </pc:spChg>
      </pc:sldChg>
    </pc:docChg>
  </pc:docChgLst>
  <pc:docChgLst>
    <pc:chgData name="choi sungwoon" userId="dd863a805e970f02" providerId="LiveId" clId="{52F1679C-C1CE-4E42-94B3-FF28789B0641}"/>
    <pc:docChg chg="custSel modSld">
      <pc:chgData name="choi sungwoon" userId="dd863a805e970f02" providerId="LiveId" clId="{52F1679C-C1CE-4E42-94B3-FF28789B0641}" dt="2019-05-29T13:54:30.997" v="2" actId="478"/>
      <pc:docMkLst>
        <pc:docMk/>
      </pc:docMkLst>
      <pc:sldChg chg="addSp delSp">
        <pc:chgData name="choi sungwoon" userId="dd863a805e970f02" providerId="LiveId" clId="{52F1679C-C1CE-4E42-94B3-FF28789B0641}" dt="2019-05-29T13:54:30.997" v="2" actId="478"/>
        <pc:sldMkLst>
          <pc:docMk/>
          <pc:sldMk cId="2485293746" sldId="256"/>
        </pc:sldMkLst>
        <pc:inkChg chg="add">
          <ac:chgData name="choi sungwoon" userId="dd863a805e970f02" providerId="LiveId" clId="{52F1679C-C1CE-4E42-94B3-FF28789B0641}" dt="2019-05-28T22:10:58.690" v="0" actId="9405"/>
          <ac:inkMkLst>
            <pc:docMk/>
            <pc:sldMk cId="2485293746" sldId="256"/>
            <ac:inkMk id="4" creationId="{FCB28EA2-490E-40CA-AA3B-D281A059F9B9}"/>
          </ac:inkMkLst>
        </pc:inkChg>
        <pc:inkChg chg="add del">
          <ac:chgData name="choi sungwoon" userId="dd863a805e970f02" providerId="LiveId" clId="{52F1679C-C1CE-4E42-94B3-FF28789B0641}" dt="2019-05-29T13:54:30.997" v="2" actId="478"/>
          <ac:inkMkLst>
            <pc:docMk/>
            <pc:sldMk cId="2485293746" sldId="256"/>
            <ac:inkMk id="5" creationId="{59FD07CF-5230-4010-ADCC-1DD5F68193B0}"/>
          </ac:inkMkLst>
        </pc:inkChg>
      </pc:sldChg>
    </pc:docChg>
  </pc:docChgLst>
  <pc:docChgLst>
    <pc:chgData name="choi sungwoon" userId="dd863a805e970f02" providerId="LiveId" clId="{7E7D5C7D-63AA-4A2C-8AC6-E70BAF3CBD81}"/>
    <pc:docChg chg="undo custSel addSld modSld">
      <pc:chgData name="choi sungwoon" userId="dd863a805e970f02" providerId="LiveId" clId="{7E7D5C7D-63AA-4A2C-8AC6-E70BAF3CBD81}" dt="2022-03-09T01:15:12.773" v="895" actId="20577"/>
      <pc:docMkLst>
        <pc:docMk/>
      </pc:docMkLst>
      <pc:sldChg chg="modSp new mod">
        <pc:chgData name="choi sungwoon" userId="dd863a805e970f02" providerId="LiveId" clId="{7E7D5C7D-63AA-4A2C-8AC6-E70BAF3CBD81}" dt="2022-03-07T01:11:38.404" v="288" actId="20577"/>
        <pc:sldMkLst>
          <pc:docMk/>
          <pc:sldMk cId="464962222" sldId="296"/>
        </pc:sldMkLst>
        <pc:spChg chg="mod">
          <ac:chgData name="choi sungwoon" userId="dd863a805e970f02" providerId="LiveId" clId="{7E7D5C7D-63AA-4A2C-8AC6-E70BAF3CBD81}" dt="2022-03-06T22:40:48.214" v="10" actId="20577"/>
          <ac:spMkLst>
            <pc:docMk/>
            <pc:sldMk cId="464962222" sldId="296"/>
            <ac:spMk id="2" creationId="{7F051099-AC2C-4881-89C4-A5BA6FD2384D}"/>
          </ac:spMkLst>
        </pc:spChg>
        <pc:spChg chg="mod">
          <ac:chgData name="choi sungwoon" userId="dd863a805e970f02" providerId="LiveId" clId="{7E7D5C7D-63AA-4A2C-8AC6-E70BAF3CBD81}" dt="2022-03-07T00:03:57.900" v="83" actId="20577"/>
          <ac:spMkLst>
            <pc:docMk/>
            <pc:sldMk cId="464962222" sldId="296"/>
            <ac:spMk id="3" creationId="{BF5A0F25-7C26-4653-A1FF-F23F9817A788}"/>
          </ac:spMkLst>
        </pc:spChg>
        <pc:spChg chg="mod">
          <ac:chgData name="choi sungwoon" userId="dd863a805e970f02" providerId="LiveId" clId="{7E7D5C7D-63AA-4A2C-8AC6-E70BAF3CBD81}" dt="2022-03-07T01:11:38.404" v="288" actId="20577"/>
          <ac:spMkLst>
            <pc:docMk/>
            <pc:sldMk cId="464962222" sldId="296"/>
            <ac:spMk id="4" creationId="{9BF3F923-1F77-4DD5-AF30-BEA88C3AA840}"/>
          </ac:spMkLst>
        </pc:spChg>
      </pc:sldChg>
      <pc:sldChg chg="addSp delSp modSp new mod">
        <pc:chgData name="choi sungwoon" userId="dd863a805e970f02" providerId="LiveId" clId="{7E7D5C7D-63AA-4A2C-8AC6-E70BAF3CBD81}" dt="2022-03-09T00:31:38.904" v="671" actId="1076"/>
        <pc:sldMkLst>
          <pc:docMk/>
          <pc:sldMk cId="3959364432" sldId="297"/>
        </pc:sldMkLst>
        <pc:spChg chg="mod">
          <ac:chgData name="choi sungwoon" userId="dd863a805e970f02" providerId="LiveId" clId="{7E7D5C7D-63AA-4A2C-8AC6-E70BAF3CBD81}" dt="2022-03-08T23:53:37.984" v="299" actId="20577"/>
          <ac:spMkLst>
            <pc:docMk/>
            <pc:sldMk cId="3959364432" sldId="297"/>
            <ac:spMk id="2" creationId="{D2BDE1E4-AE52-4094-8D29-E22E5D7FD492}"/>
          </ac:spMkLst>
        </pc:spChg>
        <pc:spChg chg="mod">
          <ac:chgData name="choi sungwoon" userId="dd863a805e970f02" providerId="LiveId" clId="{7E7D5C7D-63AA-4A2C-8AC6-E70BAF3CBD81}" dt="2022-03-09T00:28:45.492" v="636" actId="20577"/>
          <ac:spMkLst>
            <pc:docMk/>
            <pc:sldMk cId="3959364432" sldId="297"/>
            <ac:spMk id="3" creationId="{6FD2A618-901C-4DB6-965B-4E168901DFC5}"/>
          </ac:spMkLst>
        </pc:spChg>
        <pc:spChg chg="mod">
          <ac:chgData name="choi sungwoon" userId="dd863a805e970f02" providerId="LiveId" clId="{7E7D5C7D-63AA-4A2C-8AC6-E70BAF3CBD81}" dt="2022-03-09T00:30:41.420" v="666" actId="20577"/>
          <ac:spMkLst>
            <pc:docMk/>
            <pc:sldMk cId="3959364432" sldId="297"/>
            <ac:spMk id="4" creationId="{064CE516-95AB-421D-B494-FAD748349D33}"/>
          </ac:spMkLst>
        </pc:spChg>
        <pc:spChg chg="add del mod">
          <ac:chgData name="choi sungwoon" userId="dd863a805e970f02" providerId="LiveId" clId="{7E7D5C7D-63AA-4A2C-8AC6-E70BAF3CBD81}" dt="2022-03-09T00:12:35.685" v="324" actId="478"/>
          <ac:spMkLst>
            <pc:docMk/>
            <pc:sldMk cId="3959364432" sldId="297"/>
            <ac:spMk id="7" creationId="{5484533C-8401-4BEB-A1D4-BA637B32BFEF}"/>
          </ac:spMkLst>
        </pc:spChg>
        <pc:spChg chg="add mod">
          <ac:chgData name="choi sungwoon" userId="dd863a805e970f02" providerId="LiveId" clId="{7E7D5C7D-63AA-4A2C-8AC6-E70BAF3CBD81}" dt="2022-03-09T00:31:32.167" v="670" actId="1076"/>
          <ac:spMkLst>
            <pc:docMk/>
            <pc:sldMk cId="3959364432" sldId="297"/>
            <ac:spMk id="8" creationId="{555BC173-7BC7-428D-A47E-0CF514D758C0}"/>
          </ac:spMkLst>
        </pc:spChg>
        <pc:spChg chg="add mod">
          <ac:chgData name="choi sungwoon" userId="dd863a805e970f02" providerId="LiveId" clId="{7E7D5C7D-63AA-4A2C-8AC6-E70BAF3CBD81}" dt="2022-03-09T00:31:20.737" v="667" actId="164"/>
          <ac:spMkLst>
            <pc:docMk/>
            <pc:sldMk cId="3959364432" sldId="297"/>
            <ac:spMk id="9" creationId="{CD229800-7C15-4CF5-9DDB-05FECAB30E9B}"/>
          </ac:spMkLst>
        </pc:spChg>
        <pc:spChg chg="add mod">
          <ac:chgData name="choi sungwoon" userId="dd863a805e970f02" providerId="LiveId" clId="{7E7D5C7D-63AA-4A2C-8AC6-E70BAF3CBD81}" dt="2022-03-09T00:31:20.737" v="667" actId="164"/>
          <ac:spMkLst>
            <pc:docMk/>
            <pc:sldMk cId="3959364432" sldId="297"/>
            <ac:spMk id="10" creationId="{658F0007-0187-4EBC-9790-C545ED626ECF}"/>
          </ac:spMkLst>
        </pc:spChg>
        <pc:grpChg chg="add mod">
          <ac:chgData name="choi sungwoon" userId="dd863a805e970f02" providerId="LiveId" clId="{7E7D5C7D-63AA-4A2C-8AC6-E70BAF3CBD81}" dt="2022-03-09T00:31:38.904" v="671" actId="1076"/>
          <ac:grpSpMkLst>
            <pc:docMk/>
            <pc:sldMk cId="3959364432" sldId="297"/>
            <ac:grpSpMk id="14" creationId="{594D775E-8FC4-4FF9-841D-0B94BD7B7504}"/>
          </ac:grpSpMkLst>
        </pc:grpChg>
        <pc:cxnChg chg="add mod">
          <ac:chgData name="choi sungwoon" userId="dd863a805e970f02" providerId="LiveId" clId="{7E7D5C7D-63AA-4A2C-8AC6-E70BAF3CBD81}" dt="2022-03-09T00:31:20.737" v="667" actId="164"/>
          <ac:cxnSpMkLst>
            <pc:docMk/>
            <pc:sldMk cId="3959364432" sldId="297"/>
            <ac:cxnSpMk id="12" creationId="{C65C1E4E-E549-4086-A271-EC52C0B026B2}"/>
          </ac:cxnSpMkLst>
        </pc:cxnChg>
      </pc:sldChg>
      <pc:sldChg chg="addSp delSp modSp new mod modClrScheme chgLayout">
        <pc:chgData name="choi sungwoon" userId="dd863a805e970f02" providerId="LiveId" clId="{7E7D5C7D-63AA-4A2C-8AC6-E70BAF3CBD81}" dt="2022-03-09T01:15:12.773" v="895" actId="20577"/>
        <pc:sldMkLst>
          <pc:docMk/>
          <pc:sldMk cId="647720794" sldId="298"/>
        </pc:sldMkLst>
        <pc:spChg chg="del">
          <ac:chgData name="choi sungwoon" userId="dd863a805e970f02" providerId="LiveId" clId="{7E7D5C7D-63AA-4A2C-8AC6-E70BAF3CBD81}" dt="2022-03-09T01:13:02.614" v="673" actId="700"/>
          <ac:spMkLst>
            <pc:docMk/>
            <pc:sldMk cId="647720794" sldId="298"/>
            <ac:spMk id="2" creationId="{2446CA33-6B19-46D0-A37A-E519E7865576}"/>
          </ac:spMkLst>
        </pc:spChg>
        <pc:spChg chg="del mod ord">
          <ac:chgData name="choi sungwoon" userId="dd863a805e970f02" providerId="LiveId" clId="{7E7D5C7D-63AA-4A2C-8AC6-E70BAF3CBD81}" dt="2022-03-09T01:13:02.614" v="673" actId="700"/>
          <ac:spMkLst>
            <pc:docMk/>
            <pc:sldMk cId="647720794" sldId="298"/>
            <ac:spMk id="3" creationId="{16450D0B-E08D-4063-A28A-1F257D094FC1}"/>
          </ac:spMkLst>
        </pc:spChg>
        <pc:spChg chg="del mod ord">
          <ac:chgData name="choi sungwoon" userId="dd863a805e970f02" providerId="LiveId" clId="{7E7D5C7D-63AA-4A2C-8AC6-E70BAF3CBD81}" dt="2022-03-09T01:13:02.614" v="673" actId="700"/>
          <ac:spMkLst>
            <pc:docMk/>
            <pc:sldMk cId="647720794" sldId="298"/>
            <ac:spMk id="4" creationId="{BAA91D2F-DD68-4389-AF71-C6E934A5042F}"/>
          </ac:spMkLst>
        </pc:spChg>
        <pc:spChg chg="mod ord">
          <ac:chgData name="choi sungwoon" userId="dd863a805e970f02" providerId="LiveId" clId="{7E7D5C7D-63AA-4A2C-8AC6-E70BAF3CBD81}" dt="2022-03-09T01:13:02.614" v="673" actId="700"/>
          <ac:spMkLst>
            <pc:docMk/>
            <pc:sldMk cId="647720794" sldId="298"/>
            <ac:spMk id="5" creationId="{7D13BDAD-3398-42A2-BC9A-29C24DE1290F}"/>
          </ac:spMkLst>
        </pc:spChg>
        <pc:spChg chg="mod ord">
          <ac:chgData name="choi sungwoon" userId="dd863a805e970f02" providerId="LiveId" clId="{7E7D5C7D-63AA-4A2C-8AC6-E70BAF3CBD81}" dt="2022-03-09T01:13:02.614" v="673" actId="700"/>
          <ac:spMkLst>
            <pc:docMk/>
            <pc:sldMk cId="647720794" sldId="298"/>
            <ac:spMk id="6" creationId="{A6B42FCF-0E73-425F-89AF-CD7739F78226}"/>
          </ac:spMkLst>
        </pc:spChg>
        <pc:spChg chg="add mod ord">
          <ac:chgData name="choi sungwoon" userId="dd863a805e970f02" providerId="LiveId" clId="{7E7D5C7D-63AA-4A2C-8AC6-E70BAF3CBD81}" dt="2022-03-09T01:14:56.583" v="865" actId="20577"/>
          <ac:spMkLst>
            <pc:docMk/>
            <pc:sldMk cId="647720794" sldId="298"/>
            <ac:spMk id="7" creationId="{B1676E64-A4EF-402E-BFD0-E507CE87C1BF}"/>
          </ac:spMkLst>
        </pc:spChg>
        <pc:spChg chg="add mod ord">
          <ac:chgData name="choi sungwoon" userId="dd863a805e970f02" providerId="LiveId" clId="{7E7D5C7D-63AA-4A2C-8AC6-E70BAF3CBD81}" dt="2022-03-09T01:15:12.773" v="895" actId="20577"/>
          <ac:spMkLst>
            <pc:docMk/>
            <pc:sldMk cId="647720794" sldId="298"/>
            <ac:spMk id="8" creationId="{A55FD709-B4EC-491F-B6DA-7EF8BBF2852E}"/>
          </ac:spMkLst>
        </pc:spChg>
      </pc:sldChg>
    </pc:docChg>
  </pc:docChgLst>
  <pc:docChgLst>
    <pc:chgData name="choi sungwoon" userId="dd863a805e970f02" providerId="LiveId" clId="{D3953FFF-05B6-42CB-8B83-486C793F6B02}"/>
    <pc:docChg chg="undo custSel addSld delSld modSld">
      <pc:chgData name="choi sungwoon" userId="dd863a805e970f02" providerId="LiveId" clId="{D3953FFF-05B6-42CB-8B83-486C793F6B02}" dt="2022-03-02T00:30:08.776" v="207" actId="6549"/>
      <pc:docMkLst>
        <pc:docMk/>
      </pc:docMkLst>
      <pc:sldChg chg="modSp mod">
        <pc:chgData name="choi sungwoon" userId="dd863a805e970f02" providerId="LiveId" clId="{D3953FFF-05B6-42CB-8B83-486C793F6B02}" dt="2022-02-28T06:04:37.783" v="142"/>
        <pc:sldMkLst>
          <pc:docMk/>
          <pc:sldMk cId="2485293746" sldId="256"/>
        </pc:sldMkLst>
        <pc:spChg chg="mod">
          <ac:chgData name="choi sungwoon" userId="dd863a805e970f02" providerId="LiveId" clId="{D3953FFF-05B6-42CB-8B83-486C793F6B02}" dt="2022-02-28T06:04:37.783" v="142"/>
          <ac:spMkLst>
            <pc:docMk/>
            <pc:sldMk cId="2485293746" sldId="256"/>
            <ac:spMk id="2" creationId="{00000000-0000-0000-0000-000000000000}"/>
          </ac:spMkLst>
        </pc:spChg>
      </pc:sldChg>
      <pc:sldChg chg="modSp mod">
        <pc:chgData name="choi sungwoon" userId="dd863a805e970f02" providerId="LiveId" clId="{D3953FFF-05B6-42CB-8B83-486C793F6B02}" dt="2022-02-28T06:07:07.173" v="147"/>
        <pc:sldMkLst>
          <pc:docMk/>
          <pc:sldMk cId="1585406783" sldId="274"/>
        </pc:sldMkLst>
        <pc:spChg chg="mod">
          <ac:chgData name="choi sungwoon" userId="dd863a805e970f02" providerId="LiveId" clId="{D3953FFF-05B6-42CB-8B83-486C793F6B02}" dt="2022-02-28T06:07:07.173" v="147"/>
          <ac:spMkLst>
            <pc:docMk/>
            <pc:sldMk cId="1585406783" sldId="274"/>
            <ac:spMk id="3" creationId="{00000000-0000-0000-0000-000000000000}"/>
          </ac:spMkLst>
        </pc:spChg>
      </pc:sldChg>
      <pc:sldChg chg="addSp delSp modSp mod">
        <pc:chgData name="choi sungwoon" userId="dd863a805e970f02" providerId="LiveId" clId="{D3953FFF-05B6-42CB-8B83-486C793F6B02}" dt="2022-03-01T08:06:27.123" v="193" actId="9405"/>
        <pc:sldMkLst>
          <pc:docMk/>
          <pc:sldMk cId="1840630231" sldId="295"/>
        </pc:sldMkLst>
        <pc:spChg chg="mod">
          <ac:chgData name="choi sungwoon" userId="dd863a805e970f02" providerId="LiveId" clId="{D3953FFF-05B6-42CB-8B83-486C793F6B02}" dt="2022-02-28T06:06:14.273" v="143"/>
          <ac:spMkLst>
            <pc:docMk/>
            <pc:sldMk cId="1840630231" sldId="295"/>
            <ac:spMk id="3" creationId="{00000000-0000-0000-0000-000000000000}"/>
          </ac:spMkLst>
        </pc:spChg>
        <pc:spChg chg="mod">
          <ac:chgData name="choi sungwoon" userId="dd863a805e970f02" providerId="LiveId" clId="{D3953FFF-05B6-42CB-8B83-486C793F6B02}" dt="2022-02-28T06:04:07.206" v="77" actId="14"/>
          <ac:spMkLst>
            <pc:docMk/>
            <pc:sldMk cId="1840630231" sldId="295"/>
            <ac:spMk id="4" creationId="{00000000-0000-0000-0000-000000000000}"/>
          </ac:spMkLst>
        </pc:spChg>
        <pc:grpChg chg="del mod">
          <ac:chgData name="choi sungwoon" userId="dd863a805e970f02" providerId="LiveId" clId="{D3953FFF-05B6-42CB-8B83-486C793F6B02}" dt="2022-03-01T08:05:30.779" v="157"/>
          <ac:grpSpMkLst>
            <pc:docMk/>
            <pc:sldMk cId="1840630231" sldId="295"/>
            <ac:grpSpMk id="9" creationId="{6A879285-E47E-4A79-8836-8DC557F03A52}"/>
          </ac:grpSpMkLst>
        </pc:grpChg>
        <pc:grpChg chg="del mod">
          <ac:chgData name="choi sungwoon" userId="dd863a805e970f02" providerId="LiveId" clId="{D3953FFF-05B6-42CB-8B83-486C793F6B02}" dt="2022-03-01T08:05:48.783" v="174"/>
          <ac:grpSpMkLst>
            <pc:docMk/>
            <pc:sldMk cId="1840630231" sldId="295"/>
            <ac:grpSpMk id="12" creationId="{DAA310F7-FCEA-4839-8C43-7581BCC51C73}"/>
          </ac:grpSpMkLst>
        </pc:grpChg>
        <pc:grpChg chg="del mod">
          <ac:chgData name="choi sungwoon" userId="dd863a805e970f02" providerId="LiveId" clId="{D3953FFF-05B6-42CB-8B83-486C793F6B02}" dt="2022-03-01T08:05:44.163" v="169"/>
          <ac:grpSpMkLst>
            <pc:docMk/>
            <pc:sldMk cId="1840630231" sldId="295"/>
            <ac:grpSpMk id="17" creationId="{9236B06A-2FB5-4B71-BBDF-C612F423CAFB}"/>
          </ac:grpSpMkLst>
        </pc:grpChg>
        <pc:grpChg chg="del mod">
          <ac:chgData name="choi sungwoon" userId="dd863a805e970f02" providerId="LiveId" clId="{D3953FFF-05B6-42CB-8B83-486C793F6B02}" dt="2022-03-01T08:05:48.784" v="175"/>
          <ac:grpSpMkLst>
            <pc:docMk/>
            <pc:sldMk cId="1840630231" sldId="295"/>
            <ac:grpSpMk id="20" creationId="{5241782C-AE88-46A2-9971-DEC0C5EC457C}"/>
          </ac:grpSpMkLst>
        </pc:grpChg>
        <pc:grpChg chg="del mod">
          <ac:chgData name="choi sungwoon" userId="dd863a805e970f02" providerId="LiveId" clId="{D3953FFF-05B6-42CB-8B83-486C793F6B02}" dt="2022-03-01T08:06:15.965" v="181"/>
          <ac:grpSpMkLst>
            <pc:docMk/>
            <pc:sldMk cId="1840630231" sldId="295"/>
            <ac:grpSpMk id="25" creationId="{D97FC7F7-7576-4CA4-B60E-33FDD0652D29}"/>
          </ac:grpSpMkLst>
        </pc:grpChg>
        <pc:grpChg chg="mod">
          <ac:chgData name="choi sungwoon" userId="dd863a805e970f02" providerId="LiveId" clId="{D3953FFF-05B6-42CB-8B83-486C793F6B02}" dt="2022-03-01T08:06:25.251" v="190"/>
          <ac:grpSpMkLst>
            <pc:docMk/>
            <pc:sldMk cId="1840630231" sldId="295"/>
            <ac:grpSpMk id="30" creationId="{2D363C25-880C-4E1B-A07C-FD9EBAF14A18}"/>
          </ac:grpSpMkLst>
        </pc:grpChg>
        <pc:inkChg chg="add del">
          <ac:chgData name="choi sungwoon" userId="dd863a805e970f02" providerId="LiveId" clId="{D3953FFF-05B6-42CB-8B83-486C793F6B02}" dt="2022-03-01T08:05:15.663" v="153"/>
          <ac:inkMkLst>
            <pc:docMk/>
            <pc:sldMk cId="1840630231" sldId="295"/>
            <ac:inkMk id="5" creationId="{7848D2BB-E62F-4D4B-A775-124BFA3B821E}"/>
          </ac:inkMkLst>
        </pc:inkChg>
        <pc:inkChg chg="add del">
          <ac:chgData name="choi sungwoon" userId="dd863a805e970f02" providerId="LiveId" clId="{D3953FFF-05B6-42CB-8B83-486C793F6B02}" dt="2022-03-01T08:05:15.655" v="152"/>
          <ac:inkMkLst>
            <pc:docMk/>
            <pc:sldMk cId="1840630231" sldId="295"/>
            <ac:inkMk id="6" creationId="{1FEFBBDC-DEFF-45D1-9DB3-E8C2CDBCF92E}"/>
          </ac:inkMkLst>
        </pc:inkChg>
        <pc:inkChg chg="add del mod">
          <ac:chgData name="choi sungwoon" userId="dd863a805e970f02" providerId="LiveId" clId="{D3953FFF-05B6-42CB-8B83-486C793F6B02}" dt="2022-03-01T08:05:30.779" v="157"/>
          <ac:inkMkLst>
            <pc:docMk/>
            <pc:sldMk cId="1840630231" sldId="295"/>
            <ac:inkMk id="7" creationId="{D957D894-1D9B-4E72-928D-9699D85BE8F5}"/>
          </ac:inkMkLst>
        </pc:inkChg>
        <pc:inkChg chg="add del mod">
          <ac:chgData name="choi sungwoon" userId="dd863a805e970f02" providerId="LiveId" clId="{D3953FFF-05B6-42CB-8B83-486C793F6B02}" dt="2022-03-01T08:05:30.781" v="158"/>
          <ac:inkMkLst>
            <pc:docMk/>
            <pc:sldMk cId="1840630231" sldId="295"/>
            <ac:inkMk id="8" creationId="{DC18F8FB-5A6A-4BF1-B0CD-9CD093C89C4C}"/>
          </ac:inkMkLst>
        </pc:inkChg>
        <pc:inkChg chg="add del mod">
          <ac:chgData name="choi sungwoon" userId="dd863a805e970f02" providerId="LiveId" clId="{D3953FFF-05B6-42CB-8B83-486C793F6B02}" dt="2022-03-01T08:05:48.786" v="177"/>
          <ac:inkMkLst>
            <pc:docMk/>
            <pc:sldMk cId="1840630231" sldId="295"/>
            <ac:inkMk id="10" creationId="{DC4B5D40-1572-447C-A6FD-4979406931D6}"/>
          </ac:inkMkLst>
        </pc:inkChg>
        <pc:inkChg chg="add del mod">
          <ac:chgData name="choi sungwoon" userId="dd863a805e970f02" providerId="LiveId" clId="{D3953FFF-05B6-42CB-8B83-486C793F6B02}" dt="2022-03-01T08:05:48.783" v="174"/>
          <ac:inkMkLst>
            <pc:docMk/>
            <pc:sldMk cId="1840630231" sldId="295"/>
            <ac:inkMk id="11" creationId="{228723B2-9E87-4DB3-9C72-E4A87716B01D}"/>
          </ac:inkMkLst>
        </pc:inkChg>
        <pc:inkChg chg="add del mod">
          <ac:chgData name="choi sungwoon" userId="dd863a805e970f02" providerId="LiveId" clId="{D3953FFF-05B6-42CB-8B83-486C793F6B02}" dt="2022-03-01T08:05:48.784" v="175"/>
          <ac:inkMkLst>
            <pc:docMk/>
            <pc:sldMk cId="1840630231" sldId="295"/>
            <ac:inkMk id="13" creationId="{D2CCA858-7D1C-4D53-8A6A-13F3200B841D}"/>
          </ac:inkMkLst>
        </pc:inkChg>
        <pc:inkChg chg="add del mod">
          <ac:chgData name="choi sungwoon" userId="dd863a805e970f02" providerId="LiveId" clId="{D3953FFF-05B6-42CB-8B83-486C793F6B02}" dt="2022-03-01T08:05:48.778" v="171"/>
          <ac:inkMkLst>
            <pc:docMk/>
            <pc:sldMk cId="1840630231" sldId="295"/>
            <ac:inkMk id="14" creationId="{1F5C1456-BA15-4491-9FA8-AE700BC636C5}"/>
          </ac:inkMkLst>
        </pc:inkChg>
        <pc:inkChg chg="add del mod">
          <ac:chgData name="choi sungwoon" userId="dd863a805e970f02" providerId="LiveId" clId="{D3953FFF-05B6-42CB-8B83-486C793F6B02}" dt="2022-03-01T08:05:48.780" v="172"/>
          <ac:inkMkLst>
            <pc:docMk/>
            <pc:sldMk cId="1840630231" sldId="295"/>
            <ac:inkMk id="15" creationId="{C148FF07-5B0D-4A8A-97BF-9FAEA7DB9B95}"/>
          </ac:inkMkLst>
        </pc:inkChg>
        <pc:inkChg chg="add del mod">
          <ac:chgData name="choi sungwoon" userId="dd863a805e970f02" providerId="LiveId" clId="{D3953FFF-05B6-42CB-8B83-486C793F6B02}" dt="2022-03-01T08:05:48.785" v="176"/>
          <ac:inkMkLst>
            <pc:docMk/>
            <pc:sldMk cId="1840630231" sldId="295"/>
            <ac:inkMk id="16" creationId="{8F1DFC68-CD6B-485F-9689-F8CA938B7147}"/>
          </ac:inkMkLst>
        </pc:inkChg>
        <pc:inkChg chg="add del mod">
          <ac:chgData name="choi sungwoon" userId="dd863a805e970f02" providerId="LiveId" clId="{D3953FFF-05B6-42CB-8B83-486C793F6B02}" dt="2022-03-01T08:05:48.781" v="173"/>
          <ac:inkMkLst>
            <pc:docMk/>
            <pc:sldMk cId="1840630231" sldId="295"/>
            <ac:inkMk id="18" creationId="{1DEE958B-799C-43B0-91BB-D264B10E54B8}"/>
          </ac:inkMkLst>
        </pc:inkChg>
        <pc:inkChg chg="add del mod">
          <ac:chgData name="choi sungwoon" userId="dd863a805e970f02" providerId="LiveId" clId="{D3953FFF-05B6-42CB-8B83-486C793F6B02}" dt="2022-03-01T08:05:48.777" v="170"/>
          <ac:inkMkLst>
            <pc:docMk/>
            <pc:sldMk cId="1840630231" sldId="295"/>
            <ac:inkMk id="19" creationId="{333EFA81-CC3F-4E7F-88D2-9691EA99870D}"/>
          </ac:inkMkLst>
        </pc:inkChg>
        <pc:inkChg chg="add del mod">
          <ac:chgData name="choi sungwoon" userId="dd863a805e970f02" providerId="LiveId" clId="{D3953FFF-05B6-42CB-8B83-486C793F6B02}" dt="2022-03-01T08:06:15.966" v="182"/>
          <ac:inkMkLst>
            <pc:docMk/>
            <pc:sldMk cId="1840630231" sldId="295"/>
            <ac:inkMk id="22" creationId="{91EC7C56-CF78-44F3-A4BA-E5AA53B1D196}"/>
          </ac:inkMkLst>
        </pc:inkChg>
        <pc:inkChg chg="add del mod">
          <ac:chgData name="choi sungwoon" userId="dd863a805e970f02" providerId="LiveId" clId="{D3953FFF-05B6-42CB-8B83-486C793F6B02}" dt="2022-03-01T08:06:15.965" v="181"/>
          <ac:inkMkLst>
            <pc:docMk/>
            <pc:sldMk cId="1840630231" sldId="295"/>
            <ac:inkMk id="24" creationId="{5EB555CE-45C9-4928-B982-571C663EF689}"/>
          </ac:inkMkLst>
        </pc:inkChg>
        <pc:inkChg chg="add del">
          <ac:chgData name="choi sungwoon" userId="dd863a805e970f02" providerId="LiveId" clId="{D3953FFF-05B6-42CB-8B83-486C793F6B02}" dt="2022-03-01T08:06:19.117" v="184" actId="9405"/>
          <ac:inkMkLst>
            <pc:docMk/>
            <pc:sldMk cId="1840630231" sldId="295"/>
            <ac:inkMk id="26" creationId="{24B37C3A-8408-4A9B-8BA7-C6564851518E}"/>
          </ac:inkMkLst>
        </pc:inkChg>
        <pc:inkChg chg="add del">
          <ac:chgData name="choi sungwoon" userId="dd863a805e970f02" providerId="LiveId" clId="{D3953FFF-05B6-42CB-8B83-486C793F6B02}" dt="2022-03-01T08:06:26.718" v="192" actId="9405"/>
          <ac:inkMkLst>
            <pc:docMk/>
            <pc:sldMk cId="1840630231" sldId="295"/>
            <ac:inkMk id="27" creationId="{872D565A-6762-4747-B4A8-C24F2D1730E5}"/>
          </ac:inkMkLst>
        </pc:inkChg>
        <pc:inkChg chg="add del mod">
          <ac:chgData name="choi sungwoon" userId="dd863a805e970f02" providerId="LiveId" clId="{D3953FFF-05B6-42CB-8B83-486C793F6B02}" dt="2022-03-01T08:06:25.935" v="191" actId="9405"/>
          <ac:inkMkLst>
            <pc:docMk/>
            <pc:sldMk cId="1840630231" sldId="295"/>
            <ac:inkMk id="28" creationId="{DD935BAD-1A83-4A47-9E1C-08036D36954D}"/>
          </ac:inkMkLst>
        </pc:inkChg>
        <pc:inkChg chg="add del mod">
          <ac:chgData name="choi sungwoon" userId="dd863a805e970f02" providerId="LiveId" clId="{D3953FFF-05B6-42CB-8B83-486C793F6B02}" dt="2022-03-01T08:06:25.251" v="190"/>
          <ac:inkMkLst>
            <pc:docMk/>
            <pc:sldMk cId="1840630231" sldId="295"/>
            <ac:inkMk id="29" creationId="{A77BABF9-2363-47D7-A0ED-972AADD1A9F8}"/>
          </ac:inkMkLst>
        </pc:inkChg>
        <pc:inkChg chg="add">
          <ac:chgData name="choi sungwoon" userId="dd863a805e970f02" providerId="LiveId" clId="{D3953FFF-05B6-42CB-8B83-486C793F6B02}" dt="2022-03-01T08:06:27.123" v="193" actId="9405"/>
          <ac:inkMkLst>
            <pc:docMk/>
            <pc:sldMk cId="1840630231" sldId="295"/>
            <ac:inkMk id="31" creationId="{6AED0832-9105-42FE-9899-4350E4E26352}"/>
          </ac:inkMkLst>
        </pc:inkChg>
      </pc:sldChg>
      <pc:sldChg chg="modSp mod">
        <pc:chgData name="choi sungwoon" userId="dd863a805e970f02" providerId="LiveId" clId="{D3953FFF-05B6-42CB-8B83-486C793F6B02}" dt="2022-02-28T06:07:22.813" v="149"/>
        <pc:sldMkLst>
          <pc:docMk/>
          <pc:sldMk cId="3692906224" sldId="297"/>
        </pc:sldMkLst>
        <pc:spChg chg="mod">
          <ac:chgData name="choi sungwoon" userId="dd863a805e970f02" providerId="LiveId" clId="{D3953FFF-05B6-42CB-8B83-486C793F6B02}" dt="2022-02-28T06:07:17.598" v="148"/>
          <ac:spMkLst>
            <pc:docMk/>
            <pc:sldMk cId="3692906224" sldId="297"/>
            <ac:spMk id="3" creationId="{00000000-0000-0000-0000-000000000000}"/>
          </ac:spMkLst>
        </pc:spChg>
        <pc:spChg chg="mod">
          <ac:chgData name="choi sungwoon" userId="dd863a805e970f02" providerId="LiveId" clId="{D3953FFF-05B6-42CB-8B83-486C793F6B02}" dt="2022-02-28T06:07:22.813" v="149"/>
          <ac:spMkLst>
            <pc:docMk/>
            <pc:sldMk cId="3692906224" sldId="297"/>
            <ac:spMk id="4" creationId="{518B59C7-B6A2-4309-9D4C-1BD9AB9DB4D9}"/>
          </ac:spMkLst>
        </pc:spChg>
      </pc:sldChg>
      <pc:sldChg chg="modSp del mod">
        <pc:chgData name="choi sungwoon" userId="dd863a805e970f02" providerId="LiveId" clId="{D3953FFF-05B6-42CB-8B83-486C793F6B02}" dt="2022-02-28T06:06:57.200" v="146" actId="47"/>
        <pc:sldMkLst>
          <pc:docMk/>
          <pc:sldMk cId="2409189787" sldId="303"/>
        </pc:sldMkLst>
        <pc:spChg chg="mod">
          <ac:chgData name="choi sungwoon" userId="dd863a805e970f02" providerId="LiveId" clId="{D3953FFF-05B6-42CB-8B83-486C793F6B02}" dt="2022-02-28T06:06:31.334" v="144"/>
          <ac:spMkLst>
            <pc:docMk/>
            <pc:sldMk cId="2409189787" sldId="303"/>
            <ac:spMk id="3" creationId="{00000000-0000-0000-0000-000000000000}"/>
          </ac:spMkLst>
        </pc:spChg>
      </pc:sldChg>
      <pc:sldChg chg="modSp add mod">
        <pc:chgData name="choi sungwoon" userId="dd863a805e970f02" providerId="LiveId" clId="{D3953FFF-05B6-42CB-8B83-486C793F6B02}" dt="2022-03-02T00:30:08.776" v="207" actId="6549"/>
        <pc:sldMkLst>
          <pc:docMk/>
          <pc:sldMk cId="1227341336" sldId="304"/>
        </pc:sldMkLst>
        <pc:spChg chg="mod">
          <ac:chgData name="choi sungwoon" userId="dd863a805e970f02" providerId="LiveId" clId="{D3953FFF-05B6-42CB-8B83-486C793F6B02}" dt="2022-03-02T00:30:08.776" v="207" actId="6549"/>
          <ac:spMkLst>
            <pc:docMk/>
            <pc:sldMk cId="1227341336" sldId="304"/>
            <ac:spMk id="3" creationId="{00000000-0000-0000-0000-000000000000}"/>
          </ac:spMkLst>
        </pc:spChg>
      </pc:sldChg>
    </pc:docChg>
  </pc:docChgLst>
  <pc:docChgLst>
    <pc:chgData name="choi sungwoon" userId="dd863a805e970f02" providerId="LiveId" clId="{3223C278-182A-4164-944A-77D2770CD722}"/>
    <pc:docChg chg="custSel addSld modSld">
      <pc:chgData name="choi sungwoon" userId="dd863a805e970f02" providerId="LiveId" clId="{3223C278-182A-4164-944A-77D2770CD722}" dt="2021-09-29T00:57:31.638" v="157" actId="14100"/>
      <pc:docMkLst>
        <pc:docMk/>
      </pc:docMkLst>
      <pc:sldChg chg="addSp modSp new mod">
        <pc:chgData name="choi sungwoon" userId="dd863a805e970f02" providerId="LiveId" clId="{3223C278-182A-4164-944A-77D2770CD722}" dt="2021-09-29T00:57:31.638" v="157" actId="14100"/>
        <pc:sldMkLst>
          <pc:docMk/>
          <pc:sldMk cId="994641858" sldId="310"/>
        </pc:sldMkLst>
        <pc:spChg chg="mod">
          <ac:chgData name="choi sungwoon" userId="dd863a805e970f02" providerId="LiveId" clId="{3223C278-182A-4164-944A-77D2770CD722}" dt="2021-09-28T23:24:27.951" v="10" actId="20577"/>
          <ac:spMkLst>
            <pc:docMk/>
            <pc:sldMk cId="994641858" sldId="310"/>
            <ac:spMk id="2" creationId="{F9B993EC-1778-4B45-A53E-DAECC2520628}"/>
          </ac:spMkLst>
        </pc:spChg>
        <pc:spChg chg="mod">
          <ac:chgData name="choi sungwoon" userId="dd863a805e970f02" providerId="LiveId" clId="{3223C278-182A-4164-944A-77D2770CD722}" dt="2021-09-29T00:52:28.944" v="85" actId="20577"/>
          <ac:spMkLst>
            <pc:docMk/>
            <pc:sldMk cId="994641858" sldId="310"/>
            <ac:spMk id="3" creationId="{72870C10-7291-42B7-9702-AEE120564EC8}"/>
          </ac:spMkLst>
        </pc:spChg>
        <pc:spChg chg="add mod">
          <ac:chgData name="choi sungwoon" userId="dd863a805e970f02" providerId="LiveId" clId="{3223C278-182A-4164-944A-77D2770CD722}" dt="2021-09-29T00:57:31.638" v="157" actId="14100"/>
          <ac:spMkLst>
            <pc:docMk/>
            <pc:sldMk cId="994641858" sldId="310"/>
            <ac:spMk id="6" creationId="{1CCEA1BC-0447-4ECC-879E-D2F685BE6A92}"/>
          </ac:spMkLst>
        </pc:spChg>
      </pc:sldChg>
    </pc:docChg>
  </pc:docChgLst>
  <pc:docChgLst>
    <pc:chgData name="choi sungwoon" userId="dd863a805e970f02" providerId="LiveId" clId="{8A0E5E79-6D94-496A-9D55-32C1DBF10D41}"/>
    <pc:docChg chg="custSel addSld modSld">
      <pc:chgData name="choi sungwoon" userId="dd863a805e970f02" providerId="LiveId" clId="{8A0E5E79-6D94-496A-9D55-32C1DBF10D41}" dt="2022-04-25T01:11:54.294" v="1563" actId="1076"/>
      <pc:docMkLst>
        <pc:docMk/>
      </pc:docMkLst>
      <pc:sldChg chg="addSp delSp modSp add mod modClrScheme chgLayout">
        <pc:chgData name="choi sungwoon" userId="dd863a805e970f02" providerId="LiveId" clId="{8A0E5E79-6D94-496A-9D55-32C1DBF10D41}" dt="2022-04-18T01:19:31.452" v="689"/>
        <pc:sldMkLst>
          <pc:docMk/>
          <pc:sldMk cId="2267256780" sldId="318"/>
        </pc:sldMkLst>
        <pc:spChg chg="mod ord">
          <ac:chgData name="choi sungwoon" userId="dd863a805e970f02" providerId="LiveId" clId="{8A0E5E79-6D94-496A-9D55-32C1DBF10D41}" dt="2022-04-18T01:19:31.452" v="689"/>
          <ac:spMkLst>
            <pc:docMk/>
            <pc:sldMk cId="2267256780" sldId="318"/>
            <ac:spMk id="2" creationId="{6FCB2A0A-8027-4DF3-AEC2-6B5155C460F5}"/>
          </ac:spMkLst>
        </pc:spChg>
        <pc:spChg chg="del mod ord">
          <ac:chgData name="choi sungwoon" userId="dd863a805e970f02" providerId="LiveId" clId="{8A0E5E79-6D94-496A-9D55-32C1DBF10D41}" dt="2022-04-17T22:25:42.140" v="1" actId="700"/>
          <ac:spMkLst>
            <pc:docMk/>
            <pc:sldMk cId="2267256780" sldId="318"/>
            <ac:spMk id="3" creationId="{F835BB5E-6B68-4759-AA95-87C8435AC685}"/>
          </ac:spMkLst>
        </pc:spChg>
        <pc:spChg chg="mod ord">
          <ac:chgData name="choi sungwoon" userId="dd863a805e970f02" providerId="LiveId" clId="{8A0E5E79-6D94-496A-9D55-32C1DBF10D41}" dt="2022-04-18T00:08:10.885" v="225"/>
          <ac:spMkLst>
            <pc:docMk/>
            <pc:sldMk cId="2267256780" sldId="318"/>
            <ac:spMk id="4" creationId="{A2505BF3-4D79-44F5-8F7C-E6BAEA76976B}"/>
          </ac:spMkLst>
        </pc:spChg>
        <pc:spChg chg="mod ord">
          <ac:chgData name="choi sungwoon" userId="dd863a805e970f02" providerId="LiveId" clId="{8A0E5E79-6D94-496A-9D55-32C1DBF10D41}" dt="2022-04-18T00:08:10.885" v="225"/>
          <ac:spMkLst>
            <pc:docMk/>
            <pc:sldMk cId="2267256780" sldId="318"/>
            <ac:spMk id="5" creationId="{9EE095CF-3E79-485D-876E-A3BFB63004DF}"/>
          </ac:spMkLst>
        </pc:spChg>
        <pc:spChg chg="add mod ord">
          <ac:chgData name="choi sungwoon" userId="dd863a805e970f02" providerId="LiveId" clId="{8A0E5E79-6D94-496A-9D55-32C1DBF10D41}" dt="2022-04-18T00:08:10.885" v="225"/>
          <ac:spMkLst>
            <pc:docMk/>
            <pc:sldMk cId="2267256780" sldId="318"/>
            <ac:spMk id="6" creationId="{88CF9E69-8A00-40C5-8C63-1C6971FD34B3}"/>
          </ac:spMkLst>
        </pc:spChg>
        <pc:spChg chg="add mod ord">
          <ac:chgData name="choi sungwoon" userId="dd863a805e970f02" providerId="LiveId" clId="{8A0E5E79-6D94-496A-9D55-32C1DBF10D41}" dt="2022-04-18T00:09:58.126" v="357" actId="6549"/>
          <ac:spMkLst>
            <pc:docMk/>
            <pc:sldMk cId="2267256780" sldId="318"/>
            <ac:spMk id="7" creationId="{60429683-71FB-4591-BE05-A807DD810990}"/>
          </ac:spMkLst>
        </pc:spChg>
        <pc:spChg chg="add del mod">
          <ac:chgData name="choi sungwoon" userId="dd863a805e970f02" providerId="LiveId" clId="{8A0E5E79-6D94-496A-9D55-32C1DBF10D41}" dt="2022-04-18T00:08:10.885" v="225"/>
          <ac:spMkLst>
            <pc:docMk/>
            <pc:sldMk cId="2267256780" sldId="318"/>
            <ac:spMk id="10" creationId="{5D56BB26-F66E-43BE-8181-5FD8939028B4}"/>
          </ac:spMkLst>
        </pc:spChg>
        <pc:spChg chg="add del mod">
          <ac:chgData name="choi sungwoon" userId="dd863a805e970f02" providerId="LiveId" clId="{8A0E5E79-6D94-496A-9D55-32C1DBF10D41}" dt="2022-04-18T00:08:10.885" v="225"/>
          <ac:spMkLst>
            <pc:docMk/>
            <pc:sldMk cId="2267256780" sldId="318"/>
            <ac:spMk id="11" creationId="{720FF8D0-3591-4C78-91C1-FEA60684E731}"/>
          </ac:spMkLst>
        </pc:spChg>
        <pc:spChg chg="add del mod">
          <ac:chgData name="choi sungwoon" userId="dd863a805e970f02" providerId="LiveId" clId="{8A0E5E79-6D94-496A-9D55-32C1DBF10D41}" dt="2022-04-18T00:08:10.885" v="225"/>
          <ac:spMkLst>
            <pc:docMk/>
            <pc:sldMk cId="2267256780" sldId="318"/>
            <ac:spMk id="12" creationId="{5EF799E8-9A24-4616-A720-CCC7C07BCF05}"/>
          </ac:spMkLst>
        </pc:spChg>
        <pc:spChg chg="add del mod">
          <ac:chgData name="choi sungwoon" userId="dd863a805e970f02" providerId="LiveId" clId="{8A0E5E79-6D94-496A-9D55-32C1DBF10D41}" dt="2022-04-18T00:08:10.885" v="225"/>
          <ac:spMkLst>
            <pc:docMk/>
            <pc:sldMk cId="2267256780" sldId="318"/>
            <ac:spMk id="13" creationId="{8918A5C8-B57D-46DF-9A66-20451D8857FC}"/>
          </ac:spMkLst>
        </pc:spChg>
        <pc:spChg chg="add del mod">
          <ac:chgData name="choi sungwoon" userId="dd863a805e970f02" providerId="LiveId" clId="{8A0E5E79-6D94-496A-9D55-32C1DBF10D41}" dt="2022-04-18T00:08:10.885" v="225"/>
          <ac:spMkLst>
            <pc:docMk/>
            <pc:sldMk cId="2267256780" sldId="318"/>
            <ac:spMk id="14" creationId="{1172D91C-1D00-48C2-9DA3-C8E17C33FDD5}"/>
          </ac:spMkLst>
        </pc:spChg>
        <pc:graphicFrameChg chg="add del">
          <ac:chgData name="choi sungwoon" userId="dd863a805e970f02" providerId="LiveId" clId="{8A0E5E79-6D94-496A-9D55-32C1DBF10D41}" dt="2022-04-18T00:06:21.052" v="174" actId="478"/>
          <ac:graphicFrameMkLst>
            <pc:docMk/>
            <pc:sldMk cId="2267256780" sldId="318"/>
            <ac:graphicFrameMk id="8" creationId="{3F968254-A8EB-4FE9-B493-3F944BBB317E}"/>
          </ac:graphicFrameMkLst>
        </pc:graphicFrameChg>
        <pc:graphicFrameChg chg="add mod modGraphic">
          <ac:chgData name="choi sungwoon" userId="dd863a805e970f02" providerId="LiveId" clId="{8A0E5E79-6D94-496A-9D55-32C1DBF10D41}" dt="2022-04-18T00:10:53.037" v="359" actId="1076"/>
          <ac:graphicFrameMkLst>
            <pc:docMk/>
            <pc:sldMk cId="2267256780" sldId="318"/>
            <ac:graphicFrameMk id="9" creationId="{E50268E5-FD4A-4B71-B457-1772D41AAEEE}"/>
          </ac:graphicFrameMkLst>
        </pc:graphicFrameChg>
      </pc:sldChg>
      <pc:sldChg chg="addSp delSp modSp new mod modClrScheme chgLayout">
        <pc:chgData name="choi sungwoon" userId="dd863a805e970f02" providerId="LiveId" clId="{8A0E5E79-6D94-496A-9D55-32C1DBF10D41}" dt="2022-04-18T00:49:05.622" v="645" actId="1076"/>
        <pc:sldMkLst>
          <pc:docMk/>
          <pc:sldMk cId="8479433" sldId="319"/>
        </pc:sldMkLst>
        <pc:spChg chg="del">
          <ac:chgData name="choi sungwoon" userId="dd863a805e970f02" providerId="LiveId" clId="{8A0E5E79-6D94-496A-9D55-32C1DBF10D41}" dt="2022-04-18T00:12:17.528" v="361" actId="700"/>
          <ac:spMkLst>
            <pc:docMk/>
            <pc:sldMk cId="8479433" sldId="319"/>
            <ac:spMk id="2" creationId="{93208FAF-90DC-455F-A128-6308292E4CCC}"/>
          </ac:spMkLst>
        </pc:spChg>
        <pc:spChg chg="del mod ord">
          <ac:chgData name="choi sungwoon" userId="dd863a805e970f02" providerId="LiveId" clId="{8A0E5E79-6D94-496A-9D55-32C1DBF10D41}" dt="2022-04-18T00:12:17.528" v="361" actId="700"/>
          <ac:spMkLst>
            <pc:docMk/>
            <pc:sldMk cId="8479433" sldId="319"/>
            <ac:spMk id="3" creationId="{534D7161-2FA8-43AE-92F0-DA0BCA3107FF}"/>
          </ac:spMkLst>
        </pc:spChg>
        <pc:spChg chg="del mod ord">
          <ac:chgData name="choi sungwoon" userId="dd863a805e970f02" providerId="LiveId" clId="{8A0E5E79-6D94-496A-9D55-32C1DBF10D41}" dt="2022-04-18T00:12:17.528" v="361" actId="700"/>
          <ac:spMkLst>
            <pc:docMk/>
            <pc:sldMk cId="8479433" sldId="319"/>
            <ac:spMk id="4" creationId="{FF4EC790-CBAA-41E6-9439-1F583587335F}"/>
          </ac:spMkLst>
        </pc:spChg>
        <pc:spChg chg="mod ord">
          <ac:chgData name="choi sungwoon" userId="dd863a805e970f02" providerId="LiveId" clId="{8A0E5E79-6D94-496A-9D55-32C1DBF10D41}" dt="2022-04-18T00:12:17.528" v="361" actId="700"/>
          <ac:spMkLst>
            <pc:docMk/>
            <pc:sldMk cId="8479433" sldId="319"/>
            <ac:spMk id="5" creationId="{8AA1591F-9227-490C-8293-96A8CB4068E8}"/>
          </ac:spMkLst>
        </pc:spChg>
        <pc:spChg chg="mod ord">
          <ac:chgData name="choi sungwoon" userId="dd863a805e970f02" providerId="LiveId" clId="{8A0E5E79-6D94-496A-9D55-32C1DBF10D41}" dt="2022-04-18T00:12:17.528" v="361" actId="700"/>
          <ac:spMkLst>
            <pc:docMk/>
            <pc:sldMk cId="8479433" sldId="319"/>
            <ac:spMk id="6" creationId="{B2271DEF-FEDF-4592-8285-517CDB3355D4}"/>
          </ac:spMkLst>
        </pc:spChg>
        <pc:spChg chg="add mod ord">
          <ac:chgData name="choi sungwoon" userId="dd863a805e970f02" providerId="LiveId" clId="{8A0E5E79-6D94-496A-9D55-32C1DBF10D41}" dt="2022-04-18T00:23:43.045" v="571" actId="15"/>
          <ac:spMkLst>
            <pc:docMk/>
            <pc:sldMk cId="8479433" sldId="319"/>
            <ac:spMk id="7" creationId="{171DE78A-9972-463C-8F7C-07B1739863C6}"/>
          </ac:spMkLst>
        </pc:spChg>
        <pc:spChg chg="add del mod ord">
          <ac:chgData name="choi sungwoon" userId="dd863a805e970f02" providerId="LiveId" clId="{8A0E5E79-6D94-496A-9D55-32C1DBF10D41}" dt="2022-04-18T00:27:58.799" v="610" actId="3680"/>
          <ac:spMkLst>
            <pc:docMk/>
            <pc:sldMk cId="8479433" sldId="319"/>
            <ac:spMk id="8" creationId="{E7395D9C-A7FC-4E61-AB3C-2BB1948B2657}"/>
          </ac:spMkLst>
        </pc:spChg>
        <pc:spChg chg="add mod">
          <ac:chgData name="choi sungwoon" userId="dd863a805e970f02" providerId="LiveId" clId="{8A0E5E79-6D94-496A-9D55-32C1DBF10D41}" dt="2022-04-18T00:23:48.611" v="572" actId="1076"/>
          <ac:spMkLst>
            <pc:docMk/>
            <pc:sldMk cId="8479433" sldId="319"/>
            <ac:spMk id="9" creationId="{85976EF0-2891-4029-A5AC-DA94E927B6AD}"/>
          </ac:spMkLst>
        </pc:spChg>
        <pc:spChg chg="add del mod">
          <ac:chgData name="choi sungwoon" userId="dd863a805e970f02" providerId="LiveId" clId="{8A0E5E79-6D94-496A-9D55-32C1DBF10D41}" dt="2022-04-18T00:13:05.952" v="437" actId="478"/>
          <ac:spMkLst>
            <pc:docMk/>
            <pc:sldMk cId="8479433" sldId="319"/>
            <ac:spMk id="10" creationId="{85B7993D-94BF-4A97-9232-6C5BCA5FBCC4}"/>
          </ac:spMkLst>
        </pc:spChg>
        <pc:spChg chg="add mod">
          <ac:chgData name="choi sungwoon" userId="dd863a805e970f02" providerId="LiveId" clId="{8A0E5E79-6D94-496A-9D55-32C1DBF10D41}" dt="2022-04-18T00:44:45.654" v="644" actId="14100"/>
          <ac:spMkLst>
            <pc:docMk/>
            <pc:sldMk cId="8479433" sldId="319"/>
            <ac:spMk id="11" creationId="{0EDCF5E1-7B73-4A43-A987-06C20BA57804}"/>
          </ac:spMkLst>
        </pc:spChg>
        <pc:spChg chg="add mod">
          <ac:chgData name="choi sungwoon" userId="dd863a805e970f02" providerId="LiveId" clId="{8A0E5E79-6D94-496A-9D55-32C1DBF10D41}" dt="2022-04-18T00:44:39.273" v="643" actId="1076"/>
          <ac:spMkLst>
            <pc:docMk/>
            <pc:sldMk cId="8479433" sldId="319"/>
            <ac:spMk id="13" creationId="{8F2B19A0-BEC0-4BE6-B7A7-353FEB8A6E64}"/>
          </ac:spMkLst>
        </pc:spChg>
        <pc:spChg chg="add mod">
          <ac:chgData name="choi sungwoon" userId="dd863a805e970f02" providerId="LiveId" clId="{8A0E5E79-6D94-496A-9D55-32C1DBF10D41}" dt="2022-04-18T00:49:05.622" v="645" actId="1076"/>
          <ac:spMkLst>
            <pc:docMk/>
            <pc:sldMk cId="8479433" sldId="319"/>
            <ac:spMk id="14" creationId="{4D40CFBD-6319-4BB8-9479-3645DD48A54A}"/>
          </ac:spMkLst>
        </pc:spChg>
        <pc:spChg chg="add mod">
          <ac:chgData name="choi sungwoon" userId="dd863a805e970f02" providerId="LiveId" clId="{8A0E5E79-6D94-496A-9D55-32C1DBF10D41}" dt="2022-04-18T00:49:05.622" v="645" actId="1076"/>
          <ac:spMkLst>
            <pc:docMk/>
            <pc:sldMk cId="8479433" sldId="319"/>
            <ac:spMk id="15" creationId="{2CFC7D53-C7C2-4F8F-B771-423F7535DDF9}"/>
          </ac:spMkLst>
        </pc:spChg>
        <pc:spChg chg="add mod">
          <ac:chgData name="choi sungwoon" userId="dd863a805e970f02" providerId="LiveId" clId="{8A0E5E79-6D94-496A-9D55-32C1DBF10D41}" dt="2022-04-18T00:49:05.622" v="645" actId="1076"/>
          <ac:spMkLst>
            <pc:docMk/>
            <pc:sldMk cId="8479433" sldId="319"/>
            <ac:spMk id="16" creationId="{DD78F409-3443-4EDD-BD35-1B774D44120D}"/>
          </ac:spMkLst>
        </pc:spChg>
        <pc:spChg chg="add mod">
          <ac:chgData name="choi sungwoon" userId="dd863a805e970f02" providerId="LiveId" clId="{8A0E5E79-6D94-496A-9D55-32C1DBF10D41}" dt="2022-04-18T00:49:05.622" v="645" actId="1076"/>
          <ac:spMkLst>
            <pc:docMk/>
            <pc:sldMk cId="8479433" sldId="319"/>
            <ac:spMk id="18" creationId="{688B148F-79F6-4A95-914F-6D14C92407B7}"/>
          </ac:spMkLst>
        </pc:spChg>
        <pc:spChg chg="add mod">
          <ac:chgData name="choi sungwoon" userId="dd863a805e970f02" providerId="LiveId" clId="{8A0E5E79-6D94-496A-9D55-32C1DBF10D41}" dt="2022-04-18T00:49:05.622" v="645" actId="1076"/>
          <ac:spMkLst>
            <pc:docMk/>
            <pc:sldMk cId="8479433" sldId="319"/>
            <ac:spMk id="23" creationId="{5FC486A5-6359-4C70-AEAE-15DB7EA9BF62}"/>
          </ac:spMkLst>
        </pc:spChg>
        <pc:spChg chg="add mod">
          <ac:chgData name="choi sungwoon" userId="dd863a805e970f02" providerId="LiveId" clId="{8A0E5E79-6D94-496A-9D55-32C1DBF10D41}" dt="2022-04-18T00:49:05.622" v="645" actId="1076"/>
          <ac:spMkLst>
            <pc:docMk/>
            <pc:sldMk cId="8479433" sldId="319"/>
            <ac:spMk id="24" creationId="{78B6824A-5A82-4880-A065-95935203F511}"/>
          </ac:spMkLst>
        </pc:spChg>
        <pc:spChg chg="add mod">
          <ac:chgData name="choi sungwoon" userId="dd863a805e970f02" providerId="LiveId" clId="{8A0E5E79-6D94-496A-9D55-32C1DBF10D41}" dt="2022-04-18T00:49:05.622" v="645" actId="1076"/>
          <ac:spMkLst>
            <pc:docMk/>
            <pc:sldMk cId="8479433" sldId="319"/>
            <ac:spMk id="25" creationId="{5F6B336E-5FA7-43F8-8447-BDFB0DB1B3D2}"/>
          </ac:spMkLst>
        </pc:spChg>
        <pc:graphicFrameChg chg="add mod ord modGraphic">
          <ac:chgData name="choi sungwoon" userId="dd863a805e970f02" providerId="LiveId" clId="{8A0E5E79-6D94-496A-9D55-32C1DBF10D41}" dt="2022-04-18T00:49:05.622" v="645" actId="1076"/>
          <ac:graphicFrameMkLst>
            <pc:docMk/>
            <pc:sldMk cId="8479433" sldId="319"/>
            <ac:graphicFrameMk id="17" creationId="{8F084C23-2925-4CE8-B117-77EC0D32F961}"/>
          </ac:graphicFrameMkLst>
        </pc:graphicFrameChg>
        <pc:cxnChg chg="add mod">
          <ac:chgData name="choi sungwoon" userId="dd863a805e970f02" providerId="LiveId" clId="{8A0E5E79-6D94-496A-9D55-32C1DBF10D41}" dt="2022-04-18T00:44:45.654" v="644" actId="14100"/>
          <ac:cxnSpMkLst>
            <pc:docMk/>
            <pc:sldMk cId="8479433" sldId="319"/>
            <ac:cxnSpMk id="12" creationId="{3E18EA2D-E8C7-427C-AB54-B5D21DA2BAF2}"/>
          </ac:cxnSpMkLst>
        </pc:cxnChg>
        <pc:cxnChg chg="add mod">
          <ac:chgData name="choi sungwoon" userId="dd863a805e970f02" providerId="LiveId" clId="{8A0E5E79-6D94-496A-9D55-32C1DBF10D41}" dt="2022-04-18T00:49:05.622" v="645" actId="1076"/>
          <ac:cxnSpMkLst>
            <pc:docMk/>
            <pc:sldMk cId="8479433" sldId="319"/>
            <ac:cxnSpMk id="20" creationId="{708DC581-E0CA-4C11-A65D-789BE4E5E2BB}"/>
          </ac:cxnSpMkLst>
        </pc:cxnChg>
      </pc:sldChg>
      <pc:sldChg chg="addSp delSp modSp new mod modClrScheme chgLayout">
        <pc:chgData name="choi sungwoon" userId="dd863a805e970f02" providerId="LiveId" clId="{8A0E5E79-6D94-496A-9D55-32C1DBF10D41}" dt="2022-04-20T00:41:39.825" v="983" actId="20577"/>
        <pc:sldMkLst>
          <pc:docMk/>
          <pc:sldMk cId="2903520252" sldId="320"/>
        </pc:sldMkLst>
        <pc:spChg chg="mod ord">
          <ac:chgData name="choi sungwoon" userId="dd863a805e970f02" providerId="LiveId" clId="{8A0E5E79-6D94-496A-9D55-32C1DBF10D41}" dt="2022-04-20T00:39:39.443" v="974" actId="20577"/>
          <ac:spMkLst>
            <pc:docMk/>
            <pc:sldMk cId="2903520252" sldId="320"/>
            <ac:spMk id="2" creationId="{A1F3C985-21A4-44D5-AC5D-007D0D623BD6}"/>
          </ac:spMkLst>
        </pc:spChg>
        <pc:spChg chg="del mod ord">
          <ac:chgData name="choi sungwoon" userId="dd863a805e970f02" providerId="LiveId" clId="{8A0E5E79-6D94-496A-9D55-32C1DBF10D41}" dt="2022-04-19T23:51:24.481" v="690" actId="700"/>
          <ac:spMkLst>
            <pc:docMk/>
            <pc:sldMk cId="2903520252" sldId="320"/>
            <ac:spMk id="3" creationId="{F8AC298C-6F7E-4823-BABA-3F12F48FF541}"/>
          </ac:spMkLst>
        </pc:spChg>
        <pc:spChg chg="mod ord">
          <ac:chgData name="choi sungwoon" userId="dd863a805e970f02" providerId="LiveId" clId="{8A0E5E79-6D94-496A-9D55-32C1DBF10D41}" dt="2022-04-19T23:51:24.481" v="690" actId="700"/>
          <ac:spMkLst>
            <pc:docMk/>
            <pc:sldMk cId="2903520252" sldId="320"/>
            <ac:spMk id="4" creationId="{B50DE82A-48C1-4490-B941-8B820352FBD0}"/>
          </ac:spMkLst>
        </pc:spChg>
        <pc:spChg chg="mod ord">
          <ac:chgData name="choi sungwoon" userId="dd863a805e970f02" providerId="LiveId" clId="{8A0E5E79-6D94-496A-9D55-32C1DBF10D41}" dt="2022-04-19T23:51:24.481" v="690" actId="700"/>
          <ac:spMkLst>
            <pc:docMk/>
            <pc:sldMk cId="2903520252" sldId="320"/>
            <ac:spMk id="5" creationId="{FD9F5E83-E8F2-4343-A3D4-F7F8135666FD}"/>
          </ac:spMkLst>
        </pc:spChg>
        <pc:spChg chg="add mod ord">
          <ac:chgData name="choi sungwoon" userId="dd863a805e970f02" providerId="LiveId" clId="{8A0E5E79-6D94-496A-9D55-32C1DBF10D41}" dt="2022-04-19T23:57:55.638" v="717" actId="1076"/>
          <ac:spMkLst>
            <pc:docMk/>
            <pc:sldMk cId="2903520252" sldId="320"/>
            <ac:spMk id="6" creationId="{F6A0B226-4040-4444-A381-AF2C807941DB}"/>
          </ac:spMkLst>
        </pc:spChg>
        <pc:spChg chg="add del mod ord">
          <ac:chgData name="choi sungwoon" userId="dd863a805e970f02" providerId="LiveId" clId="{8A0E5E79-6D94-496A-9D55-32C1DBF10D41}" dt="2022-04-20T00:25:22.771" v="738" actId="3680"/>
          <ac:spMkLst>
            <pc:docMk/>
            <pc:sldMk cId="2903520252" sldId="320"/>
            <ac:spMk id="7" creationId="{76464423-923C-4B9C-8128-2F357D11387F}"/>
          </ac:spMkLst>
        </pc:spChg>
        <pc:spChg chg="add mod">
          <ac:chgData name="choi sungwoon" userId="dd863a805e970f02" providerId="LiveId" clId="{8A0E5E79-6D94-496A-9D55-32C1DBF10D41}" dt="2022-04-20T00:41:30.640" v="980" actId="1076"/>
          <ac:spMkLst>
            <pc:docMk/>
            <pc:sldMk cId="2903520252" sldId="320"/>
            <ac:spMk id="8" creationId="{3C1D0280-C4F2-4630-AFDE-9C8B37BDDD69}"/>
          </ac:spMkLst>
        </pc:spChg>
        <pc:spChg chg="add del mod">
          <ac:chgData name="choi sungwoon" userId="dd863a805e970f02" providerId="LiveId" clId="{8A0E5E79-6D94-496A-9D55-32C1DBF10D41}" dt="2022-04-20T00:25:16.952" v="737" actId="478"/>
          <ac:spMkLst>
            <pc:docMk/>
            <pc:sldMk cId="2903520252" sldId="320"/>
            <ac:spMk id="9" creationId="{6B1F71A2-7C42-489C-9E2D-0EFF527ED1E3}"/>
          </ac:spMkLst>
        </pc:spChg>
        <pc:spChg chg="add mod">
          <ac:chgData name="choi sungwoon" userId="dd863a805e970f02" providerId="LiveId" clId="{8A0E5E79-6D94-496A-9D55-32C1DBF10D41}" dt="2022-04-20T00:41:39.825" v="983" actId="20577"/>
          <ac:spMkLst>
            <pc:docMk/>
            <pc:sldMk cId="2903520252" sldId="320"/>
            <ac:spMk id="13" creationId="{B1BBD87E-E43D-4138-A84E-91AE466E37ED}"/>
          </ac:spMkLst>
        </pc:spChg>
        <pc:spChg chg="add mod">
          <ac:chgData name="choi sungwoon" userId="dd863a805e970f02" providerId="LiveId" clId="{8A0E5E79-6D94-496A-9D55-32C1DBF10D41}" dt="2022-04-20T00:41:05.903" v="977" actId="14100"/>
          <ac:spMkLst>
            <pc:docMk/>
            <pc:sldMk cId="2903520252" sldId="320"/>
            <ac:spMk id="17" creationId="{7973DDC7-A144-4E57-BC7A-E6937C9C63C9}"/>
          </ac:spMkLst>
        </pc:spChg>
        <pc:spChg chg="add mod">
          <ac:chgData name="choi sungwoon" userId="dd863a805e970f02" providerId="LiveId" clId="{8A0E5E79-6D94-496A-9D55-32C1DBF10D41}" dt="2022-04-20T00:39:47.336" v="975" actId="1076"/>
          <ac:spMkLst>
            <pc:docMk/>
            <pc:sldMk cId="2903520252" sldId="320"/>
            <ac:spMk id="23" creationId="{58E96FC5-6125-49F8-919B-EBEFE95F9436}"/>
          </ac:spMkLst>
        </pc:spChg>
        <pc:spChg chg="add mod">
          <ac:chgData name="choi sungwoon" userId="dd863a805e970f02" providerId="LiveId" clId="{8A0E5E79-6D94-496A-9D55-32C1DBF10D41}" dt="2022-04-20T00:39:51.207" v="976" actId="1076"/>
          <ac:spMkLst>
            <pc:docMk/>
            <pc:sldMk cId="2903520252" sldId="320"/>
            <ac:spMk id="24" creationId="{6E454CD9-26C2-445D-B850-2C9ED8A179E6}"/>
          </ac:spMkLst>
        </pc:spChg>
        <pc:spChg chg="add mod">
          <ac:chgData name="choi sungwoon" userId="dd863a805e970f02" providerId="LiveId" clId="{8A0E5E79-6D94-496A-9D55-32C1DBF10D41}" dt="2022-04-20T00:39:47.336" v="975" actId="1076"/>
          <ac:spMkLst>
            <pc:docMk/>
            <pc:sldMk cId="2903520252" sldId="320"/>
            <ac:spMk id="25" creationId="{D359A3E9-0C39-4F0D-995A-CA2537B15166}"/>
          </ac:spMkLst>
        </pc:spChg>
        <pc:spChg chg="add del mod">
          <ac:chgData name="choi sungwoon" userId="dd863a805e970f02" providerId="LiveId" clId="{8A0E5E79-6D94-496A-9D55-32C1DBF10D41}" dt="2022-04-20T00:33:15.959" v="918" actId="478"/>
          <ac:spMkLst>
            <pc:docMk/>
            <pc:sldMk cId="2903520252" sldId="320"/>
            <ac:spMk id="26" creationId="{44CDBCAB-9285-4BA6-B30B-30C83F436724}"/>
          </ac:spMkLst>
        </pc:spChg>
        <pc:spChg chg="add mod">
          <ac:chgData name="choi sungwoon" userId="dd863a805e970f02" providerId="LiveId" clId="{8A0E5E79-6D94-496A-9D55-32C1DBF10D41}" dt="2022-04-20T00:39:47.336" v="975" actId="1076"/>
          <ac:spMkLst>
            <pc:docMk/>
            <pc:sldMk cId="2903520252" sldId="320"/>
            <ac:spMk id="27" creationId="{5032D740-ED63-4F01-8D5C-FD52D58159D0}"/>
          </ac:spMkLst>
        </pc:spChg>
        <pc:spChg chg="add mod">
          <ac:chgData name="choi sungwoon" userId="dd863a805e970f02" providerId="LiveId" clId="{8A0E5E79-6D94-496A-9D55-32C1DBF10D41}" dt="2022-04-20T00:39:47.336" v="975" actId="1076"/>
          <ac:spMkLst>
            <pc:docMk/>
            <pc:sldMk cId="2903520252" sldId="320"/>
            <ac:spMk id="28" creationId="{8D527334-35BE-4F4C-A534-A7005469B844}"/>
          </ac:spMkLst>
        </pc:spChg>
        <pc:spChg chg="add mod">
          <ac:chgData name="choi sungwoon" userId="dd863a805e970f02" providerId="LiveId" clId="{8A0E5E79-6D94-496A-9D55-32C1DBF10D41}" dt="2022-04-20T00:39:47.336" v="975" actId="1076"/>
          <ac:spMkLst>
            <pc:docMk/>
            <pc:sldMk cId="2903520252" sldId="320"/>
            <ac:spMk id="29" creationId="{A9A4E34E-3D37-40E4-AA93-7745D4798371}"/>
          </ac:spMkLst>
        </pc:spChg>
        <pc:spChg chg="add mod">
          <ac:chgData name="choi sungwoon" userId="dd863a805e970f02" providerId="LiveId" clId="{8A0E5E79-6D94-496A-9D55-32C1DBF10D41}" dt="2022-04-20T00:39:47.336" v="975" actId="1076"/>
          <ac:spMkLst>
            <pc:docMk/>
            <pc:sldMk cId="2903520252" sldId="320"/>
            <ac:spMk id="30" creationId="{C096B1B5-7D80-4704-8110-DC0ABD542CAF}"/>
          </ac:spMkLst>
        </pc:spChg>
        <pc:graphicFrameChg chg="add mod ord modGraphic">
          <ac:chgData name="choi sungwoon" userId="dd863a805e970f02" providerId="LiveId" clId="{8A0E5E79-6D94-496A-9D55-32C1DBF10D41}" dt="2022-04-20T00:39:47.336" v="975" actId="1076"/>
          <ac:graphicFrameMkLst>
            <pc:docMk/>
            <pc:sldMk cId="2903520252" sldId="320"/>
            <ac:graphicFrameMk id="10" creationId="{837FEBCD-ACCB-484F-9171-2A9EFB4F9A46}"/>
          </ac:graphicFrameMkLst>
        </pc:graphicFrameChg>
        <pc:graphicFrameChg chg="add mod modGraphic">
          <ac:chgData name="choi sungwoon" userId="dd863a805e970f02" providerId="LiveId" clId="{8A0E5E79-6D94-496A-9D55-32C1DBF10D41}" dt="2022-04-20T00:39:47.336" v="975" actId="1076"/>
          <ac:graphicFrameMkLst>
            <pc:docMk/>
            <pc:sldMk cId="2903520252" sldId="320"/>
            <ac:graphicFrameMk id="22" creationId="{ECDC984D-D852-461A-A5ED-D25747689F3F}"/>
          </ac:graphicFrameMkLst>
        </pc:graphicFrameChg>
        <pc:cxnChg chg="add mod">
          <ac:chgData name="choi sungwoon" userId="dd863a805e970f02" providerId="LiveId" clId="{8A0E5E79-6D94-496A-9D55-32C1DBF10D41}" dt="2022-04-20T00:41:34.206" v="981" actId="14100"/>
          <ac:cxnSpMkLst>
            <pc:docMk/>
            <pc:sldMk cId="2903520252" sldId="320"/>
            <ac:cxnSpMk id="12" creationId="{2608C461-AA20-407B-BE56-DC270CEA1E40}"/>
          </ac:cxnSpMkLst>
        </pc:cxnChg>
        <pc:cxnChg chg="add mod">
          <ac:chgData name="choi sungwoon" userId="dd863a805e970f02" providerId="LiveId" clId="{8A0E5E79-6D94-496A-9D55-32C1DBF10D41}" dt="2022-04-20T00:41:25.706" v="979" actId="14100"/>
          <ac:cxnSpMkLst>
            <pc:docMk/>
            <pc:sldMk cId="2903520252" sldId="320"/>
            <ac:cxnSpMk id="14" creationId="{A2FC969D-3AC7-41E2-931E-2D6D3C2E4520}"/>
          </ac:cxnSpMkLst>
        </pc:cxnChg>
        <pc:cxnChg chg="add mod">
          <ac:chgData name="choi sungwoon" userId="dd863a805e970f02" providerId="LiveId" clId="{8A0E5E79-6D94-496A-9D55-32C1DBF10D41}" dt="2022-04-20T00:39:47.336" v="975" actId="1076"/>
          <ac:cxnSpMkLst>
            <pc:docMk/>
            <pc:sldMk cId="2903520252" sldId="320"/>
            <ac:cxnSpMk id="19" creationId="{2E2985AF-4B67-496C-ADBD-2FDB04A48914}"/>
          </ac:cxnSpMkLst>
        </pc:cxnChg>
      </pc:sldChg>
      <pc:sldChg chg="addSp delSp modSp new mod modClrScheme chgLayout">
        <pc:chgData name="choi sungwoon" userId="dd863a805e970f02" providerId="LiveId" clId="{8A0E5E79-6D94-496A-9D55-32C1DBF10D41}" dt="2022-04-20T01:01:04.173" v="1068" actId="14100"/>
        <pc:sldMkLst>
          <pc:docMk/>
          <pc:sldMk cId="3108212920" sldId="321"/>
        </pc:sldMkLst>
        <pc:spChg chg="del">
          <ac:chgData name="choi sungwoon" userId="dd863a805e970f02" providerId="LiveId" clId="{8A0E5E79-6D94-496A-9D55-32C1DBF10D41}" dt="2022-04-20T00:57:04.004" v="985" actId="700"/>
          <ac:spMkLst>
            <pc:docMk/>
            <pc:sldMk cId="3108212920" sldId="321"/>
            <ac:spMk id="2" creationId="{2E71BEFE-9101-4A2B-9F6F-D2279C88E28F}"/>
          </ac:spMkLst>
        </pc:spChg>
        <pc:spChg chg="del mod ord">
          <ac:chgData name="choi sungwoon" userId="dd863a805e970f02" providerId="LiveId" clId="{8A0E5E79-6D94-496A-9D55-32C1DBF10D41}" dt="2022-04-20T00:57:04.004" v="985" actId="700"/>
          <ac:spMkLst>
            <pc:docMk/>
            <pc:sldMk cId="3108212920" sldId="321"/>
            <ac:spMk id="3" creationId="{4498E8E5-4B5B-43B7-AED6-EE94089103F8}"/>
          </ac:spMkLst>
        </pc:spChg>
        <pc:spChg chg="del mod ord">
          <ac:chgData name="choi sungwoon" userId="dd863a805e970f02" providerId="LiveId" clId="{8A0E5E79-6D94-496A-9D55-32C1DBF10D41}" dt="2022-04-20T00:57:04.004" v="985" actId="700"/>
          <ac:spMkLst>
            <pc:docMk/>
            <pc:sldMk cId="3108212920" sldId="321"/>
            <ac:spMk id="4" creationId="{7CB98FB9-EF4F-4265-AE44-DAE222061100}"/>
          </ac:spMkLst>
        </pc:spChg>
        <pc:spChg chg="mod ord">
          <ac:chgData name="choi sungwoon" userId="dd863a805e970f02" providerId="LiveId" clId="{8A0E5E79-6D94-496A-9D55-32C1DBF10D41}" dt="2022-04-20T00:57:04.004" v="985" actId="700"/>
          <ac:spMkLst>
            <pc:docMk/>
            <pc:sldMk cId="3108212920" sldId="321"/>
            <ac:spMk id="5" creationId="{BAC53EBE-95F0-4CFC-B1A2-4E56A3CDC1B8}"/>
          </ac:spMkLst>
        </pc:spChg>
        <pc:spChg chg="mod ord">
          <ac:chgData name="choi sungwoon" userId="dd863a805e970f02" providerId="LiveId" clId="{8A0E5E79-6D94-496A-9D55-32C1DBF10D41}" dt="2022-04-20T00:57:04.004" v="985" actId="700"/>
          <ac:spMkLst>
            <pc:docMk/>
            <pc:sldMk cId="3108212920" sldId="321"/>
            <ac:spMk id="6" creationId="{77F7CF23-DEC1-44BC-B8AF-830A78601CA0}"/>
          </ac:spMkLst>
        </pc:spChg>
        <pc:spChg chg="add mod ord">
          <ac:chgData name="choi sungwoon" userId="dd863a805e970f02" providerId="LiveId" clId="{8A0E5E79-6D94-496A-9D55-32C1DBF10D41}" dt="2022-04-20T00:57:11.235" v="1001" actId="20577"/>
          <ac:spMkLst>
            <pc:docMk/>
            <pc:sldMk cId="3108212920" sldId="321"/>
            <ac:spMk id="7" creationId="{0AA21DDD-3F7C-4A95-AD29-B381A3F65C76}"/>
          </ac:spMkLst>
        </pc:spChg>
        <pc:spChg chg="add mod ord">
          <ac:chgData name="choi sungwoon" userId="dd863a805e970f02" providerId="LiveId" clId="{8A0E5E79-6D94-496A-9D55-32C1DBF10D41}" dt="2022-04-20T00:57:04.004" v="985" actId="700"/>
          <ac:spMkLst>
            <pc:docMk/>
            <pc:sldMk cId="3108212920" sldId="321"/>
            <ac:spMk id="8" creationId="{22CA5760-C885-4BD4-8E4A-67C7026260FB}"/>
          </ac:spMkLst>
        </pc:spChg>
        <pc:spChg chg="add mod">
          <ac:chgData name="choi sungwoon" userId="dd863a805e970f02" providerId="LiveId" clId="{8A0E5E79-6D94-496A-9D55-32C1DBF10D41}" dt="2022-04-20T00:57:36.422" v="1022" actId="1076"/>
          <ac:spMkLst>
            <pc:docMk/>
            <pc:sldMk cId="3108212920" sldId="321"/>
            <ac:spMk id="9" creationId="{79DCE539-4625-4BD8-A335-737F2FF33A44}"/>
          </ac:spMkLst>
        </pc:spChg>
        <pc:spChg chg="add mod">
          <ac:chgData name="choi sungwoon" userId="dd863a805e970f02" providerId="LiveId" clId="{8A0E5E79-6D94-496A-9D55-32C1DBF10D41}" dt="2022-04-20T00:57:38.406" v="1023" actId="1076"/>
          <ac:spMkLst>
            <pc:docMk/>
            <pc:sldMk cId="3108212920" sldId="321"/>
            <ac:spMk id="10" creationId="{9AC60F12-C1E2-4467-ABEF-06B06C977405}"/>
          </ac:spMkLst>
        </pc:spChg>
        <pc:spChg chg="add mod">
          <ac:chgData name="choi sungwoon" userId="dd863a805e970f02" providerId="LiveId" clId="{8A0E5E79-6D94-496A-9D55-32C1DBF10D41}" dt="2022-04-20T00:57:52.687" v="1038" actId="14100"/>
          <ac:spMkLst>
            <pc:docMk/>
            <pc:sldMk cId="3108212920" sldId="321"/>
            <ac:spMk id="11" creationId="{CFA98A33-4E38-401B-B8AF-232533B531C5}"/>
          </ac:spMkLst>
        </pc:spChg>
        <pc:spChg chg="add mod">
          <ac:chgData name="choi sungwoon" userId="dd863a805e970f02" providerId="LiveId" clId="{8A0E5E79-6D94-496A-9D55-32C1DBF10D41}" dt="2022-04-20T01:00:20.358" v="1066" actId="1076"/>
          <ac:spMkLst>
            <pc:docMk/>
            <pc:sldMk cId="3108212920" sldId="321"/>
            <ac:spMk id="14" creationId="{E0BD1210-BE85-472D-9DC8-A611B105DD19}"/>
          </ac:spMkLst>
        </pc:spChg>
        <pc:spChg chg="add del mod">
          <ac:chgData name="choi sungwoon" userId="dd863a805e970f02" providerId="LiveId" clId="{8A0E5E79-6D94-496A-9D55-32C1DBF10D41}" dt="2022-04-20T00:58:32.493" v="1055" actId="478"/>
          <ac:spMkLst>
            <pc:docMk/>
            <pc:sldMk cId="3108212920" sldId="321"/>
            <ac:spMk id="21" creationId="{A8EFEBAF-676D-4704-B4DC-22AD80649B95}"/>
          </ac:spMkLst>
        </pc:spChg>
        <pc:cxnChg chg="add del mod">
          <ac:chgData name="choi sungwoon" userId="dd863a805e970f02" providerId="LiveId" clId="{8A0E5E79-6D94-496A-9D55-32C1DBF10D41}" dt="2022-04-20T00:58:54.831" v="1060" actId="478"/>
          <ac:cxnSpMkLst>
            <pc:docMk/>
            <pc:sldMk cId="3108212920" sldId="321"/>
            <ac:cxnSpMk id="13" creationId="{FAE6D4DD-309E-4025-AB3E-BE9245875137}"/>
          </ac:cxnSpMkLst>
        </pc:cxnChg>
        <pc:cxnChg chg="add mod">
          <ac:chgData name="choi sungwoon" userId="dd863a805e970f02" providerId="LiveId" clId="{8A0E5E79-6D94-496A-9D55-32C1DBF10D41}" dt="2022-04-20T00:58:20.388" v="1052" actId="14100"/>
          <ac:cxnSpMkLst>
            <pc:docMk/>
            <pc:sldMk cId="3108212920" sldId="321"/>
            <ac:cxnSpMk id="17" creationId="{52D6A5B5-343A-41C9-A887-54B153AF8FB3}"/>
          </ac:cxnSpMkLst>
        </pc:cxnChg>
        <pc:cxnChg chg="add mod">
          <ac:chgData name="choi sungwoon" userId="dd863a805e970f02" providerId="LiveId" clId="{8A0E5E79-6D94-496A-9D55-32C1DBF10D41}" dt="2022-04-20T00:58:24.846" v="1053" actId="11529"/>
          <ac:cxnSpMkLst>
            <pc:docMk/>
            <pc:sldMk cId="3108212920" sldId="321"/>
            <ac:cxnSpMk id="20" creationId="{A1CE8EBA-5625-49F1-87E2-F79255816E38}"/>
          </ac:cxnSpMkLst>
        </pc:cxnChg>
        <pc:cxnChg chg="add mod">
          <ac:chgData name="choi sungwoon" userId="dd863a805e970f02" providerId="LiveId" clId="{8A0E5E79-6D94-496A-9D55-32C1DBF10D41}" dt="2022-04-20T01:00:20.358" v="1066" actId="1076"/>
          <ac:cxnSpMkLst>
            <pc:docMk/>
            <pc:sldMk cId="3108212920" sldId="321"/>
            <ac:cxnSpMk id="22" creationId="{B0B65120-44E1-42FD-9063-65DFCFAF4392}"/>
          </ac:cxnSpMkLst>
        </pc:cxnChg>
        <pc:cxnChg chg="add del mod">
          <ac:chgData name="choi sungwoon" userId="dd863a805e970f02" providerId="LiveId" clId="{8A0E5E79-6D94-496A-9D55-32C1DBF10D41}" dt="2022-04-20T00:59:23.706" v="1062"/>
          <ac:cxnSpMkLst>
            <pc:docMk/>
            <pc:sldMk cId="3108212920" sldId="321"/>
            <ac:cxnSpMk id="26" creationId="{90C8D126-269F-436A-8599-1EDC1F9BEF90}"/>
          </ac:cxnSpMkLst>
        </pc:cxnChg>
        <pc:cxnChg chg="add mod">
          <ac:chgData name="choi sungwoon" userId="dd863a805e970f02" providerId="LiveId" clId="{8A0E5E79-6D94-496A-9D55-32C1DBF10D41}" dt="2022-04-20T01:01:04.173" v="1068" actId="14100"/>
          <ac:cxnSpMkLst>
            <pc:docMk/>
            <pc:sldMk cId="3108212920" sldId="321"/>
            <ac:cxnSpMk id="28" creationId="{B3B26055-A930-4B5F-926C-0D9B3A5B2A88}"/>
          </ac:cxnSpMkLst>
        </pc:cxnChg>
      </pc:sldChg>
      <pc:sldChg chg="modSp new mod">
        <pc:chgData name="choi sungwoon" userId="dd863a805e970f02" providerId="LiveId" clId="{8A0E5E79-6D94-496A-9D55-32C1DBF10D41}" dt="2022-04-20T01:08:28.179" v="1122" actId="20577"/>
        <pc:sldMkLst>
          <pc:docMk/>
          <pc:sldMk cId="3943743686" sldId="322"/>
        </pc:sldMkLst>
        <pc:spChg chg="mod">
          <ac:chgData name="choi sungwoon" userId="dd863a805e970f02" providerId="LiveId" clId="{8A0E5E79-6D94-496A-9D55-32C1DBF10D41}" dt="2022-04-20T01:08:28.179" v="1122" actId="20577"/>
          <ac:spMkLst>
            <pc:docMk/>
            <pc:sldMk cId="3943743686" sldId="322"/>
            <ac:spMk id="2" creationId="{29106DF2-EA00-4618-AD18-7DF4ACB6E11A}"/>
          </ac:spMkLst>
        </pc:spChg>
      </pc:sldChg>
      <pc:sldChg chg="addSp delSp modSp new mod modClrScheme chgLayout">
        <pc:chgData name="choi sungwoon" userId="dd863a805e970f02" providerId="LiveId" clId="{8A0E5E79-6D94-496A-9D55-32C1DBF10D41}" dt="2022-04-25T01:11:54.294" v="1563" actId="1076"/>
        <pc:sldMkLst>
          <pc:docMk/>
          <pc:sldMk cId="3933521627" sldId="323"/>
        </pc:sldMkLst>
        <pc:spChg chg="del mod ord">
          <ac:chgData name="choi sungwoon" userId="dd863a805e970f02" providerId="LiveId" clId="{8A0E5E79-6D94-496A-9D55-32C1DBF10D41}" dt="2022-04-25T00:02:12.948" v="1124" actId="700"/>
          <ac:spMkLst>
            <pc:docMk/>
            <pc:sldMk cId="3933521627" sldId="323"/>
            <ac:spMk id="2" creationId="{89FA6CF0-A9CF-4594-BF85-22CE709451E4}"/>
          </ac:spMkLst>
        </pc:spChg>
        <pc:spChg chg="del mod ord">
          <ac:chgData name="choi sungwoon" userId="dd863a805e970f02" providerId="LiveId" clId="{8A0E5E79-6D94-496A-9D55-32C1DBF10D41}" dt="2022-04-25T00:02:12.948" v="1124" actId="700"/>
          <ac:spMkLst>
            <pc:docMk/>
            <pc:sldMk cId="3933521627" sldId="323"/>
            <ac:spMk id="3" creationId="{7C14E75B-F9B1-421D-B107-4BD85A4C5A49}"/>
          </ac:spMkLst>
        </pc:spChg>
        <pc:spChg chg="mod ord">
          <ac:chgData name="choi sungwoon" userId="dd863a805e970f02" providerId="LiveId" clId="{8A0E5E79-6D94-496A-9D55-32C1DBF10D41}" dt="2022-04-25T00:02:12.948" v="1124" actId="700"/>
          <ac:spMkLst>
            <pc:docMk/>
            <pc:sldMk cId="3933521627" sldId="323"/>
            <ac:spMk id="4" creationId="{005F4762-BEDA-492B-9F71-A2EC6D32B635}"/>
          </ac:spMkLst>
        </pc:spChg>
        <pc:spChg chg="mod ord">
          <ac:chgData name="choi sungwoon" userId="dd863a805e970f02" providerId="LiveId" clId="{8A0E5E79-6D94-496A-9D55-32C1DBF10D41}" dt="2022-04-25T00:02:12.948" v="1124" actId="700"/>
          <ac:spMkLst>
            <pc:docMk/>
            <pc:sldMk cId="3933521627" sldId="323"/>
            <ac:spMk id="5" creationId="{89FF33D7-AC73-489A-930B-07903DE36D26}"/>
          </ac:spMkLst>
        </pc:spChg>
        <pc:spChg chg="add mod ord">
          <ac:chgData name="choi sungwoon" userId="dd863a805e970f02" providerId="LiveId" clId="{8A0E5E79-6D94-496A-9D55-32C1DBF10D41}" dt="2022-04-25T00:02:19.968" v="1134" actId="20577"/>
          <ac:spMkLst>
            <pc:docMk/>
            <pc:sldMk cId="3933521627" sldId="323"/>
            <ac:spMk id="6" creationId="{7E7A91CD-DB77-4ED2-8C61-17C8E3336022}"/>
          </ac:spMkLst>
        </pc:spChg>
        <pc:spChg chg="add mod ord">
          <ac:chgData name="choi sungwoon" userId="dd863a805e970f02" providerId="LiveId" clId="{8A0E5E79-6D94-496A-9D55-32C1DBF10D41}" dt="2022-04-25T00:13:27.144" v="1559" actId="6549"/>
          <ac:spMkLst>
            <pc:docMk/>
            <pc:sldMk cId="3933521627" sldId="323"/>
            <ac:spMk id="7" creationId="{F1F2D082-4A6D-4FD8-866F-2DFC10E26535}"/>
          </ac:spMkLst>
        </pc:spChg>
        <pc:spChg chg="add mod ord">
          <ac:chgData name="choi sungwoon" userId="dd863a805e970f02" providerId="LiveId" clId="{8A0E5E79-6D94-496A-9D55-32C1DBF10D41}" dt="2022-04-25T00:02:12.948" v="1124" actId="700"/>
          <ac:spMkLst>
            <pc:docMk/>
            <pc:sldMk cId="3933521627" sldId="323"/>
            <ac:spMk id="8" creationId="{73F93465-6944-4737-B137-AF3ACD8FAB06}"/>
          </ac:spMkLst>
        </pc:spChg>
        <pc:spChg chg="add mod">
          <ac:chgData name="choi sungwoon" userId="dd863a805e970f02" providerId="LiveId" clId="{8A0E5E79-6D94-496A-9D55-32C1DBF10D41}" dt="2022-04-25T01:11:54.294" v="1563" actId="1076"/>
          <ac:spMkLst>
            <pc:docMk/>
            <pc:sldMk cId="3933521627" sldId="323"/>
            <ac:spMk id="9" creationId="{125E49E6-6073-4108-9CF7-25726D7B283F}"/>
          </ac:spMkLst>
        </pc:spChg>
        <pc:spChg chg="add mod">
          <ac:chgData name="choi sungwoon" userId="dd863a805e970f02" providerId="LiveId" clId="{8A0E5E79-6D94-496A-9D55-32C1DBF10D41}" dt="2022-04-25T01:11:54.294" v="1563" actId="1076"/>
          <ac:spMkLst>
            <pc:docMk/>
            <pc:sldMk cId="3933521627" sldId="323"/>
            <ac:spMk id="10" creationId="{57CB675E-E225-40F1-9E3A-047329F22641}"/>
          </ac:spMkLst>
        </pc:spChg>
        <pc:spChg chg="add mod">
          <ac:chgData name="choi sungwoon" userId="dd863a805e970f02" providerId="LiveId" clId="{8A0E5E79-6D94-496A-9D55-32C1DBF10D41}" dt="2022-04-25T01:11:54.294" v="1563" actId="1076"/>
          <ac:spMkLst>
            <pc:docMk/>
            <pc:sldMk cId="3933521627" sldId="323"/>
            <ac:spMk id="11" creationId="{3E19AC36-EB68-452A-B493-BDD184209A11}"/>
          </ac:spMkLst>
        </pc:spChg>
        <pc:spChg chg="add mod">
          <ac:chgData name="choi sungwoon" userId="dd863a805e970f02" providerId="LiveId" clId="{8A0E5E79-6D94-496A-9D55-32C1DBF10D41}" dt="2022-04-25T01:11:54.294" v="1563" actId="1076"/>
          <ac:spMkLst>
            <pc:docMk/>
            <pc:sldMk cId="3933521627" sldId="323"/>
            <ac:spMk id="12" creationId="{8EF87C03-445D-45F0-9DCC-F597A8B2C2C7}"/>
          </ac:spMkLst>
        </pc:spChg>
        <pc:spChg chg="add mod">
          <ac:chgData name="choi sungwoon" userId="dd863a805e970f02" providerId="LiveId" clId="{8A0E5E79-6D94-496A-9D55-32C1DBF10D41}" dt="2022-04-25T01:11:54.294" v="1563" actId="1076"/>
          <ac:spMkLst>
            <pc:docMk/>
            <pc:sldMk cId="3933521627" sldId="323"/>
            <ac:spMk id="13" creationId="{7A19D219-813C-438C-9571-E82212F36646}"/>
          </ac:spMkLst>
        </pc:spChg>
        <pc:spChg chg="add mod">
          <ac:chgData name="choi sungwoon" userId="dd863a805e970f02" providerId="LiveId" clId="{8A0E5E79-6D94-496A-9D55-32C1DBF10D41}" dt="2022-04-25T01:11:54.294" v="1563" actId="1076"/>
          <ac:spMkLst>
            <pc:docMk/>
            <pc:sldMk cId="3933521627" sldId="323"/>
            <ac:spMk id="14" creationId="{8660C5C4-3CA1-4369-970D-6C2DFA180A2B}"/>
          </ac:spMkLst>
        </pc:spChg>
        <pc:spChg chg="add mod">
          <ac:chgData name="choi sungwoon" userId="dd863a805e970f02" providerId="LiveId" clId="{8A0E5E79-6D94-496A-9D55-32C1DBF10D41}" dt="2022-04-25T01:11:54.294" v="1563" actId="1076"/>
          <ac:spMkLst>
            <pc:docMk/>
            <pc:sldMk cId="3933521627" sldId="323"/>
            <ac:spMk id="15" creationId="{66D34005-0E49-46B0-9CD3-7BB30AAF643F}"/>
          </ac:spMkLst>
        </pc:spChg>
        <pc:spChg chg="add mod">
          <ac:chgData name="choi sungwoon" userId="dd863a805e970f02" providerId="LiveId" clId="{8A0E5E79-6D94-496A-9D55-32C1DBF10D41}" dt="2022-04-25T01:11:54.294" v="1563" actId="1076"/>
          <ac:spMkLst>
            <pc:docMk/>
            <pc:sldMk cId="3933521627" sldId="323"/>
            <ac:spMk id="16" creationId="{B79F0C2B-E345-44AE-90DD-27C8348AC297}"/>
          </ac:spMkLst>
        </pc:spChg>
        <pc:spChg chg="add del mod">
          <ac:chgData name="choi sungwoon" userId="dd863a805e970f02" providerId="LiveId" clId="{8A0E5E79-6D94-496A-9D55-32C1DBF10D41}" dt="2022-04-25T01:11:48.239" v="1562" actId="478"/>
          <ac:spMkLst>
            <pc:docMk/>
            <pc:sldMk cId="3933521627" sldId="323"/>
            <ac:spMk id="18" creationId="{2FF33200-02BE-4C76-9FA1-B7D786EBCF17}"/>
          </ac:spMkLst>
        </pc:spChg>
      </pc:sldChg>
    </pc:docChg>
  </pc:docChgLst>
  <pc:docChgLst>
    <pc:chgData name="choi sungwoon" userId="dd863a805e970f02" providerId="LiveId" clId="{A27D053D-73A8-4AD6-AE9B-333D6E8FDA3B}"/>
    <pc:docChg chg="undo custSel addSld delSld modSld sldOrd modMainMaster">
      <pc:chgData name="choi sungwoon" userId="dd863a805e970f02" providerId="LiveId" clId="{A27D053D-73A8-4AD6-AE9B-333D6E8FDA3B}" dt="2021-11-03T01:04:41.289" v="5352" actId="15"/>
      <pc:docMkLst>
        <pc:docMk/>
      </pc:docMkLst>
      <pc:sldChg chg="addSp delSp modSp add mod modClrScheme chgLayout">
        <pc:chgData name="choi sungwoon" userId="dd863a805e970f02" providerId="LiveId" clId="{A27D053D-73A8-4AD6-AE9B-333D6E8FDA3B}" dt="2021-08-31T23:32:49.192" v="59" actId="20577"/>
        <pc:sldMkLst>
          <pc:docMk/>
          <pc:sldMk cId="1520484175" sldId="257"/>
        </pc:sldMkLst>
        <pc:spChg chg="add del mod">
          <ac:chgData name="choi sungwoon" userId="dd863a805e970f02" providerId="LiveId" clId="{A27D053D-73A8-4AD6-AE9B-333D6E8FDA3B}" dt="2021-08-31T23:13:49.306" v="15" actId="6264"/>
          <ac:spMkLst>
            <pc:docMk/>
            <pc:sldMk cId="1520484175" sldId="257"/>
            <ac:spMk id="2" creationId="{2220631E-7C0B-40B0-9692-A1C590D54910}"/>
          </ac:spMkLst>
        </pc:spChg>
        <pc:spChg chg="add del mod">
          <ac:chgData name="choi sungwoon" userId="dd863a805e970f02" providerId="LiveId" clId="{A27D053D-73A8-4AD6-AE9B-333D6E8FDA3B}" dt="2021-08-31T23:13:49.306" v="15" actId="6264"/>
          <ac:spMkLst>
            <pc:docMk/>
            <pc:sldMk cId="1520484175" sldId="257"/>
            <ac:spMk id="3" creationId="{B5B36033-1BC9-4A2E-9DB1-67B586F95CDF}"/>
          </ac:spMkLst>
        </pc:spChg>
        <pc:spChg chg="mod ord">
          <ac:chgData name="choi sungwoon" userId="dd863a805e970f02" providerId="LiveId" clId="{A27D053D-73A8-4AD6-AE9B-333D6E8FDA3B}" dt="2021-08-31T23:32:49.192" v="59" actId="20577"/>
          <ac:spMkLst>
            <pc:docMk/>
            <pc:sldMk cId="1520484175" sldId="257"/>
            <ac:spMk id="4" creationId="{00000000-0000-0000-0000-000000000000}"/>
          </ac:spMkLst>
        </pc:spChg>
        <pc:spChg chg="mod ord">
          <ac:chgData name="choi sungwoon" userId="dd863a805e970f02" providerId="LiveId" clId="{A27D053D-73A8-4AD6-AE9B-333D6E8FDA3B}" dt="2021-08-31T23:15:19.957" v="33" actId="20577"/>
          <ac:spMkLst>
            <pc:docMk/>
            <pc:sldMk cId="1520484175" sldId="257"/>
            <ac:spMk id="5" creationId="{00000000-0000-0000-0000-000000000000}"/>
          </ac:spMkLst>
        </pc:spChg>
        <pc:spChg chg="mod ord">
          <ac:chgData name="choi sungwoon" userId="dd863a805e970f02" providerId="LiveId" clId="{A27D053D-73A8-4AD6-AE9B-333D6E8FDA3B}" dt="2021-08-31T23:15:32.744" v="34" actId="6549"/>
          <ac:spMkLst>
            <pc:docMk/>
            <pc:sldMk cId="1520484175" sldId="257"/>
            <ac:spMk id="6" creationId="{00000000-0000-0000-0000-000000000000}"/>
          </ac:spMkLst>
        </pc:spChg>
        <pc:spChg chg="del mod ord">
          <ac:chgData name="choi sungwoon" userId="dd863a805e970f02" providerId="LiveId" clId="{A27D053D-73A8-4AD6-AE9B-333D6E8FDA3B}" dt="2021-08-31T23:13:58.808" v="16" actId="478"/>
          <ac:spMkLst>
            <pc:docMk/>
            <pc:sldMk cId="1520484175" sldId="257"/>
            <ac:spMk id="7" creationId="{00000000-0000-0000-0000-000000000000}"/>
          </ac:spMkLst>
        </pc:spChg>
        <pc:spChg chg="del mod ord">
          <ac:chgData name="choi sungwoon" userId="dd863a805e970f02" providerId="LiveId" clId="{A27D053D-73A8-4AD6-AE9B-333D6E8FDA3B}" dt="2021-08-31T23:13:58.808" v="16" actId="478"/>
          <ac:spMkLst>
            <pc:docMk/>
            <pc:sldMk cId="1520484175" sldId="257"/>
            <ac:spMk id="8" creationId="{00000000-0000-0000-0000-000000000000}"/>
          </ac:spMkLst>
        </pc:spChg>
        <pc:spChg chg="add del mod">
          <ac:chgData name="choi sungwoon" userId="dd863a805e970f02" providerId="LiveId" clId="{A27D053D-73A8-4AD6-AE9B-333D6E8FDA3B}" dt="2021-08-31T23:13:49.306" v="15" actId="6264"/>
          <ac:spMkLst>
            <pc:docMk/>
            <pc:sldMk cId="1520484175" sldId="257"/>
            <ac:spMk id="9" creationId="{3566E3AC-F524-4D2E-8A20-50B9FE4D3CC6}"/>
          </ac:spMkLst>
        </pc:spChg>
        <pc:spChg chg="add del mod">
          <ac:chgData name="choi sungwoon" userId="dd863a805e970f02" providerId="LiveId" clId="{A27D053D-73A8-4AD6-AE9B-333D6E8FDA3B}" dt="2021-08-31T23:13:49.306" v="15" actId="6264"/>
          <ac:spMkLst>
            <pc:docMk/>
            <pc:sldMk cId="1520484175" sldId="257"/>
            <ac:spMk id="10" creationId="{267706DB-9D14-490B-BD0D-60BD748E93E7}"/>
          </ac:spMkLst>
        </pc:spChg>
        <pc:spChg chg="add del mod">
          <ac:chgData name="choi sungwoon" userId="dd863a805e970f02" providerId="LiveId" clId="{A27D053D-73A8-4AD6-AE9B-333D6E8FDA3B}" dt="2021-08-31T23:13:49.306" v="15" actId="6264"/>
          <ac:spMkLst>
            <pc:docMk/>
            <pc:sldMk cId="1520484175" sldId="257"/>
            <ac:spMk id="11" creationId="{87F88F3E-8BB2-43FD-8F08-28634C92B0D9}"/>
          </ac:spMkLst>
        </pc:spChg>
      </pc:sldChg>
      <pc:sldChg chg="addSp delSp modSp add mod modClrScheme chgLayout">
        <pc:chgData name="choi sungwoon" userId="dd863a805e970f02" providerId="LiveId" clId="{A27D053D-73A8-4AD6-AE9B-333D6E8FDA3B}" dt="2021-08-31T23:14:52.639" v="29" actId="700"/>
        <pc:sldMkLst>
          <pc:docMk/>
          <pc:sldMk cId="1585406783" sldId="274"/>
        </pc:sldMkLst>
        <pc:spChg chg="mod ord">
          <ac:chgData name="choi sungwoon" userId="dd863a805e970f02" providerId="LiveId" clId="{A27D053D-73A8-4AD6-AE9B-333D6E8FDA3B}" dt="2021-08-31T23:14:52.639" v="29" actId="700"/>
          <ac:spMkLst>
            <pc:docMk/>
            <pc:sldMk cId="1585406783" sldId="274"/>
            <ac:spMk id="2" creationId="{00000000-0000-0000-0000-000000000000}"/>
          </ac:spMkLst>
        </pc:spChg>
        <pc:spChg chg="mod ord">
          <ac:chgData name="choi sungwoon" userId="dd863a805e970f02" providerId="LiveId" clId="{A27D053D-73A8-4AD6-AE9B-333D6E8FDA3B}" dt="2021-08-31T23:14:52.639" v="29" actId="700"/>
          <ac:spMkLst>
            <pc:docMk/>
            <pc:sldMk cId="1585406783" sldId="274"/>
            <ac:spMk id="3" creationId="{00000000-0000-0000-0000-000000000000}"/>
          </ac:spMkLst>
        </pc:spChg>
        <pc:spChg chg="del mod ord">
          <ac:chgData name="choi sungwoon" userId="dd863a805e970f02" providerId="LiveId" clId="{A27D053D-73A8-4AD6-AE9B-333D6E8FDA3B}" dt="2021-08-31T23:14:52.639" v="29" actId="700"/>
          <ac:spMkLst>
            <pc:docMk/>
            <pc:sldMk cId="1585406783" sldId="274"/>
            <ac:spMk id="4" creationId="{00000000-0000-0000-0000-000000000000}"/>
          </ac:spMkLst>
        </pc:spChg>
        <pc:spChg chg="del">
          <ac:chgData name="choi sungwoon" userId="dd863a805e970f02" providerId="LiveId" clId="{A27D053D-73A8-4AD6-AE9B-333D6E8FDA3B}" dt="2021-08-31T23:14:48.017" v="28" actId="478"/>
          <ac:spMkLst>
            <pc:docMk/>
            <pc:sldMk cId="1585406783" sldId="274"/>
            <ac:spMk id="5" creationId="{00000000-0000-0000-0000-000000000000}"/>
          </ac:spMkLst>
        </pc:spChg>
        <pc:spChg chg="del">
          <ac:chgData name="choi sungwoon" userId="dd863a805e970f02" providerId="LiveId" clId="{A27D053D-73A8-4AD6-AE9B-333D6E8FDA3B}" dt="2021-08-31T23:14:44.769" v="27" actId="478"/>
          <ac:spMkLst>
            <pc:docMk/>
            <pc:sldMk cId="1585406783" sldId="274"/>
            <ac:spMk id="6" creationId="{00000000-0000-0000-0000-000000000000}"/>
          </ac:spMkLst>
        </pc:spChg>
        <pc:spChg chg="add mod ord">
          <ac:chgData name="choi sungwoon" userId="dd863a805e970f02" providerId="LiveId" clId="{A27D053D-73A8-4AD6-AE9B-333D6E8FDA3B}" dt="2021-08-31T23:14:52.639" v="29" actId="700"/>
          <ac:spMkLst>
            <pc:docMk/>
            <pc:sldMk cId="1585406783" sldId="274"/>
            <ac:spMk id="7" creationId="{8186F83E-B593-4A82-90E7-87B74B1A368E}"/>
          </ac:spMkLst>
        </pc:spChg>
      </pc:sldChg>
      <pc:sldChg chg="modSp mod">
        <pc:chgData name="choi sungwoon" userId="dd863a805e970f02" providerId="LiveId" clId="{A27D053D-73A8-4AD6-AE9B-333D6E8FDA3B}" dt="2021-09-01T00:22:31.535" v="102" actId="20577"/>
        <pc:sldMkLst>
          <pc:docMk/>
          <pc:sldMk cId="1840630231" sldId="295"/>
        </pc:sldMkLst>
        <pc:spChg chg="mod">
          <ac:chgData name="choi sungwoon" userId="dd863a805e970f02" providerId="LiveId" clId="{A27D053D-73A8-4AD6-AE9B-333D6E8FDA3B}" dt="2021-08-31T23:12:55.037" v="10"/>
          <ac:spMkLst>
            <pc:docMk/>
            <pc:sldMk cId="1840630231" sldId="295"/>
            <ac:spMk id="2" creationId="{00000000-0000-0000-0000-000000000000}"/>
          </ac:spMkLst>
        </pc:spChg>
        <pc:spChg chg="mod">
          <ac:chgData name="choi sungwoon" userId="dd863a805e970f02" providerId="LiveId" clId="{A27D053D-73A8-4AD6-AE9B-333D6E8FDA3B}" dt="2021-09-01T00:22:31.535" v="102" actId="20577"/>
          <ac:spMkLst>
            <pc:docMk/>
            <pc:sldMk cId="1840630231" sldId="295"/>
            <ac:spMk id="3" creationId="{00000000-0000-0000-0000-000000000000}"/>
          </ac:spMkLst>
        </pc:spChg>
      </pc:sldChg>
      <pc:sldChg chg="addSp delSp modSp mod modClrScheme chgLayout">
        <pc:chgData name="choi sungwoon" userId="dd863a805e970f02" providerId="LiveId" clId="{A27D053D-73A8-4AD6-AE9B-333D6E8FDA3B}" dt="2021-08-31T23:16:11.617" v="37" actId="478"/>
        <pc:sldMkLst>
          <pc:docMk/>
          <pc:sldMk cId="3692906224" sldId="297"/>
        </pc:sldMkLst>
        <pc:spChg chg="mod ord">
          <ac:chgData name="choi sungwoon" userId="dd863a805e970f02" providerId="LiveId" clId="{A27D053D-73A8-4AD6-AE9B-333D6E8FDA3B}" dt="2021-08-31T23:15:57.029" v="35" actId="700"/>
          <ac:spMkLst>
            <pc:docMk/>
            <pc:sldMk cId="3692906224" sldId="297"/>
            <ac:spMk id="2" creationId="{00000000-0000-0000-0000-000000000000}"/>
          </ac:spMkLst>
        </pc:spChg>
        <pc:spChg chg="mod ord">
          <ac:chgData name="choi sungwoon" userId="dd863a805e970f02" providerId="LiveId" clId="{A27D053D-73A8-4AD6-AE9B-333D6E8FDA3B}" dt="2021-08-31T23:15:57.029" v="35" actId="700"/>
          <ac:spMkLst>
            <pc:docMk/>
            <pc:sldMk cId="3692906224" sldId="297"/>
            <ac:spMk id="3" creationId="{00000000-0000-0000-0000-000000000000}"/>
          </ac:spMkLst>
        </pc:spChg>
        <pc:spChg chg="add mod ord">
          <ac:chgData name="choi sungwoon" userId="dd863a805e970f02" providerId="LiveId" clId="{A27D053D-73A8-4AD6-AE9B-333D6E8FDA3B}" dt="2021-08-31T23:15:57.029" v="35" actId="700"/>
          <ac:spMkLst>
            <pc:docMk/>
            <pc:sldMk cId="3692906224" sldId="297"/>
            <ac:spMk id="4" creationId="{518B59C7-B6A2-4309-9D4C-1BD9AB9DB4D9}"/>
          </ac:spMkLst>
        </pc:spChg>
        <pc:spChg chg="del mod ord">
          <ac:chgData name="choi sungwoon" userId="dd863a805e970f02" providerId="LiveId" clId="{A27D053D-73A8-4AD6-AE9B-333D6E8FDA3B}" dt="2021-08-31T23:16:09.027" v="36" actId="478"/>
          <ac:spMkLst>
            <pc:docMk/>
            <pc:sldMk cId="3692906224" sldId="297"/>
            <ac:spMk id="28" creationId="{F2023010-4CCB-4308-9DFA-B80D096C1DB9}"/>
          </ac:spMkLst>
        </pc:spChg>
        <pc:spChg chg="del mod ord">
          <ac:chgData name="choi sungwoon" userId="dd863a805e970f02" providerId="LiveId" clId="{A27D053D-73A8-4AD6-AE9B-333D6E8FDA3B}" dt="2021-08-31T23:16:11.617" v="37" actId="478"/>
          <ac:spMkLst>
            <pc:docMk/>
            <pc:sldMk cId="3692906224" sldId="297"/>
            <ac:spMk id="29" creationId="{AA4B628F-F406-4A49-B270-F124A64C378A}"/>
          </ac:spMkLst>
        </pc:spChg>
      </pc:sldChg>
      <pc:sldChg chg="addSp delSp modSp add mod chgLayout">
        <pc:chgData name="choi sungwoon" userId="dd863a805e970f02" providerId="LiveId" clId="{A27D053D-73A8-4AD6-AE9B-333D6E8FDA3B}" dt="2021-08-31T23:14:02.784" v="17" actId="478"/>
        <pc:sldMkLst>
          <pc:docMk/>
          <pc:sldMk cId="2885449281" sldId="302"/>
        </pc:sldMkLst>
        <pc:spChg chg="mod ord">
          <ac:chgData name="choi sungwoon" userId="dd863a805e970f02" providerId="LiveId" clId="{A27D053D-73A8-4AD6-AE9B-333D6E8FDA3B}" dt="2021-08-31T23:13:29.677" v="14" actId="6264"/>
          <ac:spMkLst>
            <pc:docMk/>
            <pc:sldMk cId="2885449281" sldId="302"/>
            <ac:spMk id="2" creationId="{67054BD9-4D46-45B0-A3B2-7D9CEDCC122E}"/>
          </ac:spMkLst>
        </pc:spChg>
        <pc:spChg chg="mod ord">
          <ac:chgData name="choi sungwoon" userId="dd863a805e970f02" providerId="LiveId" clId="{A27D053D-73A8-4AD6-AE9B-333D6E8FDA3B}" dt="2021-08-31T23:13:29.677" v="14" actId="6264"/>
          <ac:spMkLst>
            <pc:docMk/>
            <pc:sldMk cId="2885449281" sldId="302"/>
            <ac:spMk id="3" creationId="{75204B34-A3C8-4116-92E9-1FD6E5F46E83}"/>
          </ac:spMkLst>
        </pc:spChg>
        <pc:spChg chg="add del mod">
          <ac:chgData name="choi sungwoon" userId="dd863a805e970f02" providerId="LiveId" clId="{A27D053D-73A8-4AD6-AE9B-333D6E8FDA3B}" dt="2021-08-31T23:13:29.677" v="14" actId="6264"/>
          <ac:spMkLst>
            <pc:docMk/>
            <pc:sldMk cId="2885449281" sldId="302"/>
            <ac:spMk id="4" creationId="{99C559D0-400C-4935-B2AC-02C6F3ADEF75}"/>
          </ac:spMkLst>
        </pc:spChg>
        <pc:spChg chg="del mod ord">
          <ac:chgData name="choi sungwoon" userId="dd863a805e970f02" providerId="LiveId" clId="{A27D053D-73A8-4AD6-AE9B-333D6E8FDA3B}" dt="2021-08-31T23:14:02.784" v="17" actId="478"/>
          <ac:spMkLst>
            <pc:docMk/>
            <pc:sldMk cId="2885449281" sldId="302"/>
            <ac:spMk id="5" creationId="{50E36795-8254-436C-9CD4-903B689D734D}"/>
          </ac:spMkLst>
        </pc:spChg>
        <pc:spChg chg="del mod ord">
          <ac:chgData name="choi sungwoon" userId="dd863a805e970f02" providerId="LiveId" clId="{A27D053D-73A8-4AD6-AE9B-333D6E8FDA3B}" dt="2021-08-31T23:14:02.784" v="17" actId="478"/>
          <ac:spMkLst>
            <pc:docMk/>
            <pc:sldMk cId="2885449281" sldId="302"/>
            <ac:spMk id="6" creationId="{D1964D02-7DD2-4B73-83C2-F319C1E5185A}"/>
          </ac:spMkLst>
        </pc:spChg>
        <pc:spChg chg="add del mod">
          <ac:chgData name="choi sungwoon" userId="dd863a805e970f02" providerId="LiveId" clId="{A27D053D-73A8-4AD6-AE9B-333D6E8FDA3B}" dt="2021-08-31T23:13:29.677" v="14" actId="6264"/>
          <ac:spMkLst>
            <pc:docMk/>
            <pc:sldMk cId="2885449281" sldId="302"/>
            <ac:spMk id="7" creationId="{98D1F935-3CC5-4CBC-BAF6-4D9B8E4B8605}"/>
          </ac:spMkLst>
        </pc:spChg>
        <pc:spChg chg="add del mod">
          <ac:chgData name="choi sungwoon" userId="dd863a805e970f02" providerId="LiveId" clId="{A27D053D-73A8-4AD6-AE9B-333D6E8FDA3B}" dt="2021-08-31T23:13:29.677" v="14" actId="6264"/>
          <ac:spMkLst>
            <pc:docMk/>
            <pc:sldMk cId="2885449281" sldId="302"/>
            <ac:spMk id="8" creationId="{09833171-EA35-431C-B97C-1AEFD90E8671}"/>
          </ac:spMkLst>
        </pc:spChg>
        <pc:spChg chg="add del mod">
          <ac:chgData name="choi sungwoon" userId="dd863a805e970f02" providerId="LiveId" clId="{A27D053D-73A8-4AD6-AE9B-333D6E8FDA3B}" dt="2021-08-31T23:13:29.677" v="14" actId="6264"/>
          <ac:spMkLst>
            <pc:docMk/>
            <pc:sldMk cId="2885449281" sldId="302"/>
            <ac:spMk id="9" creationId="{86822C89-F429-4A5F-B2CA-13E407A64517}"/>
          </ac:spMkLst>
        </pc:spChg>
      </pc:sldChg>
      <pc:sldChg chg="delSp modSp add mod modClrScheme chgLayout">
        <pc:chgData name="choi sungwoon" userId="dd863a805e970f02" providerId="LiveId" clId="{A27D053D-73A8-4AD6-AE9B-333D6E8FDA3B}" dt="2021-08-31T23:33:18.827" v="101" actId="20577"/>
        <pc:sldMkLst>
          <pc:docMk/>
          <pc:sldMk cId="2409189787" sldId="303"/>
        </pc:sldMkLst>
        <pc:spChg chg="mod ord">
          <ac:chgData name="choi sungwoon" userId="dd863a805e970f02" providerId="LiveId" clId="{A27D053D-73A8-4AD6-AE9B-333D6E8FDA3B}" dt="2021-08-31T23:14:57.293" v="30" actId="700"/>
          <ac:spMkLst>
            <pc:docMk/>
            <pc:sldMk cId="2409189787" sldId="303"/>
            <ac:spMk id="2" creationId="{00000000-0000-0000-0000-000000000000}"/>
          </ac:spMkLst>
        </pc:spChg>
        <pc:spChg chg="mod ord">
          <ac:chgData name="choi sungwoon" userId="dd863a805e970f02" providerId="LiveId" clId="{A27D053D-73A8-4AD6-AE9B-333D6E8FDA3B}" dt="2021-08-31T23:33:18.827" v="101" actId="20577"/>
          <ac:spMkLst>
            <pc:docMk/>
            <pc:sldMk cId="2409189787" sldId="303"/>
            <ac:spMk id="3" creationId="{00000000-0000-0000-0000-000000000000}"/>
          </ac:spMkLst>
        </pc:spChg>
        <pc:spChg chg="mod ord">
          <ac:chgData name="choi sungwoon" userId="dd863a805e970f02" providerId="LiveId" clId="{A27D053D-73A8-4AD6-AE9B-333D6E8FDA3B}" dt="2021-08-31T23:14:57.293" v="30" actId="700"/>
          <ac:spMkLst>
            <pc:docMk/>
            <pc:sldMk cId="2409189787" sldId="303"/>
            <ac:spMk id="4" creationId="{00000000-0000-0000-0000-000000000000}"/>
          </ac:spMkLst>
        </pc:spChg>
        <pc:spChg chg="del mod ord">
          <ac:chgData name="choi sungwoon" userId="dd863a805e970f02" providerId="LiveId" clId="{A27D053D-73A8-4AD6-AE9B-333D6E8FDA3B}" dt="2021-08-31T23:15:01.292" v="31" actId="478"/>
          <ac:spMkLst>
            <pc:docMk/>
            <pc:sldMk cId="2409189787" sldId="303"/>
            <ac:spMk id="5" creationId="{00000000-0000-0000-0000-000000000000}"/>
          </ac:spMkLst>
        </pc:spChg>
        <pc:spChg chg="del mod ord">
          <ac:chgData name="choi sungwoon" userId="dd863a805e970f02" providerId="LiveId" clId="{A27D053D-73A8-4AD6-AE9B-333D6E8FDA3B}" dt="2021-08-31T23:14:17.463" v="19" actId="478"/>
          <ac:spMkLst>
            <pc:docMk/>
            <pc:sldMk cId="2409189787" sldId="303"/>
            <ac:spMk id="6" creationId="{00000000-0000-0000-0000-000000000000}"/>
          </ac:spMkLst>
        </pc:spChg>
      </pc:sldChg>
      <pc:sldChg chg="modSp new mod">
        <pc:chgData name="choi sungwoon" userId="dd863a805e970f02" providerId="LiveId" clId="{A27D053D-73A8-4AD6-AE9B-333D6E8FDA3B}" dt="2021-09-01T00:56:08.351" v="402" actId="20577"/>
        <pc:sldMkLst>
          <pc:docMk/>
          <pc:sldMk cId="390178587" sldId="304"/>
        </pc:sldMkLst>
        <pc:spChg chg="mod">
          <ac:chgData name="choi sungwoon" userId="dd863a805e970f02" providerId="LiveId" clId="{A27D053D-73A8-4AD6-AE9B-333D6E8FDA3B}" dt="2021-09-01T00:35:44.503" v="113" actId="20577"/>
          <ac:spMkLst>
            <pc:docMk/>
            <pc:sldMk cId="390178587" sldId="304"/>
            <ac:spMk id="2" creationId="{33E2426F-621B-4E94-8D1C-0578DC448A3D}"/>
          </ac:spMkLst>
        </pc:spChg>
        <pc:spChg chg="mod">
          <ac:chgData name="choi sungwoon" userId="dd863a805e970f02" providerId="LiveId" clId="{A27D053D-73A8-4AD6-AE9B-333D6E8FDA3B}" dt="2021-09-01T00:56:08.351" v="402" actId="20577"/>
          <ac:spMkLst>
            <pc:docMk/>
            <pc:sldMk cId="390178587" sldId="304"/>
            <ac:spMk id="3" creationId="{B54B2D53-B8E2-4A79-9B16-F98DE05DB787}"/>
          </ac:spMkLst>
        </pc:spChg>
      </pc:sldChg>
      <pc:sldChg chg="modSp new mod">
        <pc:chgData name="choi sungwoon" userId="dd863a805e970f02" providerId="LiveId" clId="{A27D053D-73A8-4AD6-AE9B-333D6E8FDA3B}" dt="2021-09-05T23:52:10.352" v="493" actId="20577"/>
        <pc:sldMkLst>
          <pc:docMk/>
          <pc:sldMk cId="1486630153" sldId="305"/>
        </pc:sldMkLst>
        <pc:spChg chg="mod">
          <ac:chgData name="choi sungwoon" userId="dd863a805e970f02" providerId="LiveId" clId="{A27D053D-73A8-4AD6-AE9B-333D6E8FDA3B}" dt="2021-09-05T23:52:10.352" v="493" actId="20577"/>
          <ac:spMkLst>
            <pc:docMk/>
            <pc:sldMk cId="1486630153" sldId="305"/>
            <ac:spMk id="2" creationId="{A6415DE0-9490-40BA-AFEA-CCF076233598}"/>
          </ac:spMkLst>
        </pc:spChg>
        <pc:spChg chg="mod">
          <ac:chgData name="choi sungwoon" userId="dd863a805e970f02" providerId="LiveId" clId="{A27D053D-73A8-4AD6-AE9B-333D6E8FDA3B}" dt="2021-09-05T23:47:40.324" v="490" actId="20577"/>
          <ac:spMkLst>
            <pc:docMk/>
            <pc:sldMk cId="1486630153" sldId="305"/>
            <ac:spMk id="3" creationId="{C629A64B-A447-4C88-96A4-4E6377FAF2A8}"/>
          </ac:spMkLst>
        </pc:spChg>
      </pc:sldChg>
      <pc:sldChg chg="modSp new mod">
        <pc:chgData name="choi sungwoon" userId="dd863a805e970f02" providerId="LiveId" clId="{A27D053D-73A8-4AD6-AE9B-333D6E8FDA3B}" dt="2021-09-07T23:56:47.024" v="557" actId="20577"/>
        <pc:sldMkLst>
          <pc:docMk/>
          <pc:sldMk cId="4194125518" sldId="306"/>
        </pc:sldMkLst>
        <pc:spChg chg="mod">
          <ac:chgData name="choi sungwoon" userId="dd863a805e970f02" providerId="LiveId" clId="{A27D053D-73A8-4AD6-AE9B-333D6E8FDA3B}" dt="2021-09-07T23:56:00.713" v="504" actId="20577"/>
          <ac:spMkLst>
            <pc:docMk/>
            <pc:sldMk cId="4194125518" sldId="306"/>
            <ac:spMk id="2" creationId="{36B9A5C4-DF3C-45F6-93FE-1A93495DC701}"/>
          </ac:spMkLst>
        </pc:spChg>
        <pc:spChg chg="mod">
          <ac:chgData name="choi sungwoon" userId="dd863a805e970f02" providerId="LiveId" clId="{A27D053D-73A8-4AD6-AE9B-333D6E8FDA3B}" dt="2021-09-07T23:56:47.024" v="557" actId="20577"/>
          <ac:spMkLst>
            <pc:docMk/>
            <pc:sldMk cId="4194125518" sldId="306"/>
            <ac:spMk id="3" creationId="{6326953F-6207-4658-8D0B-04C095BC3416}"/>
          </ac:spMkLst>
        </pc:spChg>
      </pc:sldChg>
      <pc:sldChg chg="modSp new mod">
        <pc:chgData name="choi sungwoon" userId="dd863a805e970f02" providerId="LiveId" clId="{A27D053D-73A8-4AD6-AE9B-333D6E8FDA3B}" dt="2021-09-12T23:03:58.731" v="643" actId="20577"/>
        <pc:sldMkLst>
          <pc:docMk/>
          <pc:sldMk cId="163220115" sldId="307"/>
        </pc:sldMkLst>
        <pc:spChg chg="mod">
          <ac:chgData name="choi sungwoon" userId="dd863a805e970f02" providerId="LiveId" clId="{A27D053D-73A8-4AD6-AE9B-333D6E8FDA3B}" dt="2021-09-12T23:03:22.697" v="575" actId="1076"/>
          <ac:spMkLst>
            <pc:docMk/>
            <pc:sldMk cId="163220115" sldId="307"/>
            <ac:spMk id="2" creationId="{FBCE2488-C5AD-4AD6-AFFE-A261DB0478E2}"/>
          </ac:spMkLst>
        </pc:spChg>
        <pc:spChg chg="mod">
          <ac:chgData name="choi sungwoon" userId="dd863a805e970f02" providerId="LiveId" clId="{A27D053D-73A8-4AD6-AE9B-333D6E8FDA3B}" dt="2021-09-12T23:03:58.731" v="643" actId="20577"/>
          <ac:spMkLst>
            <pc:docMk/>
            <pc:sldMk cId="163220115" sldId="307"/>
            <ac:spMk id="3" creationId="{4A2B9546-DDE1-4FAD-8E84-2B1EB3829DC2}"/>
          </ac:spMkLst>
        </pc:spChg>
      </pc:sldChg>
      <pc:sldChg chg="addSp delSp modSp add mod modClrScheme chgLayout">
        <pc:chgData name="choi sungwoon" userId="dd863a805e970f02" providerId="LiveId" clId="{A27D053D-73A8-4AD6-AE9B-333D6E8FDA3B}" dt="2021-09-15T01:03:36.711" v="752" actId="208"/>
        <pc:sldMkLst>
          <pc:docMk/>
          <pc:sldMk cId="4179868405" sldId="308"/>
        </pc:sldMkLst>
        <pc:spChg chg="mod ord">
          <ac:chgData name="choi sungwoon" userId="dd863a805e970f02" providerId="LiveId" clId="{A27D053D-73A8-4AD6-AE9B-333D6E8FDA3B}" dt="2021-09-15T01:01:58.689" v="728" actId="700"/>
          <ac:spMkLst>
            <pc:docMk/>
            <pc:sldMk cId="4179868405" sldId="308"/>
            <ac:spMk id="2" creationId="{FBCE2488-C5AD-4AD6-AFFE-A261DB0478E2}"/>
          </ac:spMkLst>
        </pc:spChg>
        <pc:spChg chg="mod ord">
          <ac:chgData name="choi sungwoon" userId="dd863a805e970f02" providerId="LiveId" clId="{A27D053D-73A8-4AD6-AE9B-333D6E8FDA3B}" dt="2021-09-15T01:01:58.689" v="728" actId="700"/>
          <ac:spMkLst>
            <pc:docMk/>
            <pc:sldMk cId="4179868405" sldId="308"/>
            <ac:spMk id="3" creationId="{4A2B9546-DDE1-4FAD-8E84-2B1EB3829DC2}"/>
          </ac:spMkLst>
        </pc:spChg>
        <pc:spChg chg="del">
          <ac:chgData name="choi sungwoon" userId="dd863a805e970f02" providerId="LiveId" clId="{A27D053D-73A8-4AD6-AE9B-333D6E8FDA3B}" dt="2021-09-15T01:01:55.037" v="727" actId="700"/>
          <ac:spMkLst>
            <pc:docMk/>
            <pc:sldMk cId="4179868405" sldId="308"/>
            <ac:spMk id="4" creationId="{EB51546C-0B75-4AED-BFEB-9460CBA26C2A}"/>
          </ac:spMkLst>
        </pc:spChg>
        <pc:spChg chg="mod ord">
          <ac:chgData name="choi sungwoon" userId="dd863a805e970f02" providerId="LiveId" clId="{A27D053D-73A8-4AD6-AE9B-333D6E8FDA3B}" dt="2021-09-15T01:01:58.689" v="728" actId="700"/>
          <ac:spMkLst>
            <pc:docMk/>
            <pc:sldMk cId="4179868405" sldId="308"/>
            <ac:spMk id="5" creationId="{2BA4CF33-170C-410A-991F-E9D03BBA67BF}"/>
          </ac:spMkLst>
        </pc:spChg>
        <pc:spChg chg="mod ord">
          <ac:chgData name="choi sungwoon" userId="dd863a805e970f02" providerId="LiveId" clId="{A27D053D-73A8-4AD6-AE9B-333D6E8FDA3B}" dt="2021-09-15T01:01:58.689" v="728" actId="700"/>
          <ac:spMkLst>
            <pc:docMk/>
            <pc:sldMk cId="4179868405" sldId="308"/>
            <ac:spMk id="6" creationId="{75CB211B-C0DA-45A2-AD91-15941AC74019}"/>
          </ac:spMkLst>
        </pc:spChg>
        <pc:spChg chg="add mod">
          <ac:chgData name="choi sungwoon" userId="dd863a805e970f02" providerId="LiveId" clId="{A27D053D-73A8-4AD6-AE9B-333D6E8FDA3B}" dt="2021-09-15T01:03:36.711" v="752" actId="208"/>
          <ac:spMkLst>
            <pc:docMk/>
            <pc:sldMk cId="4179868405" sldId="308"/>
            <ac:spMk id="7" creationId="{D389226A-FC31-40AF-9130-7B79C09EC6AB}"/>
          </ac:spMkLst>
        </pc:spChg>
        <pc:spChg chg="add mod">
          <ac:chgData name="choi sungwoon" userId="dd863a805e970f02" providerId="LiveId" clId="{A27D053D-73A8-4AD6-AE9B-333D6E8FDA3B}" dt="2021-09-15T01:03:36.711" v="752" actId="208"/>
          <ac:spMkLst>
            <pc:docMk/>
            <pc:sldMk cId="4179868405" sldId="308"/>
            <ac:spMk id="8" creationId="{57CFC705-6FF7-46F7-9A16-4058E40265A8}"/>
          </ac:spMkLst>
        </pc:spChg>
        <pc:spChg chg="add mod ord">
          <ac:chgData name="choi sungwoon" userId="dd863a805e970f02" providerId="LiveId" clId="{A27D053D-73A8-4AD6-AE9B-333D6E8FDA3B}" dt="2021-09-15T01:02:02.895" v="729" actId="1076"/>
          <ac:spMkLst>
            <pc:docMk/>
            <pc:sldMk cId="4179868405" sldId="308"/>
            <ac:spMk id="9" creationId="{7C4F0FEF-F63A-4B1C-B323-190ED7FB9231}"/>
          </ac:spMkLst>
        </pc:spChg>
        <pc:spChg chg="add mod">
          <ac:chgData name="choi sungwoon" userId="dd863a805e970f02" providerId="LiveId" clId="{A27D053D-73A8-4AD6-AE9B-333D6E8FDA3B}" dt="2021-09-15T01:02:06.655" v="731" actId="1076"/>
          <ac:spMkLst>
            <pc:docMk/>
            <pc:sldMk cId="4179868405" sldId="308"/>
            <ac:spMk id="10" creationId="{982A644C-836E-4627-9B66-3115B602A05E}"/>
          </ac:spMkLst>
        </pc:spChg>
        <pc:spChg chg="add mod">
          <ac:chgData name="choi sungwoon" userId="dd863a805e970f02" providerId="LiveId" clId="{A27D053D-73A8-4AD6-AE9B-333D6E8FDA3B}" dt="2021-09-15T01:03:36.711" v="752" actId="208"/>
          <ac:spMkLst>
            <pc:docMk/>
            <pc:sldMk cId="4179868405" sldId="308"/>
            <ac:spMk id="11" creationId="{4A733D5C-D6BF-4663-93DD-E37AAAC1AC5A}"/>
          </ac:spMkLst>
        </pc:spChg>
      </pc:sldChg>
      <pc:sldChg chg="addSp delSp modSp new mod chgLayout">
        <pc:chgData name="choi sungwoon" userId="dd863a805e970f02" providerId="LiveId" clId="{A27D053D-73A8-4AD6-AE9B-333D6E8FDA3B}" dt="2021-09-27T01:16:03.550" v="1030"/>
        <pc:sldMkLst>
          <pc:docMk/>
          <pc:sldMk cId="1120751839" sldId="309"/>
        </pc:sldMkLst>
        <pc:spChg chg="mod ord">
          <ac:chgData name="choi sungwoon" userId="dd863a805e970f02" providerId="LiveId" clId="{A27D053D-73A8-4AD6-AE9B-333D6E8FDA3B}" dt="2021-09-27T01:05:28.133" v="815" actId="6264"/>
          <ac:spMkLst>
            <pc:docMk/>
            <pc:sldMk cId="1120751839" sldId="309"/>
            <ac:spMk id="2" creationId="{C9180D9A-FB56-4BA0-99F4-CBF9733E5E3D}"/>
          </ac:spMkLst>
        </pc:spChg>
        <pc:spChg chg="mod ord">
          <ac:chgData name="choi sungwoon" userId="dd863a805e970f02" providerId="LiveId" clId="{A27D053D-73A8-4AD6-AE9B-333D6E8FDA3B}" dt="2021-09-27T01:15:31.112" v="1026" actId="20577"/>
          <ac:spMkLst>
            <pc:docMk/>
            <pc:sldMk cId="1120751839" sldId="309"/>
            <ac:spMk id="3" creationId="{AFFEA1D8-A389-494B-A23E-E1CA4041C0E4}"/>
          </ac:spMkLst>
        </pc:spChg>
        <pc:spChg chg="mod ord">
          <ac:chgData name="choi sungwoon" userId="dd863a805e970f02" providerId="LiveId" clId="{A27D053D-73A8-4AD6-AE9B-333D6E8FDA3B}" dt="2021-09-27T01:05:28.133" v="815" actId="6264"/>
          <ac:spMkLst>
            <pc:docMk/>
            <pc:sldMk cId="1120751839" sldId="309"/>
            <ac:spMk id="4" creationId="{7F9CCB90-2BDB-4C25-A11B-A4D09276BC35}"/>
          </ac:spMkLst>
        </pc:spChg>
        <pc:spChg chg="mod ord">
          <ac:chgData name="choi sungwoon" userId="dd863a805e970f02" providerId="LiveId" clId="{A27D053D-73A8-4AD6-AE9B-333D6E8FDA3B}" dt="2021-09-27T01:05:28.133" v="815" actId="6264"/>
          <ac:spMkLst>
            <pc:docMk/>
            <pc:sldMk cId="1120751839" sldId="309"/>
            <ac:spMk id="5" creationId="{CCED79BD-AB74-49A9-9778-D7821525C033}"/>
          </ac:spMkLst>
        </pc:spChg>
        <pc:spChg chg="add del mod">
          <ac:chgData name="choi sungwoon" userId="dd863a805e970f02" providerId="LiveId" clId="{A27D053D-73A8-4AD6-AE9B-333D6E8FDA3B}" dt="2021-09-27T01:05:28.133" v="815" actId="6264"/>
          <ac:spMkLst>
            <pc:docMk/>
            <pc:sldMk cId="1120751839" sldId="309"/>
            <ac:spMk id="7" creationId="{BCF838B1-F594-46CB-B1B1-70E5F7F279CB}"/>
          </ac:spMkLst>
        </pc:spChg>
        <pc:spChg chg="add del mod">
          <ac:chgData name="choi sungwoon" userId="dd863a805e970f02" providerId="LiveId" clId="{A27D053D-73A8-4AD6-AE9B-333D6E8FDA3B}" dt="2021-09-27T01:05:28.133" v="815" actId="6264"/>
          <ac:spMkLst>
            <pc:docMk/>
            <pc:sldMk cId="1120751839" sldId="309"/>
            <ac:spMk id="8" creationId="{0595A65B-001C-442C-973C-84BC6C1F0AE0}"/>
          </ac:spMkLst>
        </pc:spChg>
        <pc:spChg chg="add del mod">
          <ac:chgData name="choi sungwoon" userId="dd863a805e970f02" providerId="LiveId" clId="{A27D053D-73A8-4AD6-AE9B-333D6E8FDA3B}" dt="2021-09-27T01:05:28.133" v="815" actId="6264"/>
          <ac:spMkLst>
            <pc:docMk/>
            <pc:sldMk cId="1120751839" sldId="309"/>
            <ac:spMk id="9" creationId="{36BE9B8B-B495-4381-9F0F-7305FDDF1AF8}"/>
          </ac:spMkLst>
        </pc:spChg>
        <pc:spChg chg="add del mod">
          <ac:chgData name="choi sungwoon" userId="dd863a805e970f02" providerId="LiveId" clId="{A27D053D-73A8-4AD6-AE9B-333D6E8FDA3B}" dt="2021-09-27T01:05:28.133" v="815" actId="6264"/>
          <ac:spMkLst>
            <pc:docMk/>
            <pc:sldMk cId="1120751839" sldId="309"/>
            <ac:spMk id="10" creationId="{61B8A2A1-A2C4-4E01-9E2B-5707152E183A}"/>
          </ac:spMkLst>
        </pc:spChg>
        <pc:spChg chg="add mod">
          <ac:chgData name="choi sungwoon" userId="dd863a805e970f02" providerId="LiveId" clId="{A27D053D-73A8-4AD6-AE9B-333D6E8FDA3B}" dt="2021-09-27T01:15:13.919" v="1010" actId="1076"/>
          <ac:spMkLst>
            <pc:docMk/>
            <pc:sldMk cId="1120751839" sldId="309"/>
            <ac:spMk id="12" creationId="{D1C60F83-5400-4AEA-B01C-DB0034599486}"/>
          </ac:spMkLst>
        </pc:spChg>
        <pc:spChg chg="add mod">
          <ac:chgData name="choi sungwoon" userId="dd863a805e970f02" providerId="LiveId" clId="{A27D053D-73A8-4AD6-AE9B-333D6E8FDA3B}" dt="2021-09-27T01:15:13.919" v="1010" actId="1076"/>
          <ac:spMkLst>
            <pc:docMk/>
            <pc:sldMk cId="1120751839" sldId="309"/>
            <ac:spMk id="13" creationId="{211EDAB4-D9BD-4192-A039-4639C7143C9E}"/>
          </ac:spMkLst>
        </pc:spChg>
        <pc:spChg chg="add del mod">
          <ac:chgData name="choi sungwoon" userId="dd863a805e970f02" providerId="LiveId" clId="{A27D053D-73A8-4AD6-AE9B-333D6E8FDA3B}" dt="2021-09-27T01:10:11.742" v="886"/>
          <ac:spMkLst>
            <pc:docMk/>
            <pc:sldMk cId="1120751839" sldId="309"/>
            <ac:spMk id="15" creationId="{576250BD-0A97-4938-A014-7FD8154141CD}"/>
          </ac:spMkLst>
        </pc:spChg>
        <pc:spChg chg="add del mod">
          <ac:chgData name="choi sungwoon" userId="dd863a805e970f02" providerId="LiveId" clId="{A27D053D-73A8-4AD6-AE9B-333D6E8FDA3B}" dt="2021-09-27T01:10:11.742" v="886"/>
          <ac:spMkLst>
            <pc:docMk/>
            <pc:sldMk cId="1120751839" sldId="309"/>
            <ac:spMk id="16" creationId="{383CAFEB-7DD3-400D-8900-5EAEAEADE82E}"/>
          </ac:spMkLst>
        </pc:spChg>
        <pc:spChg chg="add mod">
          <ac:chgData name="choi sungwoon" userId="dd863a805e970f02" providerId="LiveId" clId="{A27D053D-73A8-4AD6-AE9B-333D6E8FDA3B}" dt="2021-09-27T01:15:13.919" v="1010" actId="1076"/>
          <ac:spMkLst>
            <pc:docMk/>
            <pc:sldMk cId="1120751839" sldId="309"/>
            <ac:spMk id="17" creationId="{75D0D713-B671-46F1-92E2-E9E6060EFF76}"/>
          </ac:spMkLst>
        </pc:spChg>
        <pc:spChg chg="add mod">
          <ac:chgData name="choi sungwoon" userId="dd863a805e970f02" providerId="LiveId" clId="{A27D053D-73A8-4AD6-AE9B-333D6E8FDA3B}" dt="2021-09-27T01:10:41.175" v="910" actId="20577"/>
          <ac:spMkLst>
            <pc:docMk/>
            <pc:sldMk cId="1120751839" sldId="309"/>
            <ac:spMk id="18" creationId="{5935A3A2-D9F4-4D3D-BED0-B859BED817DC}"/>
          </ac:spMkLst>
        </pc:spChg>
        <pc:spChg chg="add mod">
          <ac:chgData name="choi sungwoon" userId="dd863a805e970f02" providerId="LiveId" clId="{A27D053D-73A8-4AD6-AE9B-333D6E8FDA3B}" dt="2021-09-27T01:15:24.193" v="1013" actId="1076"/>
          <ac:spMkLst>
            <pc:docMk/>
            <pc:sldMk cId="1120751839" sldId="309"/>
            <ac:spMk id="20" creationId="{E042950D-7520-495E-A7C7-7FC837855AA7}"/>
          </ac:spMkLst>
        </pc:spChg>
        <pc:spChg chg="add mod">
          <ac:chgData name="choi sungwoon" userId="dd863a805e970f02" providerId="LiveId" clId="{A27D053D-73A8-4AD6-AE9B-333D6E8FDA3B}" dt="2021-09-27T01:15:24.193" v="1013" actId="1076"/>
          <ac:spMkLst>
            <pc:docMk/>
            <pc:sldMk cId="1120751839" sldId="309"/>
            <ac:spMk id="21" creationId="{0E3EA0C4-5017-4C1E-AA5A-2D09A5BCAF41}"/>
          </ac:spMkLst>
        </pc:spChg>
        <pc:spChg chg="add mod">
          <ac:chgData name="choi sungwoon" userId="dd863a805e970f02" providerId="LiveId" clId="{A27D053D-73A8-4AD6-AE9B-333D6E8FDA3B}" dt="2021-09-27T01:15:24.193" v="1013" actId="1076"/>
          <ac:spMkLst>
            <pc:docMk/>
            <pc:sldMk cId="1120751839" sldId="309"/>
            <ac:spMk id="22" creationId="{3EAD0B89-5DB9-43B7-8483-92EC995EA9DD}"/>
          </ac:spMkLst>
        </pc:spChg>
        <pc:graphicFrameChg chg="add mod modGraphic">
          <ac:chgData name="choi sungwoon" userId="dd863a805e970f02" providerId="LiveId" clId="{A27D053D-73A8-4AD6-AE9B-333D6E8FDA3B}" dt="2021-09-27T01:15:13.919" v="1010" actId="1076"/>
          <ac:graphicFrameMkLst>
            <pc:docMk/>
            <pc:sldMk cId="1120751839" sldId="309"/>
            <ac:graphicFrameMk id="6" creationId="{64214508-A04D-492A-B436-872543AE9BF1}"/>
          </ac:graphicFrameMkLst>
        </pc:graphicFrameChg>
        <pc:graphicFrameChg chg="add del mod">
          <ac:chgData name="choi sungwoon" userId="dd863a805e970f02" providerId="LiveId" clId="{A27D053D-73A8-4AD6-AE9B-333D6E8FDA3B}" dt="2021-09-27T01:10:11.742" v="886"/>
          <ac:graphicFrameMkLst>
            <pc:docMk/>
            <pc:sldMk cId="1120751839" sldId="309"/>
            <ac:graphicFrameMk id="14" creationId="{8B644DC1-D6BC-45FB-AA74-1B9E17E8BB17}"/>
          </ac:graphicFrameMkLst>
        </pc:graphicFrameChg>
        <pc:graphicFrameChg chg="add mod">
          <ac:chgData name="choi sungwoon" userId="dd863a805e970f02" providerId="LiveId" clId="{A27D053D-73A8-4AD6-AE9B-333D6E8FDA3B}" dt="2021-09-27T01:15:24.193" v="1013" actId="1076"/>
          <ac:graphicFrameMkLst>
            <pc:docMk/>
            <pc:sldMk cId="1120751839" sldId="309"/>
            <ac:graphicFrameMk id="19" creationId="{031271D0-788E-4FDF-A6BF-6F4D699669ED}"/>
          </ac:graphicFrameMkLst>
        </pc:graphicFrameChg>
        <pc:graphicFrameChg chg="add del">
          <ac:chgData name="choi sungwoon" userId="dd863a805e970f02" providerId="LiveId" clId="{A27D053D-73A8-4AD6-AE9B-333D6E8FDA3B}" dt="2021-09-27T01:13:42.061" v="995"/>
          <ac:graphicFrameMkLst>
            <pc:docMk/>
            <pc:sldMk cId="1120751839" sldId="309"/>
            <ac:graphicFrameMk id="23" creationId="{AA5C7133-68E7-41B1-B3BC-BD8FE7BEDA24}"/>
          </ac:graphicFrameMkLst>
        </pc:graphicFrameChg>
        <pc:graphicFrameChg chg="add mod">
          <ac:chgData name="choi sungwoon" userId="dd863a805e970f02" providerId="LiveId" clId="{A27D053D-73A8-4AD6-AE9B-333D6E8FDA3B}" dt="2021-09-27T01:16:03.550" v="1030"/>
          <ac:graphicFrameMkLst>
            <pc:docMk/>
            <pc:sldMk cId="1120751839" sldId="309"/>
            <ac:graphicFrameMk id="24" creationId="{7727575A-B9DA-4BB9-8250-73D262D7EC3E}"/>
          </ac:graphicFrameMkLst>
        </pc:graphicFrameChg>
      </pc:sldChg>
      <pc:sldChg chg="addSp delSp modSp new mod">
        <pc:chgData name="choi sungwoon" userId="dd863a805e970f02" providerId="LiveId" clId="{A27D053D-73A8-4AD6-AE9B-333D6E8FDA3B}" dt="2021-10-04T01:09:17.514" v="1813" actId="1076"/>
        <pc:sldMkLst>
          <pc:docMk/>
          <pc:sldMk cId="2685292756" sldId="311"/>
        </pc:sldMkLst>
        <pc:spChg chg="mod">
          <ac:chgData name="choi sungwoon" userId="dd863a805e970f02" providerId="LiveId" clId="{A27D053D-73A8-4AD6-AE9B-333D6E8FDA3B}" dt="2021-10-03T23:04:38.349" v="1051" actId="20577"/>
          <ac:spMkLst>
            <pc:docMk/>
            <pc:sldMk cId="2685292756" sldId="311"/>
            <ac:spMk id="2" creationId="{FA2F79E6-EEC3-4111-B3F0-140191D04DD3}"/>
          </ac:spMkLst>
        </pc:spChg>
        <pc:spChg chg="mod">
          <ac:chgData name="choi sungwoon" userId="dd863a805e970f02" providerId="LiveId" clId="{A27D053D-73A8-4AD6-AE9B-333D6E8FDA3B}" dt="2021-10-04T00:56:41.056" v="1599" actId="1076"/>
          <ac:spMkLst>
            <pc:docMk/>
            <pc:sldMk cId="2685292756" sldId="311"/>
            <ac:spMk id="3" creationId="{087BBAB5-3348-474C-AD14-8F5903006850}"/>
          </ac:spMkLst>
        </pc:spChg>
        <pc:spChg chg="add mod">
          <ac:chgData name="choi sungwoon" userId="dd863a805e970f02" providerId="LiveId" clId="{A27D053D-73A8-4AD6-AE9B-333D6E8FDA3B}" dt="2021-10-04T00:56:53.083" v="1600" actId="1076"/>
          <ac:spMkLst>
            <pc:docMk/>
            <pc:sldMk cId="2685292756" sldId="311"/>
            <ac:spMk id="6" creationId="{D2EDBAD5-C3D7-4D05-9FED-D3F63BCAB12E}"/>
          </ac:spMkLst>
        </pc:spChg>
        <pc:spChg chg="add mod">
          <ac:chgData name="choi sungwoon" userId="dd863a805e970f02" providerId="LiveId" clId="{A27D053D-73A8-4AD6-AE9B-333D6E8FDA3B}" dt="2021-10-04T00:54:02.844" v="1572" actId="14100"/>
          <ac:spMkLst>
            <pc:docMk/>
            <pc:sldMk cId="2685292756" sldId="311"/>
            <ac:spMk id="7" creationId="{558B1EFB-E491-4620-AA3A-52664E0784FD}"/>
          </ac:spMkLst>
        </pc:spChg>
        <pc:spChg chg="add mod">
          <ac:chgData name="choi sungwoon" userId="dd863a805e970f02" providerId="LiveId" clId="{A27D053D-73A8-4AD6-AE9B-333D6E8FDA3B}" dt="2021-10-04T01:08:53.462" v="1806" actId="14100"/>
          <ac:spMkLst>
            <pc:docMk/>
            <pc:sldMk cId="2685292756" sldId="311"/>
            <ac:spMk id="8" creationId="{2B93B2B7-DC19-4825-9BC4-63003D58374B}"/>
          </ac:spMkLst>
        </pc:spChg>
        <pc:spChg chg="add mod">
          <ac:chgData name="choi sungwoon" userId="dd863a805e970f02" providerId="LiveId" clId="{A27D053D-73A8-4AD6-AE9B-333D6E8FDA3B}" dt="2021-10-04T01:09:11.931" v="1812" actId="1076"/>
          <ac:spMkLst>
            <pc:docMk/>
            <pc:sldMk cId="2685292756" sldId="311"/>
            <ac:spMk id="9" creationId="{74035BA8-A46F-49B9-8318-DD05425AE728}"/>
          </ac:spMkLst>
        </pc:spChg>
        <pc:spChg chg="add del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10" creationId="{DBB2B0C7-256D-4BE0-A586-7174AA270715}"/>
          </ac:spMkLst>
        </pc:spChg>
        <pc:spChg chg="add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11" creationId="{749B8478-5ADC-43D6-9722-B415EC1FC702}"/>
          </ac:spMkLst>
        </pc:spChg>
        <pc:spChg chg="add mod">
          <ac:chgData name="choi sungwoon" userId="dd863a805e970f02" providerId="LiveId" clId="{A27D053D-73A8-4AD6-AE9B-333D6E8FDA3B}" dt="2021-10-04T00:56:53.083" v="1600" actId="1076"/>
          <ac:spMkLst>
            <pc:docMk/>
            <pc:sldMk cId="2685292756" sldId="311"/>
            <ac:spMk id="12" creationId="{5EB704AB-6CEF-4DC0-B122-8295DCF37B66}"/>
          </ac:spMkLst>
        </pc:spChg>
        <pc:spChg chg="add mod">
          <ac:chgData name="choi sungwoon" userId="dd863a805e970f02" providerId="LiveId" clId="{A27D053D-73A8-4AD6-AE9B-333D6E8FDA3B}" dt="2021-10-04T00:56:53.083" v="1600" actId="1076"/>
          <ac:spMkLst>
            <pc:docMk/>
            <pc:sldMk cId="2685292756" sldId="311"/>
            <ac:spMk id="13" creationId="{A7AD4C4C-BB9C-44A0-AD39-DA75B01919DA}"/>
          </ac:spMkLst>
        </pc:spChg>
        <pc:spChg chg="add mod">
          <ac:chgData name="choi sungwoon" userId="dd863a805e970f02" providerId="LiveId" clId="{A27D053D-73A8-4AD6-AE9B-333D6E8FDA3B}" dt="2021-10-04T00:54:00.052" v="1571" actId="14100"/>
          <ac:spMkLst>
            <pc:docMk/>
            <pc:sldMk cId="2685292756" sldId="311"/>
            <ac:spMk id="15" creationId="{26C257F1-7A3E-4442-AF48-9B0FEB443AB0}"/>
          </ac:spMkLst>
        </pc:spChg>
        <pc:spChg chg="add del">
          <ac:chgData name="choi sungwoon" userId="dd863a805e970f02" providerId="LiveId" clId="{A27D053D-73A8-4AD6-AE9B-333D6E8FDA3B}" dt="2021-10-04T00:37:02.020" v="1323" actId="22"/>
          <ac:spMkLst>
            <pc:docMk/>
            <pc:sldMk cId="2685292756" sldId="311"/>
            <ac:spMk id="17" creationId="{2B295C0B-ACB0-4108-9406-0AFD6A8FF4D5}"/>
          </ac:spMkLst>
        </pc:spChg>
        <pc:spChg chg="add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18" creationId="{E1CC9F62-96A4-49C6-85AB-961B24DA98D3}"/>
          </ac:spMkLst>
        </pc:spChg>
        <pc:spChg chg="add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19" creationId="{84D85208-DD69-4412-89C5-535A1CB9CFBD}"/>
          </ac:spMkLst>
        </pc:spChg>
        <pc:spChg chg="add mod">
          <ac:chgData name="choi sungwoon" userId="dd863a805e970f02" providerId="LiveId" clId="{A27D053D-73A8-4AD6-AE9B-333D6E8FDA3B}" dt="2021-10-04T01:09:17.514" v="1813" actId="1076"/>
          <ac:spMkLst>
            <pc:docMk/>
            <pc:sldMk cId="2685292756" sldId="311"/>
            <ac:spMk id="20" creationId="{08428EB3-2063-4E4B-9CD1-70E63A46EC2F}"/>
          </ac:spMkLst>
        </pc:spChg>
        <pc:spChg chg="add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21" creationId="{A09167D7-1B4D-446C-96C1-3A1362F71A05}"/>
          </ac:spMkLst>
        </pc:spChg>
        <pc:spChg chg="add mod">
          <ac:chgData name="choi sungwoon" userId="dd863a805e970f02" providerId="LiveId" clId="{A27D053D-73A8-4AD6-AE9B-333D6E8FDA3B}" dt="2021-10-04T01:08:56.239" v="1807" actId="14100"/>
          <ac:spMkLst>
            <pc:docMk/>
            <pc:sldMk cId="2685292756" sldId="311"/>
            <ac:spMk id="22" creationId="{BFD52EFC-D398-44BD-A985-028B9CFBB013}"/>
          </ac:spMkLst>
        </pc:spChg>
        <pc:spChg chg="add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23" creationId="{7B86AE3F-9701-4A34-8BE5-7021B482565E}"/>
          </ac:spMkLst>
        </pc:spChg>
        <pc:spChg chg="add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24" creationId="{3EBE0D5F-9C7E-4672-AC5D-0486ACE10369}"/>
          </ac:spMkLst>
        </pc:spChg>
        <pc:spChg chg="add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25" creationId="{F9C00CFB-1C1A-46A0-BDFD-89C48BD6529B}"/>
          </ac:spMkLst>
        </pc:spChg>
        <pc:spChg chg="add mod">
          <ac:chgData name="choi sungwoon" userId="dd863a805e970f02" providerId="LiveId" clId="{A27D053D-73A8-4AD6-AE9B-333D6E8FDA3B}" dt="2021-10-04T00:56:53.083" v="1600" actId="1076"/>
          <ac:spMkLst>
            <pc:docMk/>
            <pc:sldMk cId="2685292756" sldId="311"/>
            <ac:spMk id="26" creationId="{D53414D4-3317-48A5-B692-46868D551D7A}"/>
          </ac:spMkLst>
        </pc:spChg>
        <pc:spChg chg="add del">
          <ac:chgData name="choi sungwoon" userId="dd863a805e970f02" providerId="LiveId" clId="{A27D053D-73A8-4AD6-AE9B-333D6E8FDA3B}" dt="2021-10-04T00:56:14.952" v="1586" actId="22"/>
          <ac:spMkLst>
            <pc:docMk/>
            <pc:sldMk cId="2685292756" sldId="311"/>
            <ac:spMk id="28" creationId="{4302E9F5-6ED2-4700-95E5-A6C677E0150E}"/>
          </ac:spMkLst>
        </pc:spChg>
        <pc:spChg chg="add mod">
          <ac:chgData name="choi sungwoon" userId="dd863a805e970f02" providerId="LiveId" clId="{A27D053D-73A8-4AD6-AE9B-333D6E8FDA3B}" dt="2021-10-04T00:56:57.662" v="1601" actId="1076"/>
          <ac:spMkLst>
            <pc:docMk/>
            <pc:sldMk cId="2685292756" sldId="311"/>
            <ac:spMk id="29" creationId="{DC3A0357-D566-483D-9A9B-0E97D81DFD1B}"/>
          </ac:spMkLst>
        </pc:spChg>
        <pc:spChg chg="add del mod">
          <ac:chgData name="choi sungwoon" userId="dd863a805e970f02" providerId="LiveId" clId="{A27D053D-73A8-4AD6-AE9B-333D6E8FDA3B}" dt="2021-10-04T01:09:08.312" v="1811" actId="478"/>
          <ac:spMkLst>
            <pc:docMk/>
            <pc:sldMk cId="2685292756" sldId="311"/>
            <ac:spMk id="30" creationId="{C36CFBCF-C43A-4444-AE53-1F399EC05D44}"/>
          </ac:spMkLst>
        </pc:spChg>
        <pc:graphicFrameChg chg="add mod modGraphic">
          <ac:chgData name="choi sungwoon" userId="dd863a805e970f02" providerId="LiveId" clId="{A27D053D-73A8-4AD6-AE9B-333D6E8FDA3B}" dt="2021-10-04T00:56:53.083" v="1600" actId="1076"/>
          <ac:graphicFrameMkLst>
            <pc:docMk/>
            <pc:sldMk cId="2685292756" sldId="311"/>
            <ac:graphicFrameMk id="14" creationId="{4451EBB4-7630-4207-885D-7B7571C3164D}"/>
          </ac:graphicFrameMkLst>
        </pc:graphicFrameChg>
      </pc:sldChg>
      <pc:sldChg chg="addSp delSp modSp new mod modClrScheme chgLayout">
        <pc:chgData name="choi sungwoon" userId="dd863a805e970f02" providerId="LiveId" clId="{A27D053D-73A8-4AD6-AE9B-333D6E8FDA3B}" dt="2021-10-05T23:47:05.022" v="1814" actId="700"/>
        <pc:sldMkLst>
          <pc:docMk/>
          <pc:sldMk cId="266416581" sldId="312"/>
        </pc:sldMkLst>
        <pc:spChg chg="del">
          <ac:chgData name="choi sungwoon" userId="dd863a805e970f02" providerId="LiveId" clId="{A27D053D-73A8-4AD6-AE9B-333D6E8FDA3B}" dt="2021-10-04T00:58:50.753" v="1626" actId="700"/>
          <ac:spMkLst>
            <pc:docMk/>
            <pc:sldMk cId="266416581" sldId="312"/>
            <ac:spMk id="2" creationId="{D1C9922D-30C6-4052-A7C3-E30E1B32EEE0}"/>
          </ac:spMkLst>
        </pc:spChg>
        <pc:spChg chg="del mod ord">
          <ac:chgData name="choi sungwoon" userId="dd863a805e970f02" providerId="LiveId" clId="{A27D053D-73A8-4AD6-AE9B-333D6E8FDA3B}" dt="2021-10-04T00:58:50.753" v="1626" actId="700"/>
          <ac:spMkLst>
            <pc:docMk/>
            <pc:sldMk cId="266416581" sldId="312"/>
            <ac:spMk id="3" creationId="{AD8FA213-BC1A-4443-BC5A-1C92F34E6181}"/>
          </ac:spMkLst>
        </pc:spChg>
        <pc:spChg chg="mod ord">
          <ac:chgData name="choi sungwoon" userId="dd863a805e970f02" providerId="LiveId" clId="{A27D053D-73A8-4AD6-AE9B-333D6E8FDA3B}" dt="2021-10-05T23:47:05.022" v="1814" actId="700"/>
          <ac:spMkLst>
            <pc:docMk/>
            <pc:sldMk cId="266416581" sldId="312"/>
            <ac:spMk id="4" creationId="{EB49F41F-B2B1-477A-AE47-75A3780ABB6F}"/>
          </ac:spMkLst>
        </pc:spChg>
        <pc:spChg chg="mod ord">
          <ac:chgData name="choi sungwoon" userId="dd863a805e970f02" providerId="LiveId" clId="{A27D053D-73A8-4AD6-AE9B-333D6E8FDA3B}" dt="2021-10-05T23:47:05.022" v="1814" actId="700"/>
          <ac:spMkLst>
            <pc:docMk/>
            <pc:sldMk cId="266416581" sldId="312"/>
            <ac:spMk id="5" creationId="{28301217-7F64-4F60-B45F-13C67591D25A}"/>
          </ac:spMkLst>
        </pc:spChg>
        <pc:spChg chg="add mod ord">
          <ac:chgData name="choi sungwoon" userId="dd863a805e970f02" providerId="LiveId" clId="{A27D053D-73A8-4AD6-AE9B-333D6E8FDA3B}" dt="2021-10-05T23:47:05.022" v="1814" actId="700"/>
          <ac:spMkLst>
            <pc:docMk/>
            <pc:sldMk cId="266416581" sldId="312"/>
            <ac:spMk id="6" creationId="{D6A70050-C6CF-414A-8BDB-F57E3CD0F15E}"/>
          </ac:spMkLst>
        </pc:spChg>
        <pc:graphicFrameChg chg="add mod modGraphic">
          <ac:chgData name="choi sungwoon" userId="dd863a805e970f02" providerId="LiveId" clId="{A27D053D-73A8-4AD6-AE9B-333D6E8FDA3B}" dt="2021-10-04T01:07:48.625" v="1787" actId="2165"/>
          <ac:graphicFrameMkLst>
            <pc:docMk/>
            <pc:sldMk cId="266416581" sldId="312"/>
            <ac:graphicFrameMk id="7" creationId="{9FB42CF2-1D69-4545-A023-467CA3208771}"/>
          </ac:graphicFrameMkLst>
        </pc:graphicFrameChg>
      </pc:sldChg>
      <pc:sldChg chg="addSp modSp new mod">
        <pc:chgData name="choi sungwoon" userId="dd863a805e970f02" providerId="LiveId" clId="{A27D053D-73A8-4AD6-AE9B-333D6E8FDA3B}" dt="2021-10-10T23:37:41.352" v="2234" actId="14100"/>
        <pc:sldMkLst>
          <pc:docMk/>
          <pc:sldMk cId="3339011245" sldId="313"/>
        </pc:sldMkLst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5" creationId="{EA619F2F-813E-466D-B09A-D44507D6A0B9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6" creationId="{4ED5C769-BF53-45EC-9843-2FA21C58736C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7" creationId="{AF9746EA-4258-4A07-A97C-466804F2CAF9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8" creationId="{B0FFC07E-5A1F-4CED-992E-6FFD83738B18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9" creationId="{38A748F6-C490-4D61-87B7-2BB2115E18E9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0" creationId="{5B3B86AE-28E3-4DA9-B622-CF21D0493339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1" creationId="{A3FFDFB7-FDF0-48F7-95A2-DD787AA78628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2" creationId="{5596904E-3359-4F78-8EB1-167E095DC04F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3" creationId="{CFF17D66-8C14-4E2D-BFC2-C894FF19C9C3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4" creationId="{49FC3F89-CFC3-4231-92C0-E64951171346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5" creationId="{74D7F8BB-58A3-4E09-94A5-DAC2BBD5642A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6" creationId="{9BBE79DD-CCD6-4088-B8D5-DA584C7C076B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7" creationId="{0B2F3BD7-8D67-4647-A2D7-809D0F0209A3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8" creationId="{86AFBF69-3429-416D-A110-07DC1C5BD815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9" creationId="{9209E91B-7005-417C-AB7F-D37911752B3B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0" creationId="{D87D11B4-4040-4107-8442-B41A3E1993B5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1" creationId="{094B70E3-DEBB-4AEF-8C04-CBEF39FD66D6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3" creationId="{3D16BCD8-8081-4197-90DD-40FD9F698DA4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4" creationId="{624FF4FC-46E5-4C19-8200-42DEE0B2E8A4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5" creationId="{3F9A3E50-CE53-4BA8-87AB-BDD5C2BB64C9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6" creationId="{C479BAC8-D3A1-4461-A62B-B8EE9824130E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7" creationId="{B16F4BE2-35D4-4C80-9378-9156B6356991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8" creationId="{CEA7737C-51C0-4FC8-8E03-C626628E76CE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9" creationId="{0F3DDDDD-4E81-45FA-B46E-9A140DD38A7C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0" creationId="{294B8325-C37C-40EA-BE79-833B71D8A2CF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1" creationId="{F4B2EABD-B7B3-43F2-8465-66ED4EDF23EE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2" creationId="{BFACB91A-508C-472B-AAF4-C479C10DB66A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3" creationId="{8C310D13-8CD8-4346-888E-C177E8737E46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4" creationId="{2F3F5006-2DFB-4EA0-AB0C-0CED6F9E51D9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5" creationId="{695E2499-E8E6-4B7A-A5A5-2747FCEDEA82}"/>
          </ac:spMkLst>
        </pc:spChg>
        <pc:spChg chg="mod">
          <ac:chgData name="choi sungwoon" userId="dd863a805e970f02" providerId="LiveId" clId="{A27D053D-73A8-4AD6-AE9B-333D6E8FDA3B}" dt="2021-10-10T23:37:41.352" v="2234" actId="14100"/>
          <ac:spMkLst>
            <pc:docMk/>
            <pc:sldMk cId="3339011245" sldId="313"/>
            <ac:spMk id="36" creationId="{93474D5E-F2FE-49FA-8AAF-5EE4DAB1B888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7" creationId="{1A8C78B6-3311-4C0A-9A17-3C93F3170237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8" creationId="{C0060AA6-82CB-4845-BCB2-0C1C538DF830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48" creationId="{226BE483-0749-486E-8692-5C3FF005F7A0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49" creationId="{39E86406-9169-4BB0-B95A-0F005181532D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50" creationId="{1A3A88C0-5411-4BF8-AAEE-CD9117E7C2B1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51" creationId="{EAD116B5-EE7A-4F0F-B7DF-43E3D3FAA64D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56" creationId="{C6700781-8C45-4B5B-8A4B-56DD65001028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57" creationId="{729E87F8-854C-4A19-9EA6-AA392F40A02D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58" creationId="{B3F8B8F0-7089-495C-A189-CDF893D2274D}"/>
          </ac:spMkLst>
        </pc:spChg>
        <pc:spChg chg="mod">
          <ac:chgData name="choi sungwoon" userId="dd863a805e970f02" providerId="LiveId" clId="{A27D053D-73A8-4AD6-AE9B-333D6E8FDA3B}" dt="2021-10-10T23:37:21.159" v="2233" actId="1076"/>
          <ac:spMkLst>
            <pc:docMk/>
            <pc:sldMk cId="3339011245" sldId="313"/>
            <ac:spMk id="59" creationId="{E861EA59-8025-42C4-809C-24C7AD60304E}"/>
          </ac:spMkLst>
        </pc:spChg>
        <pc:spChg chg="mod">
          <ac:chgData name="choi sungwoon" userId="dd863a805e970f02" providerId="LiveId" clId="{A27D053D-73A8-4AD6-AE9B-333D6E8FDA3B}" dt="2021-10-10T23:37:21.159" v="2233" actId="1076"/>
          <ac:spMkLst>
            <pc:docMk/>
            <pc:sldMk cId="3339011245" sldId="313"/>
            <ac:spMk id="60" creationId="{3435CBFA-6E0D-4BE1-9511-E8F2A078EB95}"/>
          </ac:spMkLst>
        </pc:spChg>
        <pc:spChg chg="mod">
          <ac:chgData name="choi sungwoon" userId="dd863a805e970f02" providerId="LiveId" clId="{A27D053D-73A8-4AD6-AE9B-333D6E8FDA3B}" dt="2021-10-10T23:37:21.159" v="2233" actId="1076"/>
          <ac:spMkLst>
            <pc:docMk/>
            <pc:sldMk cId="3339011245" sldId="313"/>
            <ac:spMk id="61" creationId="{D11DC4F6-4E30-4776-9B27-C4B481982CE6}"/>
          </ac:spMkLst>
        </pc:spChg>
        <pc:grpChg chg="add mod">
          <ac:chgData name="choi sungwoon" userId="dd863a805e970f02" providerId="LiveId" clId="{A27D053D-73A8-4AD6-AE9B-333D6E8FDA3B}" dt="2021-10-04T01:04:47.188" v="1731" actId="14100"/>
          <ac:grpSpMkLst>
            <pc:docMk/>
            <pc:sldMk cId="3339011245" sldId="313"/>
            <ac:grpSpMk id="4" creationId="{DF03B2A9-C58A-4D8E-A8B2-183D2912CEE7}"/>
          </ac:grpSpMkLst>
        </pc:grpChg>
        <pc:grpChg chg="mod">
          <ac:chgData name="choi sungwoon" userId="dd863a805e970f02" providerId="LiveId" clId="{A27D053D-73A8-4AD6-AE9B-333D6E8FDA3B}" dt="2021-10-04T01:04:43.714" v="1730"/>
          <ac:grpSpMkLst>
            <pc:docMk/>
            <pc:sldMk cId="3339011245" sldId="313"/>
            <ac:grpSpMk id="22" creationId="{8D955DED-18B6-407A-B907-1CFDA77E56CB}"/>
          </ac:grpSpMkLst>
        </pc:grp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39" creationId="{4D4EA6E3-6CF1-4441-8670-C28E7A7CB611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0" creationId="{E7ED239D-DE2A-49EB-A852-4D422AF5431E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1" creationId="{E3C32F9E-07D2-492B-8850-68EE2195B2E2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2" creationId="{5674EA3C-E0DE-49B7-B8AD-696D37442BBA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3" creationId="{AD0E8756-8273-4B49-9FEF-2E77BE1C626F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4" creationId="{05B0E0E0-E258-481F-9698-1708DA480733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5" creationId="{3FDE0A73-814B-4CD2-A06A-A7202D41AABA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6" creationId="{326225CF-0D54-4875-9494-D44EE38FFC28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7" creationId="{AE562B22-904A-4CA4-B8AE-84497AD3853D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52" creationId="{0EC22E67-B2E5-4C4D-BBF7-C8ECB1D6AA7A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53" creationId="{5DF9CF77-2335-4D03-8432-4C2DA19FCEAE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54" creationId="{41C7159C-A294-4C71-A3B5-2A5F930CCBB2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55" creationId="{9A15814A-B3D2-4D61-8AFF-B39819A6DDB1}"/>
          </ac:cxnSpMkLst>
        </pc:cxnChg>
      </pc:sldChg>
      <pc:sldChg chg="addSp delSp modSp new mod modClrScheme chgLayout">
        <pc:chgData name="choi sungwoon" userId="dd863a805e970f02" providerId="LiveId" clId="{A27D053D-73A8-4AD6-AE9B-333D6E8FDA3B}" dt="2021-10-06T01:19:55.719" v="2202" actId="14100"/>
        <pc:sldMkLst>
          <pc:docMk/>
          <pc:sldMk cId="1016181653" sldId="314"/>
        </pc:sldMkLst>
        <pc:spChg chg="mod ord">
          <ac:chgData name="choi sungwoon" userId="dd863a805e970f02" providerId="LiveId" clId="{A27D053D-73A8-4AD6-AE9B-333D6E8FDA3B}" dt="2021-10-05T23:52:11.120" v="1825" actId="700"/>
          <ac:spMkLst>
            <pc:docMk/>
            <pc:sldMk cId="1016181653" sldId="314"/>
            <ac:spMk id="2" creationId="{EC487196-09D1-42E3-AE25-F357DB4D8BE7}"/>
          </ac:spMkLst>
        </pc:spChg>
        <pc:spChg chg="mod ord">
          <ac:chgData name="choi sungwoon" userId="dd863a805e970f02" providerId="LiveId" clId="{A27D053D-73A8-4AD6-AE9B-333D6E8FDA3B}" dt="2021-10-05T23:52:11.120" v="1825" actId="700"/>
          <ac:spMkLst>
            <pc:docMk/>
            <pc:sldMk cId="1016181653" sldId="314"/>
            <ac:spMk id="3" creationId="{0992FCC9-D0D2-4870-848E-DF45831EA299}"/>
          </ac:spMkLst>
        </pc:spChg>
        <pc:spChg chg="add mod ord">
          <ac:chgData name="choi sungwoon" userId="dd863a805e970f02" providerId="LiveId" clId="{A27D053D-73A8-4AD6-AE9B-333D6E8FDA3B}" dt="2021-10-05T23:52:11.120" v="1825" actId="700"/>
          <ac:spMkLst>
            <pc:docMk/>
            <pc:sldMk cId="1016181653" sldId="314"/>
            <ac:spMk id="4" creationId="{B1F60497-CEB6-4A9D-B1FE-B0B786B77A14}"/>
          </ac:spMkLst>
        </pc:spChg>
        <pc:spChg chg="add mod ord">
          <ac:chgData name="choi sungwoon" userId="dd863a805e970f02" providerId="LiveId" clId="{A27D053D-73A8-4AD6-AE9B-333D6E8FDA3B}" dt="2021-10-06T01:17:38.874" v="2195" actId="1076"/>
          <ac:spMkLst>
            <pc:docMk/>
            <pc:sldMk cId="1016181653" sldId="314"/>
            <ac:spMk id="5" creationId="{60DE0770-4E95-410A-87A2-8F2CDBB2E7A4}"/>
          </ac:spMkLst>
        </pc:spChg>
        <pc:spChg chg="add del mod ord">
          <ac:chgData name="choi sungwoon" userId="dd863a805e970f02" providerId="LiveId" clId="{A27D053D-73A8-4AD6-AE9B-333D6E8FDA3B}" dt="2021-10-05T23:52:11.120" v="1825" actId="700"/>
          <ac:spMkLst>
            <pc:docMk/>
            <pc:sldMk cId="1016181653" sldId="314"/>
            <ac:spMk id="6" creationId="{67A12930-18D0-4367-9E54-1810007E3EF3}"/>
          </ac:spMkLst>
        </pc:spChg>
        <pc:spChg chg="add mod">
          <ac:chgData name="choi sungwoon" userId="dd863a805e970f02" providerId="LiveId" clId="{A27D053D-73A8-4AD6-AE9B-333D6E8FDA3B}" dt="2021-10-06T01:17:53.091" v="2198" actId="207"/>
          <ac:spMkLst>
            <pc:docMk/>
            <pc:sldMk cId="1016181653" sldId="314"/>
            <ac:spMk id="7" creationId="{FBF994B7-608E-4157-AB78-8DE9142611E5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8" creationId="{074418CF-87CF-40B7-B168-E208E0A53FE4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9" creationId="{C4A566BE-7129-4758-B834-2B877720EB25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10" creationId="{5E4F63F6-B0BC-4302-BDF3-7D9C6751DDDE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11" creationId="{207DAFE6-DE7C-4435-9162-283CB38C188E}"/>
          </ac:spMkLst>
        </pc:spChg>
        <pc:spChg chg="add mod">
          <ac:chgData name="choi sungwoon" userId="dd863a805e970f02" providerId="LiveId" clId="{A27D053D-73A8-4AD6-AE9B-333D6E8FDA3B}" dt="2021-10-06T01:19:55.719" v="2202" actId="14100"/>
          <ac:spMkLst>
            <pc:docMk/>
            <pc:sldMk cId="1016181653" sldId="314"/>
            <ac:spMk id="12" creationId="{1E2C3935-335C-4D93-8626-0EC8864AAB65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13" creationId="{87470605-6C26-426C-BD2F-78B698999925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14" creationId="{652DF310-230F-46F9-A790-CD77C97635C9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16" creationId="{00B065BE-05CC-4D76-B583-BEB4331A6B58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17" creationId="{B81D188A-4D3E-4C55-8EE6-A32481D03020}"/>
          </ac:spMkLst>
        </pc:spChg>
        <pc:spChg chg="add mod">
          <ac:chgData name="choi sungwoon" userId="dd863a805e970f02" providerId="LiveId" clId="{A27D053D-73A8-4AD6-AE9B-333D6E8FDA3B}" dt="2021-10-06T00:51:07.779" v="2193" actId="20577"/>
          <ac:spMkLst>
            <pc:docMk/>
            <pc:sldMk cId="1016181653" sldId="314"/>
            <ac:spMk id="18" creationId="{C2AE2238-BE6F-4079-9C9B-79ECDF81DAA1}"/>
          </ac:spMkLst>
        </pc:spChg>
        <pc:spChg chg="add mod">
          <ac:chgData name="choi sungwoon" userId="dd863a805e970f02" providerId="LiveId" clId="{A27D053D-73A8-4AD6-AE9B-333D6E8FDA3B}" dt="2021-10-06T01:19:25.799" v="2200" actId="1076"/>
          <ac:spMkLst>
            <pc:docMk/>
            <pc:sldMk cId="1016181653" sldId="314"/>
            <ac:spMk id="19" creationId="{B40E1D01-1DDD-429C-8C92-B688908C6409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20" creationId="{FDA4DFA4-DEA0-4F28-94C7-4F16FC77496F}"/>
          </ac:spMkLst>
        </pc:spChg>
        <pc:spChg chg="add mod">
          <ac:chgData name="choi sungwoon" userId="dd863a805e970f02" providerId="LiveId" clId="{A27D053D-73A8-4AD6-AE9B-333D6E8FDA3B}" dt="2021-10-06T00:50:48.165" v="2192" actId="20577"/>
          <ac:spMkLst>
            <pc:docMk/>
            <pc:sldMk cId="1016181653" sldId="314"/>
            <ac:spMk id="21" creationId="{CC6EB289-601A-4FF1-9E95-AF3CD5A81D5A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22" creationId="{87ED1FD8-46BF-48E6-8A46-7DC6093C1679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23" creationId="{BDFE9120-CE13-4AF6-A3FA-99F7C56106A4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24" creationId="{270CCD95-CB9B-4215-9627-AAA9DFCE5F27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25" creationId="{24CF0CE7-47D5-4A04-96BE-28FE462E4415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26" creationId="{67A40631-A79A-4059-A0EC-7F7FBD8A27B9}"/>
          </ac:spMkLst>
        </pc:spChg>
        <pc:graphicFrameChg chg="add mod">
          <ac:chgData name="choi sungwoon" userId="dd863a805e970f02" providerId="LiveId" clId="{A27D053D-73A8-4AD6-AE9B-333D6E8FDA3B}" dt="2021-10-05T23:52:36.308" v="1826" actId="1076"/>
          <ac:graphicFrameMkLst>
            <pc:docMk/>
            <pc:sldMk cId="1016181653" sldId="314"/>
            <ac:graphicFrameMk id="15" creationId="{1DEBABE3-42D8-4F6D-B82B-4410FB5C85B2}"/>
          </ac:graphicFrameMkLst>
        </pc:graphicFrameChg>
      </pc:sldChg>
      <pc:sldChg chg="addSp delSp modSp new mod modClrScheme chgLayout">
        <pc:chgData name="choi sungwoon" userId="dd863a805e970f02" providerId="LiveId" clId="{A27D053D-73A8-4AD6-AE9B-333D6E8FDA3B}" dt="2021-10-06T00:49:35.777" v="2189" actId="1076"/>
        <pc:sldMkLst>
          <pc:docMk/>
          <pc:sldMk cId="3223403767" sldId="315"/>
        </pc:sldMkLst>
        <pc:spChg chg="del">
          <ac:chgData name="choi sungwoon" userId="dd863a805e970f02" providerId="LiveId" clId="{A27D053D-73A8-4AD6-AE9B-333D6E8FDA3B}" dt="2021-10-06T00:04:50.864" v="1828" actId="700"/>
          <ac:spMkLst>
            <pc:docMk/>
            <pc:sldMk cId="3223403767" sldId="315"/>
            <ac:spMk id="2" creationId="{594D2D20-1110-4764-8D30-3CA40E5E3314}"/>
          </ac:spMkLst>
        </pc:spChg>
        <pc:spChg chg="del">
          <ac:chgData name="choi sungwoon" userId="dd863a805e970f02" providerId="LiveId" clId="{A27D053D-73A8-4AD6-AE9B-333D6E8FDA3B}" dt="2021-10-06T00:04:50.864" v="1828" actId="700"/>
          <ac:spMkLst>
            <pc:docMk/>
            <pc:sldMk cId="3223403767" sldId="315"/>
            <ac:spMk id="3" creationId="{289206C1-EC44-4BD1-A928-62D293CC83F6}"/>
          </ac:spMkLst>
        </pc:spChg>
        <pc:spChg chg="mod ord">
          <ac:chgData name="choi sungwoon" userId="dd863a805e970f02" providerId="LiveId" clId="{A27D053D-73A8-4AD6-AE9B-333D6E8FDA3B}" dt="2021-10-06T00:04:50.864" v="1828" actId="700"/>
          <ac:spMkLst>
            <pc:docMk/>
            <pc:sldMk cId="3223403767" sldId="315"/>
            <ac:spMk id="4" creationId="{663E2B0D-6131-4F0A-A8D7-D47C52971712}"/>
          </ac:spMkLst>
        </pc:spChg>
        <pc:spChg chg="mod ord">
          <ac:chgData name="choi sungwoon" userId="dd863a805e970f02" providerId="LiveId" clId="{A27D053D-73A8-4AD6-AE9B-333D6E8FDA3B}" dt="2021-10-06T00:04:50.864" v="1828" actId="700"/>
          <ac:spMkLst>
            <pc:docMk/>
            <pc:sldMk cId="3223403767" sldId="315"/>
            <ac:spMk id="5" creationId="{D3AD85A9-869A-407D-8536-64924C583B17}"/>
          </ac:spMkLst>
        </pc:spChg>
        <pc:spChg chg="add del mod ord">
          <ac:chgData name="choi sungwoon" userId="dd863a805e970f02" providerId="LiveId" clId="{A27D053D-73A8-4AD6-AE9B-333D6E8FDA3B}" dt="2021-10-06T00:08:26.437" v="1893" actId="478"/>
          <ac:spMkLst>
            <pc:docMk/>
            <pc:sldMk cId="3223403767" sldId="315"/>
            <ac:spMk id="6" creationId="{7A9074F3-03C6-444D-802E-72EEC55BF453}"/>
          </ac:spMkLst>
        </pc:spChg>
        <pc:spChg chg="add mod topLvl">
          <ac:chgData name="choi sungwoon" userId="dd863a805e970f02" providerId="LiveId" clId="{A27D053D-73A8-4AD6-AE9B-333D6E8FDA3B}" dt="2021-10-06T00:39:55.769" v="2166" actId="1076"/>
          <ac:spMkLst>
            <pc:docMk/>
            <pc:sldMk cId="3223403767" sldId="315"/>
            <ac:spMk id="7" creationId="{B52D3798-17E0-4CA3-BDA9-33CF32EF3BB5}"/>
          </ac:spMkLst>
        </pc:spChg>
        <pc:spChg chg="add del mod ord">
          <ac:chgData name="choi sungwoon" userId="dd863a805e970f02" providerId="LiveId" clId="{A27D053D-73A8-4AD6-AE9B-333D6E8FDA3B}" dt="2021-10-06T00:08:26.437" v="1893" actId="478"/>
          <ac:spMkLst>
            <pc:docMk/>
            <pc:sldMk cId="3223403767" sldId="315"/>
            <ac:spMk id="8" creationId="{D8ABD6F1-C45B-450C-A2F8-65C7FFF18C03}"/>
          </ac:spMkLst>
        </pc:spChg>
        <pc:spChg chg="add del mod">
          <ac:chgData name="choi sungwoon" userId="dd863a805e970f02" providerId="LiveId" clId="{A27D053D-73A8-4AD6-AE9B-333D6E8FDA3B}" dt="2021-10-06T00:05:46.505" v="1855" actId="478"/>
          <ac:spMkLst>
            <pc:docMk/>
            <pc:sldMk cId="3223403767" sldId="315"/>
            <ac:spMk id="9" creationId="{0C5CEC0F-FEB8-475C-81AC-06F8A3804AE3}"/>
          </ac:spMkLst>
        </pc:spChg>
        <pc:spChg chg="add del mod">
          <ac:chgData name="choi sungwoon" userId="dd863a805e970f02" providerId="LiveId" clId="{A27D053D-73A8-4AD6-AE9B-333D6E8FDA3B}" dt="2021-10-06T00:05:46.505" v="1855" actId="478"/>
          <ac:spMkLst>
            <pc:docMk/>
            <pc:sldMk cId="3223403767" sldId="315"/>
            <ac:spMk id="10" creationId="{1BBABE0A-72C5-49E8-9289-E7A5AD6FF960}"/>
          </ac:spMkLst>
        </pc:spChg>
        <pc:spChg chg="add mod topLvl">
          <ac:chgData name="choi sungwoon" userId="dd863a805e970f02" providerId="LiveId" clId="{A27D053D-73A8-4AD6-AE9B-333D6E8FDA3B}" dt="2021-10-06T00:39:52.586" v="2165" actId="14100"/>
          <ac:spMkLst>
            <pc:docMk/>
            <pc:sldMk cId="3223403767" sldId="315"/>
            <ac:spMk id="11" creationId="{F6AC19C5-8C4A-4427-A14E-748BE9F5DFB0}"/>
          </ac:spMkLst>
        </pc:spChg>
        <pc:spChg chg="add del mod or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12" creationId="{FD22CCB1-CB7C-47F2-A807-EDA07C8D28AB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13" creationId="{1183D1C4-7442-49CF-ABF0-92F401013DE1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14" creationId="{9E941C17-D1AF-466E-97B4-EE08F586F664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15" creationId="{7844990C-73F7-4837-AC2C-49A78FCACAEF}"/>
          </ac:spMkLst>
        </pc:spChg>
        <pc:spChg chg="add del mod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18" creationId="{82019DDA-228B-448E-B840-47DE7CD2D9AB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19" creationId="{A7C60863-0856-464A-A256-07975EAE9DC8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20" creationId="{A802E909-0715-4930-A112-41E094FE68C7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21" creationId="{25517182-10AE-4D73-939C-285643F7007C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22" creationId="{D29A393A-6915-4DD6-9CD0-3C8AFB38BF3D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23" creationId="{F12196A0-AEAD-4FA5-90EE-B074469ABB7F}"/>
          </ac:spMkLst>
        </pc:spChg>
        <pc:spChg chg="add del mod">
          <ac:chgData name="choi sungwoon" userId="dd863a805e970f02" providerId="LiveId" clId="{A27D053D-73A8-4AD6-AE9B-333D6E8FDA3B}" dt="2021-10-06T00:19:06.564" v="1978" actId="478"/>
          <ac:spMkLst>
            <pc:docMk/>
            <pc:sldMk cId="3223403767" sldId="315"/>
            <ac:spMk id="24" creationId="{FB304317-BF03-4020-9C26-2047707A7E45}"/>
          </ac:spMkLst>
        </pc:spChg>
        <pc:spChg chg="add mod topLvl">
          <ac:chgData name="choi sungwoon" userId="dd863a805e970f02" providerId="LiveId" clId="{A27D053D-73A8-4AD6-AE9B-333D6E8FDA3B}" dt="2021-10-06T00:36:53.453" v="2143" actId="165"/>
          <ac:spMkLst>
            <pc:docMk/>
            <pc:sldMk cId="3223403767" sldId="315"/>
            <ac:spMk id="25" creationId="{F56DE885-2DA6-41CE-B591-960BCCECD892}"/>
          </ac:spMkLst>
        </pc:spChg>
        <pc:spChg chg="add del mod">
          <ac:chgData name="choi sungwoon" userId="dd863a805e970f02" providerId="LiveId" clId="{A27D053D-73A8-4AD6-AE9B-333D6E8FDA3B}" dt="2021-10-06T00:18:25.231" v="1967" actId="478"/>
          <ac:spMkLst>
            <pc:docMk/>
            <pc:sldMk cId="3223403767" sldId="315"/>
            <ac:spMk id="26" creationId="{746C252C-E6A1-4EA3-9E10-321983F17D8E}"/>
          </ac:spMkLst>
        </pc:spChg>
        <pc:spChg chg="add mod topLvl">
          <ac:chgData name="choi sungwoon" userId="dd863a805e970f02" providerId="LiveId" clId="{A27D053D-73A8-4AD6-AE9B-333D6E8FDA3B}" dt="2021-10-06T00:36:53.453" v="2143" actId="165"/>
          <ac:spMkLst>
            <pc:docMk/>
            <pc:sldMk cId="3223403767" sldId="315"/>
            <ac:spMk id="27" creationId="{C854441C-A93D-4931-AB39-B3EA658A3082}"/>
          </ac:spMkLst>
        </pc:spChg>
        <pc:spChg chg="add mod topLvl">
          <ac:chgData name="choi sungwoon" userId="dd863a805e970f02" providerId="LiveId" clId="{A27D053D-73A8-4AD6-AE9B-333D6E8FDA3B}" dt="2021-10-06T00:36:53.453" v="2143" actId="165"/>
          <ac:spMkLst>
            <pc:docMk/>
            <pc:sldMk cId="3223403767" sldId="315"/>
            <ac:spMk id="28" creationId="{15AC6A8F-B399-4EBC-AF24-6A9C9211A917}"/>
          </ac:spMkLst>
        </pc:spChg>
        <pc:spChg chg="add mod topLvl">
          <ac:chgData name="choi sungwoon" userId="dd863a805e970f02" providerId="LiveId" clId="{A27D053D-73A8-4AD6-AE9B-333D6E8FDA3B}" dt="2021-10-06T00:36:53.453" v="2143" actId="165"/>
          <ac:spMkLst>
            <pc:docMk/>
            <pc:sldMk cId="3223403767" sldId="315"/>
            <ac:spMk id="29" creationId="{D4418F84-1CA7-4A1D-B79C-ADEEF1F26BB4}"/>
          </ac:spMkLst>
        </pc:spChg>
        <pc:spChg chg="add mod topLvl">
          <ac:chgData name="choi sungwoon" userId="dd863a805e970f02" providerId="LiveId" clId="{A27D053D-73A8-4AD6-AE9B-333D6E8FDA3B}" dt="2021-10-06T00:36:53.453" v="2143" actId="165"/>
          <ac:spMkLst>
            <pc:docMk/>
            <pc:sldMk cId="3223403767" sldId="315"/>
            <ac:spMk id="30" creationId="{59D20B57-C4F8-41BC-A2A9-22FACB4FBDD1}"/>
          </ac:spMkLst>
        </pc:spChg>
        <pc:spChg chg="add mod topLvl">
          <ac:chgData name="choi sungwoon" userId="dd863a805e970f02" providerId="LiveId" clId="{A27D053D-73A8-4AD6-AE9B-333D6E8FDA3B}" dt="2021-10-06T00:36:53.453" v="2143" actId="165"/>
          <ac:spMkLst>
            <pc:docMk/>
            <pc:sldMk cId="3223403767" sldId="315"/>
            <ac:spMk id="31" creationId="{BDAD3927-F53B-4E15-8059-826E1E6F6696}"/>
          </ac:spMkLst>
        </pc:spChg>
        <pc:spChg chg="add mod ord">
          <ac:chgData name="choi sungwoon" userId="dd863a805e970f02" providerId="LiveId" clId="{A27D053D-73A8-4AD6-AE9B-333D6E8FDA3B}" dt="2021-10-06T00:49:30.290" v="2188" actId="1076"/>
          <ac:spMkLst>
            <pc:docMk/>
            <pc:sldMk cId="3223403767" sldId="315"/>
            <ac:spMk id="33" creationId="{DD3E4CCC-E302-48FE-B562-4395399698A1}"/>
          </ac:spMkLst>
        </pc:spChg>
        <pc:spChg chg="add mod">
          <ac:chgData name="choi sungwoon" userId="dd863a805e970f02" providerId="LiveId" clId="{A27D053D-73A8-4AD6-AE9B-333D6E8FDA3B}" dt="2021-10-06T00:40:59.888" v="2171" actId="14100"/>
          <ac:spMkLst>
            <pc:docMk/>
            <pc:sldMk cId="3223403767" sldId="315"/>
            <ac:spMk id="34" creationId="{11C4BF24-0843-4D80-BD4F-A5889647FCCD}"/>
          </ac:spMkLst>
        </pc:spChg>
        <pc:spChg chg="add del mod">
          <ac:chgData name="choi sungwoon" userId="dd863a805e970f02" providerId="LiveId" clId="{A27D053D-73A8-4AD6-AE9B-333D6E8FDA3B}" dt="2021-10-06T00:33:44.206" v="2133" actId="478"/>
          <ac:spMkLst>
            <pc:docMk/>
            <pc:sldMk cId="3223403767" sldId="315"/>
            <ac:spMk id="35" creationId="{4BF6EC14-B5CB-4034-AC4F-1101BEFC548D}"/>
          </ac:spMkLst>
        </pc:spChg>
        <pc:spChg chg="add del mod">
          <ac:chgData name="choi sungwoon" userId="dd863a805e970f02" providerId="LiveId" clId="{A27D053D-73A8-4AD6-AE9B-333D6E8FDA3B}" dt="2021-10-06T00:33:39.160" v="2130" actId="478"/>
          <ac:spMkLst>
            <pc:docMk/>
            <pc:sldMk cId="3223403767" sldId="315"/>
            <ac:spMk id="36" creationId="{39F0FC40-EFC0-417D-8D16-3C958BB9DBD6}"/>
          </ac:spMkLst>
        </pc:spChg>
        <pc:spChg chg="add mod">
          <ac:chgData name="choi sungwoon" userId="dd863a805e970f02" providerId="LiveId" clId="{A27D053D-73A8-4AD6-AE9B-333D6E8FDA3B}" dt="2021-10-06T00:49:35.777" v="2189" actId="1076"/>
          <ac:spMkLst>
            <pc:docMk/>
            <pc:sldMk cId="3223403767" sldId="315"/>
            <ac:spMk id="38" creationId="{ACD26E5C-3E9B-4602-B82D-C4B64C5DF391}"/>
          </ac:spMkLst>
        </pc:spChg>
        <pc:spChg chg="add mod">
          <ac:chgData name="choi sungwoon" userId="dd863a805e970f02" providerId="LiveId" clId="{A27D053D-73A8-4AD6-AE9B-333D6E8FDA3B}" dt="2021-10-06T00:49:35.777" v="2189" actId="1076"/>
          <ac:spMkLst>
            <pc:docMk/>
            <pc:sldMk cId="3223403767" sldId="315"/>
            <ac:spMk id="39" creationId="{E4062A11-60EE-41B7-8EDB-E64905BFA798}"/>
          </ac:spMkLst>
        </pc:spChg>
        <pc:spChg chg="add del">
          <ac:chgData name="choi sungwoon" userId="dd863a805e970f02" providerId="LiveId" clId="{A27D053D-73A8-4AD6-AE9B-333D6E8FDA3B}" dt="2021-10-06T00:33:18.274" v="2125" actId="478"/>
          <ac:spMkLst>
            <pc:docMk/>
            <pc:sldMk cId="3223403767" sldId="315"/>
            <ac:spMk id="40" creationId="{FBF08B55-5926-4695-B4AB-BB22731F9549}"/>
          </ac:spMkLst>
        </pc:spChg>
        <pc:spChg chg="add mod">
          <ac:chgData name="choi sungwoon" userId="dd863a805e970f02" providerId="LiveId" clId="{A27D053D-73A8-4AD6-AE9B-333D6E8FDA3B}" dt="2021-10-06T00:49:35.777" v="2189" actId="1076"/>
          <ac:spMkLst>
            <pc:docMk/>
            <pc:sldMk cId="3223403767" sldId="315"/>
            <ac:spMk id="41" creationId="{D4C3028E-E219-4A71-9DC2-72020E62AD9F}"/>
          </ac:spMkLst>
        </pc:spChg>
        <pc:spChg chg="add mod">
          <ac:chgData name="choi sungwoon" userId="dd863a805e970f02" providerId="LiveId" clId="{A27D053D-73A8-4AD6-AE9B-333D6E8FDA3B}" dt="2021-10-06T00:34:30.581" v="2142" actId="20577"/>
          <ac:spMkLst>
            <pc:docMk/>
            <pc:sldMk cId="3223403767" sldId="315"/>
            <ac:spMk id="42" creationId="{DCBFB92B-A943-4402-A5E1-034203EF9CD7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43" creationId="{FFC46B19-7407-48B4-9327-81C4DCE852E9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44" creationId="{BDF821C0-4C9C-4444-8271-F574A057956C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45" creationId="{4D303B77-E8DD-4DDC-BC84-39DA47E21D1E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46" creationId="{4CDE32F6-8C56-4104-A09A-B17582C1FE9A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47" creationId="{6FFCF603-CA9D-47EB-8819-F6B40B041A81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48" creationId="{91F38CD7-6AAB-4B5F-B93B-1396CF9EBFBE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49" creationId="{B1F87B86-300E-4E3E-B2F8-9849A5BADC94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50" creationId="{E9606885-4787-4F40-BEB5-DC0DFA215723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51" creationId="{D42765DD-946E-476C-932F-D17D150F76ED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52" creationId="{71D0E7F8-8B1A-49E3-BD51-EB27E6BC82A4}"/>
          </ac:spMkLst>
        </pc:spChg>
        <pc:spChg chg="add mod">
          <ac:chgData name="choi sungwoon" userId="dd863a805e970f02" providerId="LiveId" clId="{A27D053D-73A8-4AD6-AE9B-333D6E8FDA3B}" dt="2021-10-06T00:41:35.395" v="2179" actId="20577"/>
          <ac:spMkLst>
            <pc:docMk/>
            <pc:sldMk cId="3223403767" sldId="315"/>
            <ac:spMk id="53" creationId="{3D9C0EB6-8431-4164-8EE4-0CA69D1015D7}"/>
          </ac:spMkLst>
        </pc:spChg>
        <pc:spChg chg="add mod">
          <ac:chgData name="choi sungwoon" userId="dd863a805e970f02" providerId="LiveId" clId="{A27D053D-73A8-4AD6-AE9B-333D6E8FDA3B}" dt="2021-10-06T00:41:55.654" v="2180" actId="1076"/>
          <ac:spMkLst>
            <pc:docMk/>
            <pc:sldMk cId="3223403767" sldId="315"/>
            <ac:spMk id="54" creationId="{F284CC33-C93A-461A-B1AA-A523D0257197}"/>
          </ac:spMkLst>
        </pc:spChg>
        <pc:grpChg chg="add del mod">
          <ac:chgData name="choi sungwoon" userId="dd863a805e970f02" providerId="LiveId" clId="{A27D053D-73A8-4AD6-AE9B-333D6E8FDA3B}" dt="2021-10-06T00:36:53.453" v="2143" actId="165"/>
          <ac:grpSpMkLst>
            <pc:docMk/>
            <pc:sldMk cId="3223403767" sldId="315"/>
            <ac:grpSpMk id="37" creationId="{AE10765E-D340-4A01-BA1B-1A76615A40BC}"/>
          </ac:grpSpMkLst>
        </pc:grpChg>
        <pc:cxnChg chg="add del">
          <ac:chgData name="choi sungwoon" userId="dd863a805e970f02" providerId="LiveId" clId="{A27D053D-73A8-4AD6-AE9B-333D6E8FDA3B}" dt="2021-10-06T00:07:59.131" v="1887" actId="478"/>
          <ac:cxnSpMkLst>
            <pc:docMk/>
            <pc:sldMk cId="3223403767" sldId="315"/>
            <ac:cxnSpMk id="17" creationId="{4E598B4C-0ACA-4086-86FF-5058453835BF}"/>
          </ac:cxnSpMkLst>
        </pc:cxnChg>
      </pc:sldChg>
      <pc:sldChg chg="addSp modSp new mod modClrScheme chgLayout">
        <pc:chgData name="choi sungwoon" userId="dd863a805e970f02" providerId="LiveId" clId="{A27D053D-73A8-4AD6-AE9B-333D6E8FDA3B}" dt="2021-10-10T23:36:03.352" v="2227" actId="15"/>
        <pc:sldMkLst>
          <pc:docMk/>
          <pc:sldMk cId="732690836" sldId="316"/>
        </pc:sldMkLst>
        <pc:spChg chg="mod ord">
          <ac:chgData name="choi sungwoon" userId="dd863a805e970f02" providerId="LiveId" clId="{A27D053D-73A8-4AD6-AE9B-333D6E8FDA3B}" dt="2021-10-10T23:35:28.517" v="2204" actId="700"/>
          <ac:spMkLst>
            <pc:docMk/>
            <pc:sldMk cId="732690836" sldId="316"/>
            <ac:spMk id="2" creationId="{E3D0CC15-CC8F-406D-9259-433BADDC0CA8}"/>
          </ac:spMkLst>
        </pc:spChg>
        <pc:spChg chg="mod ord">
          <ac:chgData name="choi sungwoon" userId="dd863a805e970f02" providerId="LiveId" clId="{A27D053D-73A8-4AD6-AE9B-333D6E8FDA3B}" dt="2021-10-10T23:35:28.517" v="2204" actId="700"/>
          <ac:spMkLst>
            <pc:docMk/>
            <pc:sldMk cId="732690836" sldId="316"/>
            <ac:spMk id="3" creationId="{03CED8BE-4493-42CC-A177-B8D8BFC92222}"/>
          </ac:spMkLst>
        </pc:spChg>
        <pc:spChg chg="add mod ord">
          <ac:chgData name="choi sungwoon" userId="dd863a805e970f02" providerId="LiveId" clId="{A27D053D-73A8-4AD6-AE9B-333D6E8FDA3B}" dt="2021-10-10T23:35:37.644" v="2214" actId="20577"/>
          <ac:spMkLst>
            <pc:docMk/>
            <pc:sldMk cId="732690836" sldId="316"/>
            <ac:spMk id="4" creationId="{759C588B-9FE7-40F4-9149-0F114836C555}"/>
          </ac:spMkLst>
        </pc:spChg>
        <pc:spChg chg="add mod ord">
          <ac:chgData name="choi sungwoon" userId="dd863a805e970f02" providerId="LiveId" clId="{A27D053D-73A8-4AD6-AE9B-333D6E8FDA3B}" dt="2021-10-10T23:36:03.352" v="2227" actId="15"/>
          <ac:spMkLst>
            <pc:docMk/>
            <pc:sldMk cId="732690836" sldId="316"/>
            <ac:spMk id="5" creationId="{4856A29B-A64B-4061-AB12-19262D4611B0}"/>
          </ac:spMkLst>
        </pc:spChg>
        <pc:spChg chg="add mod ord">
          <ac:chgData name="choi sungwoon" userId="dd863a805e970f02" providerId="LiveId" clId="{A27D053D-73A8-4AD6-AE9B-333D6E8FDA3B}" dt="2021-10-10T23:35:28.517" v="2204" actId="700"/>
          <ac:spMkLst>
            <pc:docMk/>
            <pc:sldMk cId="732690836" sldId="316"/>
            <ac:spMk id="6" creationId="{ABFFFEEE-4DA3-401F-8D6D-06C1469149F4}"/>
          </ac:spMkLst>
        </pc:spChg>
      </pc:sldChg>
      <pc:sldChg chg="modSp mod">
        <pc:chgData name="choi sungwoon" userId="dd863a805e970f02" providerId="LiveId" clId="{A27D053D-73A8-4AD6-AE9B-333D6E8FDA3B}" dt="2021-10-25T00:26:23.424" v="3373" actId="2165"/>
        <pc:sldMkLst>
          <pc:docMk/>
          <pc:sldMk cId="626263809" sldId="317"/>
        </pc:sldMkLst>
        <pc:graphicFrameChg chg="mod modGraphic">
          <ac:chgData name="choi sungwoon" userId="dd863a805e970f02" providerId="LiveId" clId="{A27D053D-73A8-4AD6-AE9B-333D6E8FDA3B}" dt="2021-10-25T00:25:00.227" v="3354" actId="1076"/>
          <ac:graphicFrameMkLst>
            <pc:docMk/>
            <pc:sldMk cId="626263809" sldId="317"/>
            <ac:graphicFrameMk id="2" creationId="{56050F9E-B830-413E-A0FD-37CC75998558}"/>
          </ac:graphicFrameMkLst>
        </pc:graphicFrameChg>
        <pc:graphicFrameChg chg="mod modGraphic">
          <ac:chgData name="choi sungwoon" userId="dd863a805e970f02" providerId="LiveId" clId="{A27D053D-73A8-4AD6-AE9B-333D6E8FDA3B}" dt="2021-10-25T00:26:23.424" v="3373" actId="2165"/>
          <ac:graphicFrameMkLst>
            <pc:docMk/>
            <pc:sldMk cId="626263809" sldId="317"/>
            <ac:graphicFrameMk id="7" creationId="{9FB42CF2-1D69-4545-A023-467CA3208771}"/>
          </ac:graphicFrameMkLst>
        </pc:graphicFrameChg>
      </pc:sldChg>
      <pc:sldChg chg="addSp modSp mod">
        <pc:chgData name="choi sungwoon" userId="dd863a805e970f02" providerId="LiveId" clId="{A27D053D-73A8-4AD6-AE9B-333D6E8FDA3B}" dt="2021-10-20T00:57:01.255" v="3036" actId="20577"/>
        <pc:sldMkLst>
          <pc:docMk/>
          <pc:sldMk cId="2985386942" sldId="320"/>
        </pc:sldMkLst>
        <pc:spChg chg="add mod">
          <ac:chgData name="choi sungwoon" userId="dd863a805e970f02" providerId="LiveId" clId="{A27D053D-73A8-4AD6-AE9B-333D6E8FDA3B}" dt="2021-10-20T00:50:36.117" v="3007" actId="1076"/>
          <ac:spMkLst>
            <pc:docMk/>
            <pc:sldMk cId="2985386942" sldId="320"/>
            <ac:spMk id="9" creationId="{F678B6B8-EC4D-4B5F-9D36-6D321CB3BBA2}"/>
          </ac:spMkLst>
        </pc:spChg>
        <pc:spChg chg="mod">
          <ac:chgData name="choi sungwoon" userId="dd863a805e970f02" providerId="LiveId" clId="{A27D053D-73A8-4AD6-AE9B-333D6E8FDA3B}" dt="2021-10-20T00:50:36.117" v="3007" actId="1076"/>
          <ac:spMkLst>
            <pc:docMk/>
            <pc:sldMk cId="2985386942" sldId="320"/>
            <ac:spMk id="10" creationId="{BAA2AE80-0747-4013-A709-7831CA8E7024}"/>
          </ac:spMkLst>
        </pc:spChg>
        <pc:spChg chg="mod">
          <ac:chgData name="choi sungwoon" userId="dd863a805e970f02" providerId="LiveId" clId="{A27D053D-73A8-4AD6-AE9B-333D6E8FDA3B}" dt="2021-10-20T00:50:36.117" v="3007" actId="1076"/>
          <ac:spMkLst>
            <pc:docMk/>
            <pc:sldMk cId="2985386942" sldId="320"/>
            <ac:spMk id="11" creationId="{C3728D9F-BD78-4C7B-9417-138A19970E1B}"/>
          </ac:spMkLst>
        </pc:spChg>
        <pc:spChg chg="add mod">
          <ac:chgData name="choi sungwoon" userId="dd863a805e970f02" providerId="LiveId" clId="{A27D053D-73A8-4AD6-AE9B-333D6E8FDA3B}" dt="2021-10-20T00:50:36.117" v="3007" actId="1076"/>
          <ac:spMkLst>
            <pc:docMk/>
            <pc:sldMk cId="2985386942" sldId="320"/>
            <ac:spMk id="12" creationId="{3236A31F-5A3D-4336-BA3F-0A03EA1ED04E}"/>
          </ac:spMkLst>
        </pc:spChg>
        <pc:spChg chg="add mod">
          <ac:chgData name="choi sungwoon" userId="dd863a805e970f02" providerId="LiveId" clId="{A27D053D-73A8-4AD6-AE9B-333D6E8FDA3B}" dt="2021-10-20T00:50:36.117" v="3007" actId="1076"/>
          <ac:spMkLst>
            <pc:docMk/>
            <pc:sldMk cId="2985386942" sldId="320"/>
            <ac:spMk id="14" creationId="{9B630447-4365-4DF0-92F3-FA7197D88F6E}"/>
          </ac:spMkLst>
        </pc:spChg>
        <pc:spChg chg="add mod">
          <ac:chgData name="choi sungwoon" userId="dd863a805e970f02" providerId="LiveId" clId="{A27D053D-73A8-4AD6-AE9B-333D6E8FDA3B}" dt="2021-10-20T00:50:36.117" v="3007" actId="1076"/>
          <ac:spMkLst>
            <pc:docMk/>
            <pc:sldMk cId="2985386942" sldId="320"/>
            <ac:spMk id="16" creationId="{E1E4A905-BA2C-47CE-A8A6-C0526E466DAA}"/>
          </ac:spMkLst>
        </pc:spChg>
        <pc:graphicFrameChg chg="mod modGraphic">
          <ac:chgData name="choi sungwoon" userId="dd863a805e970f02" providerId="LiveId" clId="{A27D053D-73A8-4AD6-AE9B-333D6E8FDA3B}" dt="2021-10-20T00:56:52.163" v="3035" actId="20577"/>
          <ac:graphicFrameMkLst>
            <pc:docMk/>
            <pc:sldMk cId="2985386942" sldId="320"/>
            <ac:graphicFrameMk id="8" creationId="{953DA8C3-82C3-4D40-81F9-708844A4F2BE}"/>
          </ac:graphicFrameMkLst>
        </pc:graphicFrameChg>
        <pc:graphicFrameChg chg="mod modGraphic">
          <ac:chgData name="choi sungwoon" userId="dd863a805e970f02" providerId="LiveId" clId="{A27D053D-73A8-4AD6-AE9B-333D6E8FDA3B}" dt="2021-10-20T00:56:05.159" v="3029" actId="20577"/>
          <ac:graphicFrameMkLst>
            <pc:docMk/>
            <pc:sldMk cId="2985386942" sldId="320"/>
            <ac:graphicFrameMk id="13" creationId="{AA35EADE-AA06-44D3-A198-01E9FD650FE2}"/>
          </ac:graphicFrameMkLst>
        </pc:graphicFrameChg>
        <pc:graphicFrameChg chg="add mod modGraphic">
          <ac:chgData name="choi sungwoon" userId="dd863a805e970f02" providerId="LiveId" clId="{A27D053D-73A8-4AD6-AE9B-333D6E8FDA3B}" dt="2021-10-20T00:57:01.255" v="3036" actId="20577"/>
          <ac:graphicFrameMkLst>
            <pc:docMk/>
            <pc:sldMk cId="2985386942" sldId="320"/>
            <ac:graphicFrameMk id="15" creationId="{6F6D596A-08D7-43F3-BAD8-2FDBB1642ACE}"/>
          </ac:graphicFrameMkLst>
        </pc:graphicFrameChg>
      </pc:sldChg>
      <pc:sldChg chg="addSp delSp modSp new mod ord modClrScheme chgLayout">
        <pc:chgData name="choi sungwoon" userId="dd863a805e970f02" providerId="LiveId" clId="{A27D053D-73A8-4AD6-AE9B-333D6E8FDA3B}" dt="2021-10-20T01:11:07.645" v="3059" actId="20577"/>
        <pc:sldMkLst>
          <pc:docMk/>
          <pc:sldMk cId="4292439673" sldId="321"/>
        </pc:sldMkLst>
        <pc:spChg chg="mod ord">
          <ac:chgData name="choi sungwoon" userId="dd863a805e970f02" providerId="LiveId" clId="{A27D053D-73A8-4AD6-AE9B-333D6E8FDA3B}" dt="2021-10-20T01:11:00.723" v="3037" actId="700"/>
          <ac:spMkLst>
            <pc:docMk/>
            <pc:sldMk cId="4292439673" sldId="321"/>
            <ac:spMk id="2" creationId="{09E0CC75-D8B6-43C4-9B09-480EE54D3391}"/>
          </ac:spMkLst>
        </pc:spChg>
        <pc:spChg chg="mod ord">
          <ac:chgData name="choi sungwoon" userId="dd863a805e970f02" providerId="LiveId" clId="{A27D053D-73A8-4AD6-AE9B-333D6E8FDA3B}" dt="2021-10-20T01:11:00.723" v="3037" actId="700"/>
          <ac:spMkLst>
            <pc:docMk/>
            <pc:sldMk cId="4292439673" sldId="321"/>
            <ac:spMk id="3" creationId="{D3885938-0030-44AF-B443-1E8CAAD157A4}"/>
          </ac:spMkLst>
        </pc:spChg>
        <pc:spChg chg="del">
          <ac:chgData name="choi sungwoon" userId="dd863a805e970f02" providerId="LiveId" clId="{A27D053D-73A8-4AD6-AE9B-333D6E8FDA3B}" dt="2021-10-20T00:17:14.325" v="2551" actId="700"/>
          <ac:spMkLst>
            <pc:docMk/>
            <pc:sldMk cId="4292439673" sldId="321"/>
            <ac:spMk id="4" creationId="{54D6CB7E-13B9-4134-A7FB-8150943F09C8}"/>
          </ac:spMkLst>
        </pc:spChg>
        <pc:spChg chg="mod ord">
          <ac:chgData name="choi sungwoon" userId="dd863a805e970f02" providerId="LiveId" clId="{A27D053D-73A8-4AD6-AE9B-333D6E8FDA3B}" dt="2021-10-20T01:11:00.723" v="3037" actId="700"/>
          <ac:spMkLst>
            <pc:docMk/>
            <pc:sldMk cId="4292439673" sldId="321"/>
            <ac:spMk id="5" creationId="{29560448-EC59-43C0-97D1-BC52C9E9BEAF}"/>
          </ac:spMkLst>
        </pc:spChg>
        <pc:spChg chg="mod ord">
          <ac:chgData name="choi sungwoon" userId="dd863a805e970f02" providerId="LiveId" clId="{A27D053D-73A8-4AD6-AE9B-333D6E8FDA3B}" dt="2021-10-20T01:11:00.723" v="3037" actId="700"/>
          <ac:spMkLst>
            <pc:docMk/>
            <pc:sldMk cId="4292439673" sldId="321"/>
            <ac:spMk id="6" creationId="{AEB0578E-2A02-4E52-81FF-07FBE662AA56}"/>
          </ac:spMkLst>
        </pc:spChg>
        <pc:spChg chg="add mod">
          <ac:chgData name="choi sungwoon" userId="dd863a805e970f02" providerId="LiveId" clId="{A27D053D-73A8-4AD6-AE9B-333D6E8FDA3B}" dt="2021-10-20T00:41:06.456" v="2894" actId="20577"/>
          <ac:spMkLst>
            <pc:docMk/>
            <pc:sldMk cId="4292439673" sldId="321"/>
            <ac:spMk id="7" creationId="{3BAAFA54-9EAB-4712-B6E0-15189CD10EEF}"/>
          </ac:spMkLst>
        </pc:spChg>
        <pc:spChg chg="add mod">
          <ac:chgData name="choi sungwoon" userId="dd863a805e970f02" providerId="LiveId" clId="{A27D053D-73A8-4AD6-AE9B-333D6E8FDA3B}" dt="2021-10-20T00:25:27.110" v="2749" actId="1076"/>
          <ac:spMkLst>
            <pc:docMk/>
            <pc:sldMk cId="4292439673" sldId="321"/>
            <ac:spMk id="8" creationId="{17C88EE5-0ABD-478C-A9DA-5A7FE9F4B68D}"/>
          </ac:spMkLst>
        </pc:spChg>
        <pc:spChg chg="add del mod">
          <ac:chgData name="choi sungwoon" userId="dd863a805e970f02" providerId="LiveId" clId="{A27D053D-73A8-4AD6-AE9B-333D6E8FDA3B}" dt="2021-10-20T00:25:12.108" v="2748" actId="6264"/>
          <ac:spMkLst>
            <pc:docMk/>
            <pc:sldMk cId="4292439673" sldId="321"/>
            <ac:spMk id="9" creationId="{71151970-7C3C-45BE-BFB3-4A8AB381637D}"/>
          </ac:spMkLst>
        </pc:spChg>
        <pc:spChg chg="add del mod">
          <ac:chgData name="choi sungwoon" userId="dd863a805e970f02" providerId="LiveId" clId="{A27D053D-73A8-4AD6-AE9B-333D6E8FDA3B}" dt="2021-10-20T00:25:12.108" v="2748" actId="6264"/>
          <ac:spMkLst>
            <pc:docMk/>
            <pc:sldMk cId="4292439673" sldId="321"/>
            <ac:spMk id="10" creationId="{5FE201CA-DC0F-4C4C-8024-7A36FCCAE63C}"/>
          </ac:spMkLst>
        </pc:spChg>
        <pc:spChg chg="add del mod">
          <ac:chgData name="choi sungwoon" userId="dd863a805e970f02" providerId="LiveId" clId="{A27D053D-73A8-4AD6-AE9B-333D6E8FDA3B}" dt="2021-10-20T00:25:12.108" v="2748" actId="6264"/>
          <ac:spMkLst>
            <pc:docMk/>
            <pc:sldMk cId="4292439673" sldId="321"/>
            <ac:spMk id="11" creationId="{0BB036C9-3083-405F-AB0D-DEF67A9A38EF}"/>
          </ac:spMkLst>
        </pc:spChg>
        <pc:spChg chg="add del mod">
          <ac:chgData name="choi sungwoon" userId="dd863a805e970f02" providerId="LiveId" clId="{A27D053D-73A8-4AD6-AE9B-333D6E8FDA3B}" dt="2021-10-20T00:25:12.108" v="2748" actId="6264"/>
          <ac:spMkLst>
            <pc:docMk/>
            <pc:sldMk cId="4292439673" sldId="321"/>
            <ac:spMk id="12" creationId="{842FA3A9-F768-4521-A0C3-7E1C3B12FE32}"/>
          </ac:spMkLst>
        </pc:spChg>
        <pc:spChg chg="add mod ord">
          <ac:chgData name="choi sungwoon" userId="dd863a805e970f02" providerId="LiveId" clId="{A27D053D-73A8-4AD6-AE9B-333D6E8FDA3B}" dt="2021-10-20T01:11:07.645" v="3059" actId="20577"/>
          <ac:spMkLst>
            <pc:docMk/>
            <pc:sldMk cId="4292439673" sldId="321"/>
            <ac:spMk id="13" creationId="{FB0C1723-75B6-476B-AB4B-F45A82806A51}"/>
          </ac:spMkLst>
        </pc:spChg>
      </pc:sldChg>
      <pc:sldChg chg="delSp modSp add mod modClrScheme chgLayout">
        <pc:chgData name="choi sungwoon" userId="dd863a805e970f02" providerId="LiveId" clId="{A27D053D-73A8-4AD6-AE9B-333D6E8FDA3B}" dt="2021-10-25T00:15:32.802" v="3353" actId="478"/>
        <pc:sldMkLst>
          <pc:docMk/>
          <pc:sldMk cId="1382507909" sldId="322"/>
        </pc:sldMkLst>
        <pc:spChg chg="mod ord">
          <ac:chgData name="choi sungwoon" userId="dd863a805e970f02" providerId="LiveId" clId="{A27D053D-73A8-4AD6-AE9B-333D6E8FDA3B}" dt="2021-10-25T00:15:25.135" v="3351" actId="700"/>
          <ac:spMkLst>
            <pc:docMk/>
            <pc:sldMk cId="1382507909" sldId="322"/>
            <ac:spMk id="2" creationId="{09E0CC75-D8B6-43C4-9B09-480EE54D3391}"/>
          </ac:spMkLst>
        </pc:spChg>
        <pc:spChg chg="mod ord">
          <ac:chgData name="choi sungwoon" userId="dd863a805e970f02" providerId="LiveId" clId="{A27D053D-73A8-4AD6-AE9B-333D6E8FDA3B}" dt="2021-10-25T00:15:25.135" v="3351" actId="700"/>
          <ac:spMkLst>
            <pc:docMk/>
            <pc:sldMk cId="1382507909" sldId="322"/>
            <ac:spMk id="3" creationId="{D3885938-0030-44AF-B443-1E8CAAD157A4}"/>
          </ac:spMkLst>
        </pc:spChg>
        <pc:spChg chg="mod ord">
          <ac:chgData name="choi sungwoon" userId="dd863a805e970f02" providerId="LiveId" clId="{A27D053D-73A8-4AD6-AE9B-333D6E8FDA3B}" dt="2021-10-25T00:15:25.135" v="3351" actId="700"/>
          <ac:spMkLst>
            <pc:docMk/>
            <pc:sldMk cId="1382507909" sldId="322"/>
            <ac:spMk id="5" creationId="{29560448-EC59-43C0-97D1-BC52C9E9BEAF}"/>
          </ac:spMkLst>
        </pc:spChg>
        <pc:spChg chg="mod ord">
          <ac:chgData name="choi sungwoon" userId="dd863a805e970f02" providerId="LiveId" clId="{A27D053D-73A8-4AD6-AE9B-333D6E8FDA3B}" dt="2021-10-25T00:15:25.135" v="3351" actId="700"/>
          <ac:spMkLst>
            <pc:docMk/>
            <pc:sldMk cId="1382507909" sldId="322"/>
            <ac:spMk id="6" creationId="{AEB0578E-2A02-4E52-81FF-07FBE662AA56}"/>
          </ac:spMkLst>
        </pc:spChg>
        <pc:spChg chg="del">
          <ac:chgData name="choi sungwoon" userId="dd863a805e970f02" providerId="LiveId" clId="{A27D053D-73A8-4AD6-AE9B-333D6E8FDA3B}" dt="2021-10-24T23:23:23.847" v="3068" actId="478"/>
          <ac:spMkLst>
            <pc:docMk/>
            <pc:sldMk cId="1382507909" sldId="322"/>
            <ac:spMk id="7" creationId="{3BAAFA54-9EAB-4712-B6E0-15189CD10EEF}"/>
          </ac:spMkLst>
        </pc:spChg>
        <pc:spChg chg="del">
          <ac:chgData name="choi sungwoon" userId="dd863a805e970f02" providerId="LiveId" clId="{A27D053D-73A8-4AD6-AE9B-333D6E8FDA3B}" dt="2021-10-24T23:23:23.847" v="3068" actId="478"/>
          <ac:spMkLst>
            <pc:docMk/>
            <pc:sldMk cId="1382507909" sldId="322"/>
            <ac:spMk id="8" creationId="{17C88EE5-0ABD-478C-A9DA-5A7FE9F4B68D}"/>
          </ac:spMkLst>
        </pc:spChg>
        <pc:spChg chg="del mod ord">
          <ac:chgData name="choi sungwoon" userId="dd863a805e970f02" providerId="LiveId" clId="{A27D053D-73A8-4AD6-AE9B-333D6E8FDA3B}" dt="2021-10-25T00:15:32.802" v="3353" actId="478"/>
          <ac:spMkLst>
            <pc:docMk/>
            <pc:sldMk cId="1382507909" sldId="322"/>
            <ac:spMk id="13" creationId="{FB0C1723-75B6-476B-AB4B-F45A82806A51}"/>
          </ac:spMkLst>
        </pc:spChg>
      </pc:sldChg>
      <pc:sldChg chg="addSp modSp add mod modClrScheme chgLayout">
        <pc:chgData name="choi sungwoon" userId="dd863a805e970f02" providerId="LiveId" clId="{A27D053D-73A8-4AD6-AE9B-333D6E8FDA3B}" dt="2021-10-27T01:13:38.177" v="4813" actId="20577"/>
        <pc:sldMkLst>
          <pc:docMk/>
          <pc:sldMk cId="312151420" sldId="323"/>
        </pc:sldMkLst>
        <pc:spChg chg="mod ord">
          <ac:chgData name="choi sungwoon" userId="dd863a805e970f02" providerId="LiveId" clId="{A27D053D-73A8-4AD6-AE9B-333D6E8FDA3B}" dt="2021-10-27T00:01:33.302" v="3433" actId="700"/>
          <ac:spMkLst>
            <pc:docMk/>
            <pc:sldMk cId="312151420" sldId="323"/>
            <ac:spMk id="2" creationId="{09E0CC75-D8B6-43C4-9B09-480EE54D3391}"/>
          </ac:spMkLst>
        </pc:spChg>
        <pc:spChg chg="mod ord">
          <ac:chgData name="choi sungwoon" userId="dd863a805e970f02" providerId="LiveId" clId="{A27D053D-73A8-4AD6-AE9B-333D6E8FDA3B}" dt="2021-10-27T00:27:09.360" v="4364"/>
          <ac:spMkLst>
            <pc:docMk/>
            <pc:sldMk cId="312151420" sldId="323"/>
            <ac:spMk id="3" creationId="{D3885938-0030-44AF-B443-1E8CAAD157A4}"/>
          </ac:spMkLst>
        </pc:spChg>
        <pc:spChg chg="add mod ord">
          <ac:chgData name="choi sungwoon" userId="dd863a805e970f02" providerId="LiveId" clId="{A27D053D-73A8-4AD6-AE9B-333D6E8FDA3B}" dt="2021-10-27T01:13:38.177" v="4813" actId="20577"/>
          <ac:spMkLst>
            <pc:docMk/>
            <pc:sldMk cId="312151420" sldId="323"/>
            <ac:spMk id="4" creationId="{C9C0F4D6-A646-47E6-8AA0-B1E2E4277FC9}"/>
          </ac:spMkLst>
        </pc:spChg>
        <pc:spChg chg="mod ord">
          <ac:chgData name="choi sungwoon" userId="dd863a805e970f02" providerId="LiveId" clId="{A27D053D-73A8-4AD6-AE9B-333D6E8FDA3B}" dt="2021-10-27T00:01:33.302" v="3433" actId="700"/>
          <ac:spMkLst>
            <pc:docMk/>
            <pc:sldMk cId="312151420" sldId="323"/>
            <ac:spMk id="5" creationId="{29560448-EC59-43C0-97D1-BC52C9E9BEAF}"/>
          </ac:spMkLst>
        </pc:spChg>
        <pc:spChg chg="mod ord">
          <ac:chgData name="choi sungwoon" userId="dd863a805e970f02" providerId="LiveId" clId="{A27D053D-73A8-4AD6-AE9B-333D6E8FDA3B}" dt="2021-10-27T00:01:33.302" v="3433" actId="700"/>
          <ac:spMkLst>
            <pc:docMk/>
            <pc:sldMk cId="312151420" sldId="323"/>
            <ac:spMk id="6" creationId="{AEB0578E-2A02-4E52-81FF-07FBE662AA56}"/>
          </ac:spMkLst>
        </pc:spChg>
      </pc:sldChg>
      <pc:sldChg chg="addSp delSp modSp new mod modClrScheme chgLayout">
        <pc:chgData name="choi sungwoon" userId="dd863a805e970f02" providerId="LiveId" clId="{A27D053D-73A8-4AD6-AE9B-333D6E8FDA3B}" dt="2021-10-27T01:01:41.132" v="4782" actId="208"/>
        <pc:sldMkLst>
          <pc:docMk/>
          <pc:sldMk cId="3142557988" sldId="324"/>
        </pc:sldMkLst>
        <pc:spChg chg="del">
          <ac:chgData name="choi sungwoon" userId="dd863a805e970f02" providerId="LiveId" clId="{A27D053D-73A8-4AD6-AE9B-333D6E8FDA3B}" dt="2021-10-27T00:27:13.700" v="4366" actId="700"/>
          <ac:spMkLst>
            <pc:docMk/>
            <pc:sldMk cId="3142557988" sldId="324"/>
            <ac:spMk id="2" creationId="{AD7AF70F-A502-4D2F-BE2E-8ED27227131B}"/>
          </ac:spMkLst>
        </pc:spChg>
        <pc:spChg chg="del mod ord">
          <ac:chgData name="choi sungwoon" userId="dd863a805e970f02" providerId="LiveId" clId="{A27D053D-73A8-4AD6-AE9B-333D6E8FDA3B}" dt="2021-10-27T00:27:13.700" v="4366" actId="700"/>
          <ac:spMkLst>
            <pc:docMk/>
            <pc:sldMk cId="3142557988" sldId="324"/>
            <ac:spMk id="3" creationId="{56E3FA2E-7171-434F-A9E4-330540F4F0D1}"/>
          </ac:spMkLst>
        </pc:spChg>
        <pc:spChg chg="del mod ord">
          <ac:chgData name="choi sungwoon" userId="dd863a805e970f02" providerId="LiveId" clId="{A27D053D-73A8-4AD6-AE9B-333D6E8FDA3B}" dt="2021-10-27T00:27:13.700" v="4366" actId="700"/>
          <ac:spMkLst>
            <pc:docMk/>
            <pc:sldMk cId="3142557988" sldId="324"/>
            <ac:spMk id="4" creationId="{71FBC27B-6399-4D7E-820E-BF185A2ACFC3}"/>
          </ac:spMkLst>
        </pc:spChg>
        <pc:spChg chg="mod ord">
          <ac:chgData name="choi sungwoon" userId="dd863a805e970f02" providerId="LiveId" clId="{A27D053D-73A8-4AD6-AE9B-333D6E8FDA3B}" dt="2021-10-27T00:48:04.629" v="4609" actId="700"/>
          <ac:spMkLst>
            <pc:docMk/>
            <pc:sldMk cId="3142557988" sldId="324"/>
            <ac:spMk id="5" creationId="{269BDE55-6126-4895-A884-F81EC8DE3CFD}"/>
          </ac:spMkLst>
        </pc:spChg>
        <pc:spChg chg="mod ord">
          <ac:chgData name="choi sungwoon" userId="dd863a805e970f02" providerId="LiveId" clId="{A27D053D-73A8-4AD6-AE9B-333D6E8FDA3B}" dt="2021-10-27T00:48:04.629" v="4609" actId="700"/>
          <ac:spMkLst>
            <pc:docMk/>
            <pc:sldMk cId="3142557988" sldId="324"/>
            <ac:spMk id="6" creationId="{F1F75710-96CB-43CE-843E-EC6AA7F9CC1C}"/>
          </ac:spMkLst>
        </pc:spChg>
        <pc:spChg chg="add mod ord">
          <ac:chgData name="choi sungwoon" userId="dd863a805e970f02" providerId="LiveId" clId="{A27D053D-73A8-4AD6-AE9B-333D6E8FDA3B}" dt="2021-10-27T00:48:04.629" v="4609" actId="700"/>
          <ac:spMkLst>
            <pc:docMk/>
            <pc:sldMk cId="3142557988" sldId="324"/>
            <ac:spMk id="7" creationId="{E3EE31BF-21EA-4B95-AD02-ED0D6F90278D}"/>
          </ac:spMkLst>
        </pc:spChg>
        <pc:spChg chg="add del mod ord">
          <ac:chgData name="choi sungwoon" userId="dd863a805e970f02" providerId="LiveId" clId="{A27D053D-73A8-4AD6-AE9B-333D6E8FDA3B}" dt="2021-10-27T00:48:04.629" v="4609" actId="700"/>
          <ac:spMkLst>
            <pc:docMk/>
            <pc:sldMk cId="3142557988" sldId="324"/>
            <ac:spMk id="8" creationId="{26EBC9DD-4ACA-4599-85EE-06437B84F3E8}"/>
          </ac:spMkLst>
        </pc:spChg>
        <pc:spChg chg="add mod">
          <ac:chgData name="choi sungwoon" userId="dd863a805e970f02" providerId="LiveId" clId="{A27D053D-73A8-4AD6-AE9B-333D6E8FDA3B}" dt="2021-10-27T01:01:41.132" v="4782" actId="208"/>
          <ac:spMkLst>
            <pc:docMk/>
            <pc:sldMk cId="3142557988" sldId="324"/>
            <ac:spMk id="9" creationId="{84011854-BB77-4B1E-ADAE-01348C327CFC}"/>
          </ac:spMkLst>
        </pc:spChg>
        <pc:spChg chg="add mod">
          <ac:chgData name="choi sungwoon" userId="dd863a805e970f02" providerId="LiveId" clId="{A27D053D-73A8-4AD6-AE9B-333D6E8FDA3B}" dt="2021-10-27T01:01:41.132" v="4782" actId="208"/>
          <ac:spMkLst>
            <pc:docMk/>
            <pc:sldMk cId="3142557988" sldId="324"/>
            <ac:spMk id="10" creationId="{4B84996E-D06B-4115-8AC5-A89B8886D57E}"/>
          </ac:spMkLst>
        </pc:spChg>
        <pc:spChg chg="add mod">
          <ac:chgData name="choi sungwoon" userId="dd863a805e970f02" providerId="LiveId" clId="{A27D053D-73A8-4AD6-AE9B-333D6E8FDA3B}" dt="2021-10-27T00:54:08.770" v="4749" actId="1076"/>
          <ac:spMkLst>
            <pc:docMk/>
            <pc:sldMk cId="3142557988" sldId="324"/>
            <ac:spMk id="13" creationId="{DB50140F-97D5-43DB-8351-501D691AF0A2}"/>
          </ac:spMkLst>
        </pc:spChg>
        <pc:spChg chg="add del mod">
          <ac:chgData name="choi sungwoon" userId="dd863a805e970f02" providerId="LiveId" clId="{A27D053D-73A8-4AD6-AE9B-333D6E8FDA3B}" dt="2021-10-27T00:49:25.939" v="4649" actId="478"/>
          <ac:spMkLst>
            <pc:docMk/>
            <pc:sldMk cId="3142557988" sldId="324"/>
            <ac:spMk id="14" creationId="{C0DD01DD-97BD-432C-A1AB-DE30EF9B6BB6}"/>
          </ac:spMkLst>
        </pc:spChg>
        <pc:spChg chg="add del mod">
          <ac:chgData name="choi sungwoon" userId="dd863a805e970f02" providerId="LiveId" clId="{A27D053D-73A8-4AD6-AE9B-333D6E8FDA3B}" dt="2021-10-27T00:49:25.939" v="4649" actId="478"/>
          <ac:spMkLst>
            <pc:docMk/>
            <pc:sldMk cId="3142557988" sldId="324"/>
            <ac:spMk id="15" creationId="{5BEFC879-5BC5-4D27-96B2-FB3B8F34EA11}"/>
          </ac:spMkLst>
        </pc:spChg>
        <pc:spChg chg="add del mod">
          <ac:chgData name="choi sungwoon" userId="dd863a805e970f02" providerId="LiveId" clId="{A27D053D-73A8-4AD6-AE9B-333D6E8FDA3B}" dt="2021-10-27T00:49:25.939" v="4649" actId="478"/>
          <ac:spMkLst>
            <pc:docMk/>
            <pc:sldMk cId="3142557988" sldId="324"/>
            <ac:spMk id="16" creationId="{1E722105-62C1-490D-81F4-6F12269067E1}"/>
          </ac:spMkLst>
        </pc:spChg>
        <pc:spChg chg="add mod">
          <ac:chgData name="choi sungwoon" userId="dd863a805e970f02" providerId="LiveId" clId="{A27D053D-73A8-4AD6-AE9B-333D6E8FDA3B}" dt="2021-10-27T00:54:08.770" v="4749" actId="1076"/>
          <ac:spMkLst>
            <pc:docMk/>
            <pc:sldMk cId="3142557988" sldId="324"/>
            <ac:spMk id="17" creationId="{39E2DDFA-F3EF-428C-AEA4-B93B79E16A11}"/>
          </ac:spMkLst>
        </pc:spChg>
        <pc:spChg chg="add mod">
          <ac:chgData name="choi sungwoon" userId="dd863a805e970f02" providerId="LiveId" clId="{A27D053D-73A8-4AD6-AE9B-333D6E8FDA3B}" dt="2021-10-27T00:54:08.770" v="4749" actId="1076"/>
          <ac:spMkLst>
            <pc:docMk/>
            <pc:sldMk cId="3142557988" sldId="324"/>
            <ac:spMk id="26" creationId="{8FA47BA4-3136-43EC-914F-6E3629889769}"/>
          </ac:spMkLst>
        </pc:spChg>
        <pc:spChg chg="add mod">
          <ac:chgData name="choi sungwoon" userId="dd863a805e970f02" providerId="LiveId" clId="{A27D053D-73A8-4AD6-AE9B-333D6E8FDA3B}" dt="2021-10-27T00:54:08.770" v="4749" actId="1076"/>
          <ac:spMkLst>
            <pc:docMk/>
            <pc:sldMk cId="3142557988" sldId="324"/>
            <ac:spMk id="27" creationId="{F9839ADC-DEBD-4052-A29E-1A376A66887C}"/>
          </ac:spMkLst>
        </pc:spChg>
        <pc:spChg chg="add mod">
          <ac:chgData name="choi sungwoon" userId="dd863a805e970f02" providerId="LiveId" clId="{A27D053D-73A8-4AD6-AE9B-333D6E8FDA3B}" dt="2021-10-27T00:54:08.770" v="4749" actId="1076"/>
          <ac:spMkLst>
            <pc:docMk/>
            <pc:sldMk cId="3142557988" sldId="324"/>
            <ac:spMk id="34" creationId="{E5AD7981-391F-4443-B3CB-C2288339F409}"/>
          </ac:spMkLst>
        </pc:spChg>
        <pc:spChg chg="add mod">
          <ac:chgData name="choi sungwoon" userId="dd863a805e970f02" providerId="LiveId" clId="{A27D053D-73A8-4AD6-AE9B-333D6E8FDA3B}" dt="2021-10-27T01:01:24.954" v="4780" actId="207"/>
          <ac:spMkLst>
            <pc:docMk/>
            <pc:sldMk cId="3142557988" sldId="324"/>
            <ac:spMk id="35" creationId="{CAC1ED6A-BFB6-45B7-86D2-A289420E4EFA}"/>
          </ac:spMkLst>
        </pc:spChg>
        <pc:spChg chg="add mod">
          <ac:chgData name="choi sungwoon" userId="dd863a805e970f02" providerId="LiveId" clId="{A27D053D-73A8-4AD6-AE9B-333D6E8FDA3B}" dt="2021-10-27T01:01:09.154" v="4779" actId="1076"/>
          <ac:spMkLst>
            <pc:docMk/>
            <pc:sldMk cId="3142557988" sldId="324"/>
            <ac:spMk id="36" creationId="{14C73BBA-3F98-4CBF-A64E-C8F2BE32E283}"/>
          </ac:spMkLst>
        </pc:spChg>
        <pc:spChg chg="add">
          <ac:chgData name="choi sungwoon" userId="dd863a805e970f02" providerId="LiveId" clId="{A27D053D-73A8-4AD6-AE9B-333D6E8FDA3B}" dt="2021-10-27T00:59:57.146" v="4777" actId="11529"/>
          <ac:spMkLst>
            <pc:docMk/>
            <pc:sldMk cId="3142557988" sldId="324"/>
            <ac:spMk id="37" creationId="{CA86C995-5786-4C33-8B69-53EFACA97347}"/>
          </ac:spMkLst>
        </pc:spChg>
        <pc:cxnChg chg="add mod">
          <ac:chgData name="choi sungwoon" userId="dd863a805e970f02" providerId="LiveId" clId="{A27D053D-73A8-4AD6-AE9B-333D6E8FDA3B}" dt="2021-10-27T00:54:08.770" v="4749" actId="1076"/>
          <ac:cxnSpMkLst>
            <pc:docMk/>
            <pc:sldMk cId="3142557988" sldId="324"/>
            <ac:cxnSpMk id="12" creationId="{138EE15E-3A38-424E-8107-5C8294280A94}"/>
          </ac:cxnSpMkLst>
        </pc:cxnChg>
        <pc:cxnChg chg="add mod">
          <ac:chgData name="choi sungwoon" userId="dd863a805e970f02" providerId="LiveId" clId="{A27D053D-73A8-4AD6-AE9B-333D6E8FDA3B}" dt="2021-10-27T00:54:08.770" v="4749" actId="1076"/>
          <ac:cxnSpMkLst>
            <pc:docMk/>
            <pc:sldMk cId="3142557988" sldId="324"/>
            <ac:cxnSpMk id="18" creationId="{C9FF482B-DF92-4098-B020-DB55A5D86588}"/>
          </ac:cxnSpMkLst>
        </pc:cxnChg>
        <pc:cxnChg chg="add mod">
          <ac:chgData name="choi sungwoon" userId="dd863a805e970f02" providerId="LiveId" clId="{A27D053D-73A8-4AD6-AE9B-333D6E8FDA3B}" dt="2021-10-27T00:54:08.770" v="4749" actId="1076"/>
          <ac:cxnSpMkLst>
            <pc:docMk/>
            <pc:sldMk cId="3142557988" sldId="324"/>
            <ac:cxnSpMk id="23" creationId="{91119936-F1D8-4F6F-AFFE-A4BC1DFD50A9}"/>
          </ac:cxnSpMkLst>
        </pc:cxnChg>
        <pc:cxnChg chg="add mod">
          <ac:chgData name="choi sungwoon" userId="dd863a805e970f02" providerId="LiveId" clId="{A27D053D-73A8-4AD6-AE9B-333D6E8FDA3B}" dt="2021-10-27T00:54:08.770" v="4749" actId="1076"/>
          <ac:cxnSpMkLst>
            <pc:docMk/>
            <pc:sldMk cId="3142557988" sldId="324"/>
            <ac:cxnSpMk id="29" creationId="{E7F9E082-E348-4B7C-81BF-1193249DBA61}"/>
          </ac:cxnSpMkLst>
        </pc:cxnChg>
      </pc:sldChg>
      <pc:sldChg chg="addSp delSp modSp new mod modClrScheme chgLayout">
        <pc:chgData name="choi sungwoon" userId="dd863a805e970f02" providerId="LiveId" clId="{A27D053D-73A8-4AD6-AE9B-333D6E8FDA3B}" dt="2021-11-03T00:42:57.657" v="5110" actId="1076"/>
        <pc:sldMkLst>
          <pc:docMk/>
          <pc:sldMk cId="738919169" sldId="325"/>
        </pc:sldMkLst>
        <pc:spChg chg="mod ord">
          <ac:chgData name="choi sungwoon" userId="dd863a805e970f02" providerId="LiveId" clId="{A27D053D-73A8-4AD6-AE9B-333D6E8FDA3B}" dt="2021-11-03T00:01:29.894" v="4919" actId="700"/>
          <ac:spMkLst>
            <pc:docMk/>
            <pc:sldMk cId="738919169" sldId="325"/>
            <ac:spMk id="2" creationId="{8C4761FA-974E-4D6C-BDC4-2BE20A1E4F88}"/>
          </ac:spMkLst>
        </pc:spChg>
        <pc:spChg chg="mod ord">
          <ac:chgData name="choi sungwoon" userId="dd863a805e970f02" providerId="LiveId" clId="{A27D053D-73A8-4AD6-AE9B-333D6E8FDA3B}" dt="2021-11-03T00:06:53.274" v="5015" actId="21"/>
          <ac:spMkLst>
            <pc:docMk/>
            <pc:sldMk cId="738919169" sldId="325"/>
            <ac:spMk id="3" creationId="{98F5055D-811E-4A2D-8D93-C83C12DBF09D}"/>
          </ac:spMkLst>
        </pc:spChg>
        <pc:spChg chg="del">
          <ac:chgData name="choi sungwoon" userId="dd863a805e970f02" providerId="LiveId" clId="{A27D053D-73A8-4AD6-AE9B-333D6E8FDA3B}" dt="2021-11-03T00:01:29.894" v="4919" actId="700"/>
          <ac:spMkLst>
            <pc:docMk/>
            <pc:sldMk cId="738919169" sldId="325"/>
            <ac:spMk id="4" creationId="{1FF3FD6C-5380-4D8C-89AC-739B3E061CEF}"/>
          </ac:spMkLst>
        </pc:spChg>
        <pc:spChg chg="mod ord">
          <ac:chgData name="choi sungwoon" userId="dd863a805e970f02" providerId="LiveId" clId="{A27D053D-73A8-4AD6-AE9B-333D6E8FDA3B}" dt="2021-11-03T00:01:29.894" v="4919" actId="700"/>
          <ac:spMkLst>
            <pc:docMk/>
            <pc:sldMk cId="738919169" sldId="325"/>
            <ac:spMk id="5" creationId="{E69B4311-5694-4A23-BCFB-5441546474FD}"/>
          </ac:spMkLst>
        </pc:spChg>
        <pc:spChg chg="mod ord">
          <ac:chgData name="choi sungwoon" userId="dd863a805e970f02" providerId="LiveId" clId="{A27D053D-73A8-4AD6-AE9B-333D6E8FDA3B}" dt="2021-11-03T00:01:29.894" v="4919" actId="700"/>
          <ac:spMkLst>
            <pc:docMk/>
            <pc:sldMk cId="738919169" sldId="325"/>
            <ac:spMk id="6" creationId="{EB507B46-C167-47E3-BC1F-8B78E62DCB0E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7" creationId="{0623FBFC-14E5-4BD7-B1D0-F92CF8A6E56D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8" creationId="{D5BADBFA-C0E1-482F-A641-0F359D40285A}"/>
          </ac:spMkLst>
        </pc:spChg>
        <pc:spChg chg="add mod">
          <ac:chgData name="choi sungwoon" userId="dd863a805e970f02" providerId="LiveId" clId="{A27D053D-73A8-4AD6-AE9B-333D6E8FDA3B}" dt="2021-11-03T00:42:57.657" v="5110" actId="1076"/>
          <ac:spMkLst>
            <pc:docMk/>
            <pc:sldMk cId="738919169" sldId="325"/>
            <ac:spMk id="9" creationId="{C1B878C4-1697-4BCA-B7B4-72E26340E3EA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10" creationId="{A2FA81E2-AE83-4FA0-9D58-B9ABF5659CC6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24" creationId="{7D3010C4-B1B8-4BC6-9138-31F834E2A3E3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35" creationId="{A5B10390-CC91-4ABE-B48A-CA5D098BB516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70" creationId="{A6962A11-1216-4CC7-A6C1-103E786960FE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71" creationId="{1722131B-6A07-440D-A683-34572DC0080F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72" creationId="{1FB42E69-A3D0-46A9-9EC9-A40076DFD482}"/>
          </ac:spMkLst>
        </pc:spChg>
        <pc:spChg chg="add mod">
          <ac:chgData name="choi sungwoon" userId="dd863a805e970f02" providerId="LiveId" clId="{A27D053D-73A8-4AD6-AE9B-333D6E8FDA3B}" dt="2021-11-03T00:16:23.500" v="5092" actId="1076"/>
          <ac:spMkLst>
            <pc:docMk/>
            <pc:sldMk cId="738919169" sldId="325"/>
            <ac:spMk id="101" creationId="{A65A3221-1F7E-444B-B7DF-EBE1D6BBB3FB}"/>
          </ac:spMkLst>
        </pc:spChg>
        <pc:spChg chg="add mod">
          <ac:chgData name="choi sungwoon" userId="dd863a805e970f02" providerId="LiveId" clId="{A27D053D-73A8-4AD6-AE9B-333D6E8FDA3B}" dt="2021-11-03T00:16:23.500" v="5092" actId="1076"/>
          <ac:spMkLst>
            <pc:docMk/>
            <pc:sldMk cId="738919169" sldId="325"/>
            <ac:spMk id="102" creationId="{628DA061-7125-4677-A00B-20FF81BF8B15}"/>
          </ac:spMkLst>
        </pc:spChg>
        <pc:spChg chg="add mod">
          <ac:chgData name="choi sungwoon" userId="dd863a805e970f02" providerId="LiveId" clId="{A27D053D-73A8-4AD6-AE9B-333D6E8FDA3B}" dt="2021-11-03T00:16:23.500" v="5092" actId="1076"/>
          <ac:spMkLst>
            <pc:docMk/>
            <pc:sldMk cId="738919169" sldId="325"/>
            <ac:spMk id="104" creationId="{2ED47C58-7B78-4BAA-A297-6A82BFFA2F38}"/>
          </ac:spMkLst>
        </pc:spChg>
        <pc:spChg chg="add mod">
          <ac:chgData name="choi sungwoon" userId="dd863a805e970f02" providerId="LiveId" clId="{A27D053D-73A8-4AD6-AE9B-333D6E8FDA3B}" dt="2021-11-03T00:16:23.500" v="5092" actId="1076"/>
          <ac:spMkLst>
            <pc:docMk/>
            <pc:sldMk cId="738919169" sldId="325"/>
            <ac:spMk id="105" creationId="{343C3A59-3ADF-4228-8CE8-82900B3B6009}"/>
          </ac:spMkLst>
        </pc:spChg>
        <pc:spChg chg="add mod">
          <ac:chgData name="choi sungwoon" userId="dd863a805e970f02" providerId="LiveId" clId="{A27D053D-73A8-4AD6-AE9B-333D6E8FDA3B}" dt="2021-11-03T00:16:23.500" v="5092" actId="1076"/>
          <ac:spMkLst>
            <pc:docMk/>
            <pc:sldMk cId="738919169" sldId="325"/>
            <ac:spMk id="106" creationId="{9C7EFBBF-6DBE-4F7E-BC92-81F72E70677C}"/>
          </ac:spMkLst>
        </pc:spChg>
        <pc:spChg chg="add mod">
          <ac:chgData name="choi sungwoon" userId="dd863a805e970f02" providerId="LiveId" clId="{A27D053D-73A8-4AD6-AE9B-333D6E8FDA3B}" dt="2021-11-03T00:16:23.500" v="5092" actId="1076"/>
          <ac:spMkLst>
            <pc:docMk/>
            <pc:sldMk cId="738919169" sldId="325"/>
            <ac:spMk id="108" creationId="{B7DD4009-5624-4304-A8BC-060E422F41E5}"/>
          </ac:spMkLst>
        </pc:spChg>
        <pc:graphicFrameChg chg="add mod modGraphic">
          <ac:chgData name="choi sungwoon" userId="dd863a805e970f02" providerId="LiveId" clId="{A27D053D-73A8-4AD6-AE9B-333D6E8FDA3B}" dt="2021-11-03T00:40:21.370" v="5103" actId="20577"/>
          <ac:graphicFrameMkLst>
            <pc:docMk/>
            <pc:sldMk cId="738919169" sldId="325"/>
            <ac:graphicFrameMk id="100" creationId="{674EE3B5-3A9F-4EF2-94C7-6A0CEC54DECF}"/>
          </ac:graphicFrameMkLst>
        </pc:graphicFrameChg>
        <pc:graphicFrameChg chg="add mod modGraphic">
          <ac:chgData name="choi sungwoon" userId="dd863a805e970f02" providerId="LiveId" clId="{A27D053D-73A8-4AD6-AE9B-333D6E8FDA3B}" dt="2021-11-03T00:39:47.411" v="5100" actId="20577"/>
          <ac:graphicFrameMkLst>
            <pc:docMk/>
            <pc:sldMk cId="738919169" sldId="325"/>
            <ac:graphicFrameMk id="103" creationId="{DD952C39-399E-401E-B8FC-0E4F1F5ED645}"/>
          </ac:graphicFrameMkLst>
        </pc:graphicFrameChg>
        <pc:graphicFrameChg chg="add mod modGraphic">
          <ac:chgData name="choi sungwoon" userId="dd863a805e970f02" providerId="LiveId" clId="{A27D053D-73A8-4AD6-AE9B-333D6E8FDA3B}" dt="2021-11-03T00:40:24.654" v="5104" actId="20577"/>
          <ac:graphicFrameMkLst>
            <pc:docMk/>
            <pc:sldMk cId="738919169" sldId="325"/>
            <ac:graphicFrameMk id="107" creationId="{F95347B8-E921-4979-B789-43184EA0E196}"/>
          </ac:graphicFrameMkLst>
        </pc:graphicFrameChg>
        <pc:graphicFrameChg chg="add del mod modGraphic">
          <ac:chgData name="choi sungwoon" userId="dd863a805e970f02" providerId="LiveId" clId="{A27D053D-73A8-4AD6-AE9B-333D6E8FDA3B}" dt="2021-11-03T00:36:17.045" v="5096" actId="478"/>
          <ac:graphicFrameMkLst>
            <pc:docMk/>
            <pc:sldMk cId="738919169" sldId="325"/>
            <ac:graphicFrameMk id="112" creationId="{4C5B3B5A-D2BB-4FE0-BF50-43C675540D97}"/>
          </ac:graphicFrameMkLst>
        </pc:graphicFrame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12" creationId="{6136511D-A414-4DF5-9B60-5FBD4DC436E9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13" creationId="{3B0EF756-9219-40DE-AC3A-0E6632268349}"/>
          </ac:cxnSpMkLst>
        </pc:cxnChg>
        <pc:cxnChg chg="add del mod">
          <ac:chgData name="choi sungwoon" userId="dd863a805e970f02" providerId="LiveId" clId="{A27D053D-73A8-4AD6-AE9B-333D6E8FDA3B}" dt="2021-11-03T00:42:42.740" v="5106" actId="478"/>
          <ac:cxnSpMkLst>
            <pc:docMk/>
            <pc:sldMk cId="738919169" sldId="325"/>
            <ac:cxnSpMk id="16" creationId="{790AC24F-4378-45F3-92E0-02001B5E22E7}"/>
          </ac:cxnSpMkLst>
        </pc:cxnChg>
        <pc:cxnChg chg="add mod">
          <ac:chgData name="choi sungwoon" userId="dd863a805e970f02" providerId="LiveId" clId="{A27D053D-73A8-4AD6-AE9B-333D6E8FDA3B}" dt="2021-11-03T00:42:57.657" v="5110" actId="1076"/>
          <ac:cxnSpMkLst>
            <pc:docMk/>
            <pc:sldMk cId="738919169" sldId="325"/>
            <ac:cxnSpMk id="23" creationId="{9A45AE52-DFAE-4233-806B-15762EFD8887}"/>
          </ac:cxnSpMkLst>
        </pc:cxnChg>
        <pc:cxnChg chg="add del mod">
          <ac:chgData name="choi sungwoon" userId="dd863a805e970f02" providerId="LiveId" clId="{A27D053D-73A8-4AD6-AE9B-333D6E8FDA3B}" dt="2021-11-03T00:03:45.797" v="4966" actId="478"/>
          <ac:cxnSpMkLst>
            <pc:docMk/>
            <pc:sldMk cId="738919169" sldId="325"/>
            <ac:cxnSpMk id="25" creationId="{6F7B7243-2566-4E14-9091-C6878FFFAD0F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27" creationId="{1ABD991D-CC93-46DA-A151-880BBEC479BB}"/>
          </ac:cxnSpMkLst>
        </pc:cxnChg>
        <pc:cxnChg chg="add del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36" creationId="{1F09B718-8EBE-4520-A034-1DBFD3625952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73" creationId="{EED3414B-5088-4FEC-8FB7-9699C10E5B9C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76" creationId="{364F28D9-E278-43E7-B219-B6B9B5281661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85" creationId="{2592B10F-34C6-4659-8923-654A7AC3A1C3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88" creationId="{1D110072-AD0D-45CE-98A7-EAAC78915FCF}"/>
          </ac:cxnSpMkLst>
        </pc:cxnChg>
        <pc:cxnChg chg="add del mod">
          <ac:chgData name="choi sungwoon" userId="dd863a805e970f02" providerId="LiveId" clId="{A27D053D-73A8-4AD6-AE9B-333D6E8FDA3B}" dt="2021-11-03T00:09:22.608" v="5050" actId="478"/>
          <ac:cxnSpMkLst>
            <pc:docMk/>
            <pc:sldMk cId="738919169" sldId="325"/>
            <ac:cxnSpMk id="91" creationId="{1397E189-2006-4722-A4BB-23FC53F6E320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94" creationId="{CB12C565-4EDE-4149-8477-1C2812829299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97" creationId="{254D9707-D346-4F72-807A-9204C3EE7A9C}"/>
          </ac:cxnSpMkLst>
        </pc:cxnChg>
        <pc:cxnChg chg="add mod">
          <ac:chgData name="choi sungwoon" userId="dd863a805e970f02" providerId="LiveId" clId="{A27D053D-73A8-4AD6-AE9B-333D6E8FDA3B}" dt="2021-11-03T00:42:57.657" v="5110" actId="1076"/>
          <ac:cxnSpMkLst>
            <pc:docMk/>
            <pc:sldMk cId="738919169" sldId="325"/>
            <ac:cxnSpMk id="124" creationId="{D4D4D2E8-1FF6-4D83-B4D0-3397D37F2D45}"/>
          </ac:cxnSpMkLst>
        </pc:cxnChg>
      </pc:sldChg>
      <pc:sldChg chg="modSp new del mod">
        <pc:chgData name="choi sungwoon" userId="dd863a805e970f02" providerId="LiveId" clId="{A27D053D-73A8-4AD6-AE9B-333D6E8FDA3B}" dt="2021-11-03T00:47:18.065" v="5192" actId="47"/>
        <pc:sldMkLst>
          <pc:docMk/>
          <pc:sldMk cId="2309911992" sldId="326"/>
        </pc:sldMkLst>
        <pc:spChg chg="mod">
          <ac:chgData name="choi sungwoon" userId="dd863a805e970f02" providerId="LiveId" clId="{A27D053D-73A8-4AD6-AE9B-333D6E8FDA3B}" dt="2021-11-03T00:47:16.289" v="5191" actId="21"/>
          <ac:spMkLst>
            <pc:docMk/>
            <pc:sldMk cId="2309911992" sldId="326"/>
            <ac:spMk id="3" creationId="{77013787-925A-423A-BFA3-385B5ED69E31}"/>
          </ac:spMkLst>
        </pc:spChg>
      </pc:sldChg>
      <pc:sldChg chg="addSp delSp modSp new mod modClrScheme chgLayout">
        <pc:chgData name="choi sungwoon" userId="dd863a805e970f02" providerId="LiveId" clId="{A27D053D-73A8-4AD6-AE9B-333D6E8FDA3B}" dt="2021-11-03T01:04:41.289" v="5352" actId="15"/>
        <pc:sldMkLst>
          <pc:docMk/>
          <pc:sldMk cId="1019883976" sldId="327"/>
        </pc:sldMkLst>
        <pc:spChg chg="del">
          <ac:chgData name="choi sungwoon" userId="dd863a805e970f02" providerId="LiveId" clId="{A27D053D-73A8-4AD6-AE9B-333D6E8FDA3B}" dt="2021-11-03T00:43:14.907" v="5112" actId="700"/>
          <ac:spMkLst>
            <pc:docMk/>
            <pc:sldMk cId="1019883976" sldId="327"/>
            <ac:spMk id="2" creationId="{E07580E2-DAFD-4E5E-8D72-22DC507E2720}"/>
          </ac:spMkLst>
        </pc:spChg>
        <pc:spChg chg="del mod ord">
          <ac:chgData name="choi sungwoon" userId="dd863a805e970f02" providerId="LiveId" clId="{A27D053D-73A8-4AD6-AE9B-333D6E8FDA3B}" dt="2021-11-03T00:43:14.907" v="5112" actId="700"/>
          <ac:spMkLst>
            <pc:docMk/>
            <pc:sldMk cId="1019883976" sldId="327"/>
            <ac:spMk id="3" creationId="{296010A2-ADB0-4EBC-8655-0E3A56B4B8C2}"/>
          </ac:spMkLst>
        </pc:spChg>
        <pc:spChg chg="mod ord">
          <ac:chgData name="choi sungwoon" userId="dd863a805e970f02" providerId="LiveId" clId="{A27D053D-73A8-4AD6-AE9B-333D6E8FDA3B}" dt="2021-11-03T00:43:14.907" v="5112" actId="700"/>
          <ac:spMkLst>
            <pc:docMk/>
            <pc:sldMk cId="1019883976" sldId="327"/>
            <ac:spMk id="4" creationId="{97419DE5-A174-45AF-A65C-149AAF1D5788}"/>
          </ac:spMkLst>
        </pc:spChg>
        <pc:spChg chg="mod ord">
          <ac:chgData name="choi sungwoon" userId="dd863a805e970f02" providerId="LiveId" clId="{A27D053D-73A8-4AD6-AE9B-333D6E8FDA3B}" dt="2021-11-03T00:43:14.907" v="5112" actId="700"/>
          <ac:spMkLst>
            <pc:docMk/>
            <pc:sldMk cId="1019883976" sldId="327"/>
            <ac:spMk id="5" creationId="{03662A07-F46A-411B-8783-81ED89D18111}"/>
          </ac:spMkLst>
        </pc:spChg>
        <pc:spChg chg="add mod ord">
          <ac:chgData name="choi sungwoon" userId="dd863a805e970f02" providerId="LiveId" clId="{A27D053D-73A8-4AD6-AE9B-333D6E8FDA3B}" dt="2021-11-03T00:46:56.770" v="5190" actId="15"/>
          <ac:spMkLst>
            <pc:docMk/>
            <pc:sldMk cId="1019883976" sldId="327"/>
            <ac:spMk id="6" creationId="{A34EBD18-941A-465B-9182-80CDC15847CA}"/>
          </ac:spMkLst>
        </pc:spChg>
        <pc:spChg chg="add mod ord">
          <ac:chgData name="choi sungwoon" userId="dd863a805e970f02" providerId="LiveId" clId="{A27D053D-73A8-4AD6-AE9B-333D6E8FDA3B}" dt="2021-11-03T01:04:41.289" v="5352" actId="15"/>
          <ac:spMkLst>
            <pc:docMk/>
            <pc:sldMk cId="1019883976" sldId="327"/>
            <ac:spMk id="7" creationId="{9B95A22A-0668-4A5B-9133-5503FE06A02B}"/>
          </ac:spMkLst>
        </pc:spChg>
      </pc:sldChg>
      <pc:sldMasterChg chg="modSldLayout">
        <pc:chgData name="choi sungwoon" userId="dd863a805e970f02" providerId="LiveId" clId="{A27D053D-73A8-4AD6-AE9B-333D6E8FDA3B}" dt="2021-08-31T23:12:12.083" v="4" actId="1076"/>
        <pc:sldMasterMkLst>
          <pc:docMk/>
          <pc:sldMasterMk cId="0" sldId="2147483648"/>
        </pc:sldMasterMkLst>
        <pc:sldLayoutChg chg="addSp delSp modSp mod">
          <pc:chgData name="choi sungwoon" userId="dd863a805e970f02" providerId="LiveId" clId="{A27D053D-73A8-4AD6-AE9B-333D6E8FDA3B}" dt="2021-08-31T23:12:12.083" v="4" actId="1076"/>
          <pc:sldLayoutMkLst>
            <pc:docMk/>
            <pc:sldMasterMk cId="0" sldId="2147483648"/>
            <pc:sldLayoutMk cId="0" sldId="2147483649"/>
          </pc:sldLayoutMkLst>
          <pc:grpChg chg="del mod">
            <ac:chgData name="choi sungwoon" userId="dd863a805e970f02" providerId="LiveId" clId="{A27D053D-73A8-4AD6-AE9B-333D6E8FDA3B}" dt="2021-08-31T23:11:33.834" v="1" actId="478"/>
            <ac:grpSpMkLst>
              <pc:docMk/>
              <pc:sldMasterMk cId="0" sldId="2147483648"/>
              <pc:sldLayoutMk cId="0" sldId="2147483649"/>
              <ac:grpSpMk id="9" creationId="{00000000-0000-0000-0000-000000000000}"/>
            </ac:grpSpMkLst>
          </pc:grpChg>
          <pc:picChg chg="del topLvl">
            <ac:chgData name="choi sungwoon" userId="dd863a805e970f02" providerId="LiveId" clId="{A27D053D-73A8-4AD6-AE9B-333D6E8FDA3B}" dt="2021-08-31T23:11:33.834" v="1" actId="478"/>
            <ac:picMkLst>
              <pc:docMk/>
              <pc:sldMasterMk cId="0" sldId="2147483648"/>
              <pc:sldLayoutMk cId="0" sldId="2147483649"/>
              <ac:picMk id="10" creationId="{00000000-0000-0000-0000-000000000000}"/>
            </ac:picMkLst>
          </pc:picChg>
          <pc:picChg chg="del topLvl">
            <ac:chgData name="choi sungwoon" userId="dd863a805e970f02" providerId="LiveId" clId="{A27D053D-73A8-4AD6-AE9B-333D6E8FDA3B}" dt="2021-08-31T23:11:48.368" v="2" actId="478"/>
            <ac:picMkLst>
              <pc:docMk/>
              <pc:sldMasterMk cId="0" sldId="2147483648"/>
              <pc:sldLayoutMk cId="0" sldId="2147483649"/>
              <ac:picMk id="11" creationId="{00000000-0000-0000-0000-000000000000}"/>
            </ac:picMkLst>
          </pc:picChg>
          <pc:picChg chg="add mod">
            <ac:chgData name="choi sungwoon" userId="dd863a805e970f02" providerId="LiveId" clId="{A27D053D-73A8-4AD6-AE9B-333D6E8FDA3B}" dt="2021-08-31T23:12:12.083" v="4" actId="1076"/>
            <ac:picMkLst>
              <pc:docMk/>
              <pc:sldMasterMk cId="0" sldId="2147483648"/>
              <pc:sldLayoutMk cId="0" sldId="2147483649"/>
              <ac:picMk id="12" creationId="{72DE3F57-C4FB-4A82-9FDA-8C371E6C0072}"/>
            </ac:picMkLst>
          </pc:picChg>
        </pc:sldLayoutChg>
      </pc:sldMasterChg>
    </pc:docChg>
  </pc:docChgLst>
  <pc:docChgLst>
    <pc:chgData name="choi sungwoon" userId="dd863a805e970f02" providerId="LiveId" clId="{6BB96F1F-1112-4DED-AB7E-9D04F6DF55B0}"/>
    <pc:docChg chg="custSel delSld modSld modMainMaster">
      <pc:chgData name="choi sungwoon" userId="dd863a805e970f02" providerId="LiveId" clId="{6BB96F1F-1112-4DED-AB7E-9D04F6DF55B0}" dt="2021-08-31T23:08:29.790" v="768" actId="20577"/>
      <pc:docMkLst>
        <pc:docMk/>
      </pc:docMkLst>
      <pc:sldChg chg="modSp mod">
        <pc:chgData name="choi sungwoon" userId="dd863a805e970f02" providerId="LiveId" clId="{6BB96F1F-1112-4DED-AB7E-9D04F6DF55B0}" dt="2021-08-31T23:08:29.790" v="768" actId="20577"/>
        <pc:sldMkLst>
          <pc:docMk/>
          <pc:sldMk cId="2485293746" sldId="256"/>
        </pc:sldMkLst>
        <pc:spChg chg="mod">
          <ac:chgData name="choi sungwoon" userId="dd863a805e970f02" providerId="LiveId" clId="{6BB96F1F-1112-4DED-AB7E-9D04F6DF55B0}" dt="2021-08-31T23:08:29.790" v="768" actId="20577"/>
          <ac:spMkLst>
            <pc:docMk/>
            <pc:sldMk cId="2485293746" sldId="256"/>
            <ac:spMk id="2" creationId="{00000000-0000-0000-0000-000000000000}"/>
          </ac:spMkLst>
        </pc:spChg>
      </pc:sldChg>
      <pc:sldChg chg="addSp delSp modSp mod chgLayout">
        <pc:chgData name="choi sungwoon" userId="dd863a805e970f02" providerId="LiveId" clId="{6BB96F1F-1112-4DED-AB7E-9D04F6DF55B0}" dt="2021-08-31T23:07:34.965" v="732" actId="478"/>
        <pc:sldMkLst>
          <pc:docMk/>
          <pc:sldMk cId="1840630231" sldId="295"/>
        </pc:sldMkLst>
        <pc:spChg chg="mod or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2" creationId="{00000000-0000-0000-0000-000000000000}"/>
          </ac:spMkLst>
        </pc:spChg>
        <pc:spChg chg="mod or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3" creationId="{00000000-0000-0000-0000-000000000000}"/>
          </ac:spMkLst>
        </pc:spChg>
        <pc:spChg chg="mod or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4" creationId="{00000000-0000-0000-0000-000000000000}"/>
          </ac:spMkLst>
        </pc:spChg>
        <pc:spChg chg="add del mod">
          <ac:chgData name="choi sungwoon" userId="dd863a805e970f02" providerId="LiveId" clId="{6BB96F1F-1112-4DED-AB7E-9D04F6DF55B0}" dt="2021-08-31T23:01:25.567" v="684" actId="6264"/>
          <ac:spMkLst>
            <pc:docMk/>
            <pc:sldMk cId="1840630231" sldId="295"/>
            <ac:spMk id="5" creationId="{9E97C78E-C373-40C9-A39E-81305C2A77F9}"/>
          </ac:spMkLst>
        </pc:spChg>
        <pc:spChg chg="del mod ord">
          <ac:chgData name="choi sungwoon" userId="dd863a805e970f02" providerId="LiveId" clId="{6BB96F1F-1112-4DED-AB7E-9D04F6DF55B0}" dt="2021-08-31T23:04:06.050" v="700" actId="478"/>
          <ac:spMkLst>
            <pc:docMk/>
            <pc:sldMk cId="1840630231" sldId="295"/>
            <ac:spMk id="6" creationId="{00000000-0000-0000-0000-000000000000}"/>
          </ac:spMkLst>
        </pc:spChg>
        <pc:spChg chg="add del mod">
          <ac:chgData name="choi sungwoon" userId="dd863a805e970f02" providerId="LiveId" clId="{6BB96F1F-1112-4DED-AB7E-9D04F6DF55B0}" dt="2021-08-31T23:01:25.567" v="684" actId="6264"/>
          <ac:spMkLst>
            <pc:docMk/>
            <pc:sldMk cId="1840630231" sldId="295"/>
            <ac:spMk id="7" creationId="{C4D2F8A9-8AB0-42D9-913D-A11C5DF41220}"/>
          </ac:spMkLst>
        </pc:spChg>
        <pc:spChg chg="add del mod">
          <ac:chgData name="choi sungwoon" userId="dd863a805e970f02" providerId="LiveId" clId="{6BB96F1F-1112-4DED-AB7E-9D04F6DF55B0}" dt="2021-08-31T23:01:25.567" v="684" actId="6264"/>
          <ac:spMkLst>
            <pc:docMk/>
            <pc:sldMk cId="1840630231" sldId="295"/>
            <ac:spMk id="8" creationId="{13060870-D5E9-4173-A7AD-357B10EA950A}"/>
          </ac:spMkLst>
        </pc:spChg>
        <pc:spChg chg="add del mod">
          <ac:chgData name="choi sungwoon" userId="dd863a805e970f02" providerId="LiveId" clId="{6BB96F1F-1112-4DED-AB7E-9D04F6DF55B0}" dt="2021-08-31T23:01:25.567" v="684" actId="6264"/>
          <ac:spMkLst>
            <pc:docMk/>
            <pc:sldMk cId="1840630231" sldId="295"/>
            <ac:spMk id="9" creationId="{A9D90FED-C1DE-4BB6-A048-A970F01A16A2}"/>
          </ac:spMkLst>
        </pc:spChg>
        <pc:spChg chg="del mod ord">
          <ac:chgData name="choi sungwoon" userId="dd863a805e970f02" providerId="LiveId" clId="{6BB96F1F-1112-4DED-AB7E-9D04F6DF55B0}" dt="2021-08-31T23:04:08.634" v="701" actId="478"/>
          <ac:spMkLst>
            <pc:docMk/>
            <pc:sldMk cId="1840630231" sldId="295"/>
            <ac:spMk id="10" creationId="{27184F6C-9205-4479-A079-2AC80C1D034D}"/>
          </ac:spMkLst>
        </pc:spChg>
        <pc:spChg chg="add del mod">
          <ac:chgData name="choi sungwoon" userId="dd863a805e970f02" providerId="LiveId" clId="{6BB96F1F-1112-4DED-AB7E-9D04F6DF55B0}" dt="2021-08-31T23:03:50.555" v="698" actId="6264"/>
          <ac:spMkLst>
            <pc:docMk/>
            <pc:sldMk cId="1840630231" sldId="295"/>
            <ac:spMk id="11" creationId="{15271EC9-73CE-40F3-95ED-2853DA7E1B23}"/>
          </ac:spMkLst>
        </pc:spChg>
        <pc:spChg chg="add del mod">
          <ac:chgData name="choi sungwoon" userId="dd863a805e970f02" providerId="LiveId" clId="{6BB96F1F-1112-4DED-AB7E-9D04F6DF55B0}" dt="2021-08-31T23:03:50.555" v="698" actId="6264"/>
          <ac:spMkLst>
            <pc:docMk/>
            <pc:sldMk cId="1840630231" sldId="295"/>
            <ac:spMk id="12" creationId="{BE1DAB7B-02D1-413F-9FD0-E74A443F5612}"/>
          </ac:spMkLst>
        </pc:spChg>
        <pc:spChg chg="add del mod">
          <ac:chgData name="choi sungwoon" userId="dd863a805e970f02" providerId="LiveId" clId="{6BB96F1F-1112-4DED-AB7E-9D04F6DF55B0}" dt="2021-08-31T23:03:50.555" v="698" actId="6264"/>
          <ac:spMkLst>
            <pc:docMk/>
            <pc:sldMk cId="1840630231" sldId="295"/>
            <ac:spMk id="13" creationId="{FE5AD87E-41E2-4029-8541-E27C8CD4C7E4}"/>
          </ac:spMkLst>
        </pc:spChg>
        <pc:spChg chg="add del mod">
          <ac:chgData name="choi sungwoon" userId="dd863a805e970f02" providerId="LiveId" clId="{6BB96F1F-1112-4DED-AB7E-9D04F6DF55B0}" dt="2021-08-31T23:03:50.555" v="698" actId="6264"/>
          <ac:spMkLst>
            <pc:docMk/>
            <pc:sldMk cId="1840630231" sldId="295"/>
            <ac:spMk id="14" creationId="{5B71E657-4E6D-45E0-954E-133C8E5B3851}"/>
          </ac:spMkLst>
        </pc:spChg>
        <pc:spChg chg="add del mod">
          <ac:chgData name="choi sungwoon" userId="dd863a805e970f02" providerId="LiveId" clId="{6BB96F1F-1112-4DED-AB7E-9D04F6DF55B0}" dt="2021-08-31T23:03:50.555" v="698" actId="6264"/>
          <ac:spMkLst>
            <pc:docMk/>
            <pc:sldMk cId="1840630231" sldId="295"/>
            <ac:spMk id="15" creationId="{B399CB67-D833-4621-A90F-86C912548F35}"/>
          </ac:spMkLst>
        </pc:spChg>
        <pc:spChg chg="add del mo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16" creationId="{3EDF5316-1525-43E9-B428-F41AD989D754}"/>
          </ac:spMkLst>
        </pc:spChg>
        <pc:spChg chg="add del mo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17" creationId="{A6778424-8E82-4E10-8924-71CC4FA26D11}"/>
          </ac:spMkLst>
        </pc:spChg>
        <pc:spChg chg="add del mo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18" creationId="{24306D91-1415-42ED-8A3A-39B12C59D701}"/>
          </ac:spMkLst>
        </pc:spChg>
        <pc:spChg chg="add del mo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19" creationId="{40C99CEB-3289-45C8-BE0D-4BD575F75D3B}"/>
          </ac:spMkLst>
        </pc:spChg>
        <pc:spChg chg="add del mo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20" creationId="{B56F58B4-04DF-490C-A136-665DD40A37CB}"/>
          </ac:spMkLst>
        </pc:spChg>
        <pc:spChg chg="mod">
          <ac:chgData name="choi sungwoon" userId="dd863a805e970f02" providerId="LiveId" clId="{6BB96F1F-1112-4DED-AB7E-9D04F6DF55B0}" dt="2021-08-31T23:06:11.091" v="715" actId="478"/>
          <ac:spMkLst>
            <pc:docMk/>
            <pc:sldMk cId="1840630231" sldId="295"/>
            <ac:spMk id="21" creationId="{35BB83EE-32D4-4C69-8EE3-0CD9CB71D283}"/>
          </ac:spMkLst>
        </pc:spChg>
        <pc:spChg chg="del mod">
          <ac:chgData name="choi sungwoon" userId="dd863a805e970f02" providerId="LiveId" clId="{6BB96F1F-1112-4DED-AB7E-9D04F6DF55B0}" dt="2021-08-31T23:07:34.965" v="732" actId="478"/>
          <ac:spMkLst>
            <pc:docMk/>
            <pc:sldMk cId="1840630231" sldId="295"/>
            <ac:spMk id="22" creationId="{B1CC7147-E4CF-493C-BDCE-F9DBE455445E}"/>
          </ac:spMkLst>
        </pc:spChg>
      </pc:sldChg>
      <pc:sldChg chg="del">
        <pc:chgData name="choi sungwoon" userId="dd863a805e970f02" providerId="LiveId" clId="{6BB96F1F-1112-4DED-AB7E-9D04F6DF55B0}" dt="2021-08-31T22:55:39.321" v="624" actId="47"/>
        <pc:sldMkLst>
          <pc:docMk/>
          <pc:sldMk cId="871685903" sldId="296"/>
        </pc:sldMkLst>
      </pc:sldChg>
      <pc:sldChg chg="addSp delSp modSp mod chgLayout">
        <pc:chgData name="choi sungwoon" userId="dd863a805e970f02" providerId="LiveId" clId="{6BB96F1F-1112-4DED-AB7E-9D04F6DF55B0}" dt="2021-08-31T23:07:18.817" v="731" actId="478"/>
        <pc:sldMkLst>
          <pc:docMk/>
          <pc:sldMk cId="3692906224" sldId="297"/>
        </pc:sldMkLst>
        <pc:spChg chg="mod ord">
          <ac:chgData name="choi sungwoon" userId="dd863a805e970f02" providerId="LiveId" clId="{6BB96F1F-1112-4DED-AB7E-9D04F6DF55B0}" dt="2021-08-31T23:07:11.173" v="729" actId="6264"/>
          <ac:spMkLst>
            <pc:docMk/>
            <pc:sldMk cId="3692906224" sldId="297"/>
            <ac:spMk id="2" creationId="{00000000-0000-0000-0000-000000000000}"/>
          </ac:spMkLst>
        </pc:spChg>
        <pc:spChg chg="mod ord">
          <ac:chgData name="choi sungwoon" userId="dd863a805e970f02" providerId="LiveId" clId="{6BB96F1F-1112-4DED-AB7E-9D04F6DF55B0}" dt="2021-08-31T23:07:11.173" v="729" actId="6264"/>
          <ac:spMkLst>
            <pc:docMk/>
            <pc:sldMk cId="3692906224" sldId="297"/>
            <ac:spMk id="3" creationId="{00000000-0000-0000-0000-000000000000}"/>
          </ac:spMkLst>
        </pc:spChg>
        <pc:spChg chg="add del mod">
          <ac:chgData name="choi sungwoon" userId="dd863a805e970f02" providerId="LiveId" clId="{6BB96F1F-1112-4DED-AB7E-9D04F6DF55B0}" dt="2021-08-31T23:03:19.785" v="697" actId="6264"/>
          <ac:spMkLst>
            <pc:docMk/>
            <pc:sldMk cId="3692906224" sldId="297"/>
            <ac:spMk id="4" creationId="{31FEC1E2-468F-4ED1-8706-87BC5BC950F9}"/>
          </ac:spMkLst>
        </pc:spChg>
        <pc:spChg chg="mod ord">
          <ac:chgData name="choi sungwoon" userId="dd863a805e970f02" providerId="LiveId" clId="{6BB96F1F-1112-4DED-AB7E-9D04F6DF55B0}" dt="2021-08-31T22:56:33.531" v="636" actId="700"/>
          <ac:spMkLst>
            <pc:docMk/>
            <pc:sldMk cId="3692906224" sldId="297"/>
            <ac:spMk id="5" creationId="{00000000-0000-0000-0000-000000000000}"/>
          </ac:spMkLst>
        </pc:spChg>
        <pc:spChg chg="mod ord">
          <ac:chgData name="choi sungwoon" userId="dd863a805e970f02" providerId="LiveId" clId="{6BB96F1F-1112-4DED-AB7E-9D04F6DF55B0}" dt="2021-08-31T22:56:33.531" v="636" actId="700"/>
          <ac:spMkLst>
            <pc:docMk/>
            <pc:sldMk cId="3692906224" sldId="297"/>
            <ac:spMk id="6" creationId="{00000000-0000-0000-0000-000000000000}"/>
          </ac:spMkLst>
        </pc:spChg>
        <pc:spChg chg="add del mod">
          <ac:chgData name="choi sungwoon" userId="dd863a805e970f02" providerId="LiveId" clId="{6BB96F1F-1112-4DED-AB7E-9D04F6DF55B0}" dt="2021-08-31T23:03:19.785" v="697" actId="6264"/>
          <ac:spMkLst>
            <pc:docMk/>
            <pc:sldMk cId="3692906224" sldId="297"/>
            <ac:spMk id="7" creationId="{A403787D-12F7-40E4-A3F5-A36DA7563AF1}"/>
          </ac:spMkLst>
        </pc:spChg>
        <pc:spChg chg="del mod ord">
          <ac:chgData name="choi sungwoon" userId="dd863a805e970f02" providerId="LiveId" clId="{6BB96F1F-1112-4DED-AB7E-9D04F6DF55B0}" dt="2021-08-31T23:04:28.789" v="704" actId="478"/>
          <ac:spMkLst>
            <pc:docMk/>
            <pc:sldMk cId="3692906224" sldId="297"/>
            <ac:spMk id="8" creationId="{A39694A0-B04B-4A98-93E3-188473F92984}"/>
          </ac:spMkLst>
        </pc:spChg>
        <pc:spChg chg="del mod ord">
          <ac:chgData name="choi sungwoon" userId="dd863a805e970f02" providerId="LiveId" clId="{6BB96F1F-1112-4DED-AB7E-9D04F6DF55B0}" dt="2021-08-31T23:04:30.918" v="705" actId="478"/>
          <ac:spMkLst>
            <pc:docMk/>
            <pc:sldMk cId="3692906224" sldId="297"/>
            <ac:spMk id="9" creationId="{8738DFCC-FC8C-4C0C-B5AF-AAD36E2EAB93}"/>
          </ac:spMkLst>
        </pc:spChg>
        <pc:spChg chg="add del mod">
          <ac:chgData name="choi sungwoon" userId="dd863a805e970f02" providerId="LiveId" clId="{6BB96F1F-1112-4DED-AB7E-9D04F6DF55B0}" dt="2021-08-31T23:04:23.856" v="702" actId="6264"/>
          <ac:spMkLst>
            <pc:docMk/>
            <pc:sldMk cId="3692906224" sldId="297"/>
            <ac:spMk id="10" creationId="{9D66AD8D-C440-4DC9-8089-2EA562259A3B}"/>
          </ac:spMkLst>
        </pc:spChg>
        <pc:spChg chg="add del mod">
          <ac:chgData name="choi sungwoon" userId="dd863a805e970f02" providerId="LiveId" clId="{6BB96F1F-1112-4DED-AB7E-9D04F6DF55B0}" dt="2021-08-31T23:04:23.856" v="702" actId="6264"/>
          <ac:spMkLst>
            <pc:docMk/>
            <pc:sldMk cId="3692906224" sldId="297"/>
            <ac:spMk id="11" creationId="{28D07D1A-FC41-4C1B-A50F-D0480FDDE1B1}"/>
          </ac:spMkLst>
        </pc:spChg>
        <pc:spChg chg="add del mod">
          <ac:chgData name="choi sungwoon" userId="dd863a805e970f02" providerId="LiveId" clId="{6BB96F1F-1112-4DED-AB7E-9D04F6DF55B0}" dt="2021-08-31T23:04:23.856" v="702" actId="6264"/>
          <ac:spMkLst>
            <pc:docMk/>
            <pc:sldMk cId="3692906224" sldId="297"/>
            <ac:spMk id="12" creationId="{7912D62C-55F6-4E1E-9D6C-CD8E9F6FCD87}"/>
          </ac:spMkLst>
        </pc:spChg>
        <pc:spChg chg="add del mod">
          <ac:chgData name="choi sungwoon" userId="dd863a805e970f02" providerId="LiveId" clId="{6BB96F1F-1112-4DED-AB7E-9D04F6DF55B0}" dt="2021-08-31T23:04:23.856" v="702" actId="6264"/>
          <ac:spMkLst>
            <pc:docMk/>
            <pc:sldMk cId="3692906224" sldId="297"/>
            <ac:spMk id="13" creationId="{20578063-17C2-4E10-AA49-664BB590DFB3}"/>
          </ac:spMkLst>
        </pc:spChg>
        <pc:spChg chg="add del mod">
          <ac:chgData name="choi sungwoon" userId="dd863a805e970f02" providerId="LiveId" clId="{6BB96F1F-1112-4DED-AB7E-9D04F6DF55B0}" dt="2021-08-31T23:04:25.269" v="703" actId="6264"/>
          <ac:spMkLst>
            <pc:docMk/>
            <pc:sldMk cId="3692906224" sldId="297"/>
            <ac:spMk id="14" creationId="{0D8C7F60-0D64-4DE1-A60E-F2840006EAE8}"/>
          </ac:spMkLst>
        </pc:spChg>
        <pc:spChg chg="add del mod">
          <ac:chgData name="choi sungwoon" userId="dd863a805e970f02" providerId="LiveId" clId="{6BB96F1F-1112-4DED-AB7E-9D04F6DF55B0}" dt="2021-08-31T23:04:25.269" v="703" actId="6264"/>
          <ac:spMkLst>
            <pc:docMk/>
            <pc:sldMk cId="3692906224" sldId="297"/>
            <ac:spMk id="15" creationId="{C5ADB0EE-8F55-4F43-B8F0-38D1698A588D}"/>
          </ac:spMkLst>
        </pc:spChg>
        <pc:spChg chg="add del mod">
          <ac:chgData name="choi sungwoon" userId="dd863a805e970f02" providerId="LiveId" clId="{6BB96F1F-1112-4DED-AB7E-9D04F6DF55B0}" dt="2021-08-31T23:04:25.269" v="703" actId="6264"/>
          <ac:spMkLst>
            <pc:docMk/>
            <pc:sldMk cId="3692906224" sldId="297"/>
            <ac:spMk id="16" creationId="{136B0B7D-EE61-4B21-8F47-A11D6F7EEB69}"/>
          </ac:spMkLst>
        </pc:spChg>
        <pc:spChg chg="add del mod">
          <ac:chgData name="choi sungwoon" userId="dd863a805e970f02" providerId="LiveId" clId="{6BB96F1F-1112-4DED-AB7E-9D04F6DF55B0}" dt="2021-08-31T23:04:25.269" v="703" actId="6264"/>
          <ac:spMkLst>
            <pc:docMk/>
            <pc:sldMk cId="3692906224" sldId="297"/>
            <ac:spMk id="17" creationId="{AF52260A-91FF-4D26-BE5A-BC3DD3FDCE65}"/>
          </ac:spMkLst>
        </pc:spChg>
        <pc:spChg chg="del mod ord">
          <ac:chgData name="choi sungwoon" userId="dd863a805e970f02" providerId="LiveId" clId="{6BB96F1F-1112-4DED-AB7E-9D04F6DF55B0}" dt="2021-08-31T23:07:15.635" v="730" actId="478"/>
          <ac:spMkLst>
            <pc:docMk/>
            <pc:sldMk cId="3692906224" sldId="297"/>
            <ac:spMk id="18" creationId="{8FE2CB1D-A875-4ABA-B1A4-CBEB513C0CE1}"/>
          </ac:spMkLst>
        </pc:spChg>
        <pc:spChg chg="del mod ord">
          <ac:chgData name="choi sungwoon" userId="dd863a805e970f02" providerId="LiveId" clId="{6BB96F1F-1112-4DED-AB7E-9D04F6DF55B0}" dt="2021-08-31T23:07:18.817" v="731" actId="478"/>
          <ac:spMkLst>
            <pc:docMk/>
            <pc:sldMk cId="3692906224" sldId="297"/>
            <ac:spMk id="19" creationId="{E8A7ECFF-5A46-4F82-A95D-E921255C4773}"/>
          </ac:spMkLst>
        </pc:spChg>
        <pc:spChg chg="add del mod">
          <ac:chgData name="choi sungwoon" userId="dd863a805e970f02" providerId="LiveId" clId="{6BB96F1F-1112-4DED-AB7E-9D04F6DF55B0}" dt="2021-08-31T23:07:09.663" v="728" actId="6264"/>
          <ac:spMkLst>
            <pc:docMk/>
            <pc:sldMk cId="3692906224" sldId="297"/>
            <ac:spMk id="20" creationId="{5FB0F5BE-9424-4F5B-8F26-36EFCDE7F6CD}"/>
          </ac:spMkLst>
        </pc:spChg>
        <pc:spChg chg="add del mod">
          <ac:chgData name="choi sungwoon" userId="dd863a805e970f02" providerId="LiveId" clId="{6BB96F1F-1112-4DED-AB7E-9D04F6DF55B0}" dt="2021-08-31T23:07:09.663" v="728" actId="6264"/>
          <ac:spMkLst>
            <pc:docMk/>
            <pc:sldMk cId="3692906224" sldId="297"/>
            <ac:spMk id="21" creationId="{0CC8EAC3-0733-426B-BE70-70E7F053645E}"/>
          </ac:spMkLst>
        </pc:spChg>
        <pc:spChg chg="add del mod">
          <ac:chgData name="choi sungwoon" userId="dd863a805e970f02" providerId="LiveId" clId="{6BB96F1F-1112-4DED-AB7E-9D04F6DF55B0}" dt="2021-08-31T23:07:09.663" v="728" actId="6264"/>
          <ac:spMkLst>
            <pc:docMk/>
            <pc:sldMk cId="3692906224" sldId="297"/>
            <ac:spMk id="22" creationId="{5BB6B61A-8E23-4F1C-B110-3B63B161957C}"/>
          </ac:spMkLst>
        </pc:spChg>
        <pc:spChg chg="add del mod">
          <ac:chgData name="choi sungwoon" userId="dd863a805e970f02" providerId="LiveId" clId="{6BB96F1F-1112-4DED-AB7E-9D04F6DF55B0}" dt="2021-08-31T23:07:09.663" v="728" actId="6264"/>
          <ac:spMkLst>
            <pc:docMk/>
            <pc:sldMk cId="3692906224" sldId="297"/>
            <ac:spMk id="23" creationId="{C3DAC16E-DC0B-44F4-A345-DC5A9FA1681E}"/>
          </ac:spMkLst>
        </pc:spChg>
        <pc:spChg chg="add del mod">
          <ac:chgData name="choi sungwoon" userId="dd863a805e970f02" providerId="LiveId" clId="{6BB96F1F-1112-4DED-AB7E-9D04F6DF55B0}" dt="2021-08-31T23:07:11.173" v="729" actId="6264"/>
          <ac:spMkLst>
            <pc:docMk/>
            <pc:sldMk cId="3692906224" sldId="297"/>
            <ac:spMk id="24" creationId="{043561DC-C55E-4F78-986E-25102A95D7CB}"/>
          </ac:spMkLst>
        </pc:spChg>
        <pc:spChg chg="add del mod">
          <ac:chgData name="choi sungwoon" userId="dd863a805e970f02" providerId="LiveId" clId="{6BB96F1F-1112-4DED-AB7E-9D04F6DF55B0}" dt="2021-08-31T23:07:11.173" v="729" actId="6264"/>
          <ac:spMkLst>
            <pc:docMk/>
            <pc:sldMk cId="3692906224" sldId="297"/>
            <ac:spMk id="25" creationId="{8B6FB616-0606-4820-8C70-BA87ED5E9CE9}"/>
          </ac:spMkLst>
        </pc:spChg>
        <pc:spChg chg="add del mod">
          <ac:chgData name="choi sungwoon" userId="dd863a805e970f02" providerId="LiveId" clId="{6BB96F1F-1112-4DED-AB7E-9D04F6DF55B0}" dt="2021-08-31T23:07:11.173" v="729" actId="6264"/>
          <ac:spMkLst>
            <pc:docMk/>
            <pc:sldMk cId="3692906224" sldId="297"/>
            <ac:spMk id="26" creationId="{9749D851-9A8D-445E-952B-595DE2464FCC}"/>
          </ac:spMkLst>
        </pc:spChg>
        <pc:spChg chg="add del mod">
          <ac:chgData name="choi sungwoon" userId="dd863a805e970f02" providerId="LiveId" clId="{6BB96F1F-1112-4DED-AB7E-9D04F6DF55B0}" dt="2021-08-31T23:07:11.173" v="729" actId="6264"/>
          <ac:spMkLst>
            <pc:docMk/>
            <pc:sldMk cId="3692906224" sldId="297"/>
            <ac:spMk id="27" creationId="{C47EB2C6-3814-42B2-ACD0-A3908D0A33CD}"/>
          </ac:spMkLst>
        </pc:spChg>
      </pc:sldChg>
      <pc:sldMasterChg chg="addSp delSp modSp mod delSldLayout modSldLayout sldLayoutOrd">
        <pc:chgData name="choi sungwoon" userId="dd863a805e970f02" providerId="LiveId" clId="{6BB96F1F-1112-4DED-AB7E-9D04F6DF55B0}" dt="2021-08-31T23:06:56.159" v="727"/>
        <pc:sldMasterMkLst>
          <pc:docMk/>
          <pc:sldMasterMk cId="0" sldId="2147483648"/>
        </pc:sldMasterMkLst>
        <pc:spChg chg="mod">
          <ac:chgData name="choi sungwoon" userId="dd863a805e970f02" providerId="LiveId" clId="{6BB96F1F-1112-4DED-AB7E-9D04F6DF55B0}" dt="2021-08-31T23:01:56.372" v="688" actId="14100"/>
          <ac:spMkLst>
            <pc:docMk/>
            <pc:sldMasterMk cId="0" sldId="2147483648"/>
            <ac:spMk id="1026" creationId="{00000000-0000-0000-0000-000000000000}"/>
          </ac:spMkLst>
        </pc:spChg>
        <pc:spChg chg="mod">
          <ac:chgData name="choi sungwoon" userId="dd863a805e970f02" providerId="LiveId" clId="{6BB96F1F-1112-4DED-AB7E-9D04F6DF55B0}" dt="2021-08-31T23:05:20.384" v="709" actId="14100"/>
          <ac:spMkLst>
            <pc:docMk/>
            <pc:sldMasterMk cId="0" sldId="2147483648"/>
            <ac:spMk id="1027" creationId="{00000000-0000-0000-0000-000000000000}"/>
          </ac:spMkLst>
        </pc:spChg>
        <pc:spChg chg="mod">
          <ac:chgData name="choi sungwoon" userId="dd863a805e970f02" providerId="LiveId" clId="{6BB96F1F-1112-4DED-AB7E-9D04F6DF55B0}" dt="2021-08-31T23:05:15.816" v="708" actId="1076"/>
          <ac:spMkLst>
            <pc:docMk/>
            <pc:sldMasterMk cId="0" sldId="2147483648"/>
            <ac:spMk id="1035" creationId="{00000000-0000-0000-0000-000000000000}"/>
          </ac:spMkLst>
        </pc:spChg>
        <pc:cxnChg chg="add del mod">
          <ac:chgData name="choi sungwoon" userId="dd863a805e970f02" providerId="LiveId" clId="{6BB96F1F-1112-4DED-AB7E-9D04F6DF55B0}" dt="2021-08-31T22:57:30.259" v="641"/>
          <ac:cxnSpMkLst>
            <pc:docMk/>
            <pc:sldMasterMk cId="0" sldId="2147483648"/>
            <ac:cxnSpMk id="10" creationId="{51D1521A-691C-433C-B5C5-DD895A1EAE93}"/>
          </ac:cxnSpMkLst>
        </pc:cxnChg>
        <pc:sldLayoutChg chg="addSp delSp modSp del mod">
          <pc:chgData name="choi sungwoon" userId="dd863a805e970f02" providerId="LiveId" clId="{6BB96F1F-1112-4DED-AB7E-9D04F6DF55B0}" dt="2021-08-31T23:02:12.805" v="689" actId="2696"/>
          <pc:sldLayoutMkLst>
            <pc:docMk/>
            <pc:sldMasterMk cId="0" sldId="2147483648"/>
            <pc:sldLayoutMk cId="1772494756" sldId="2147483651"/>
          </pc:sldLayoutMkLst>
          <pc:spChg chg="del mod">
            <ac:chgData name="choi sungwoon" userId="dd863a805e970f02" providerId="LiveId" clId="{6BB96F1F-1112-4DED-AB7E-9D04F6DF55B0}" dt="2021-08-31T22:58:22.348" v="650" actId="478"/>
            <ac:spMkLst>
              <pc:docMk/>
              <pc:sldMasterMk cId="0" sldId="2147483648"/>
              <pc:sldLayoutMk cId="1772494756" sldId="2147483651"/>
              <ac:spMk id="2" creationId="{00000000-0000-0000-0000-000000000000}"/>
            </ac:spMkLst>
          </pc:spChg>
          <pc:spChg chg="mod">
            <ac:chgData name="choi sungwoon" userId="dd863a805e970f02" providerId="LiveId" clId="{6BB96F1F-1112-4DED-AB7E-9D04F6DF55B0}" dt="2021-08-31T22:58:29.620" v="658" actId="20577"/>
            <ac:spMkLst>
              <pc:docMk/>
              <pc:sldMasterMk cId="0" sldId="2147483648"/>
              <pc:sldLayoutMk cId="1772494756" sldId="2147483651"/>
              <ac:spMk id="4" creationId="{00000000-0000-0000-0000-000000000000}"/>
            </ac:spMkLst>
          </pc:spChg>
          <pc:grpChg chg="del">
            <ac:chgData name="choi sungwoon" userId="dd863a805e970f02" providerId="LiveId" clId="{6BB96F1F-1112-4DED-AB7E-9D04F6DF55B0}" dt="2021-08-31T22:58:15.984" v="649" actId="478"/>
            <ac:grpSpMkLst>
              <pc:docMk/>
              <pc:sldMasterMk cId="0" sldId="2147483648"/>
              <pc:sldLayoutMk cId="1772494756" sldId="2147483651"/>
              <ac:grpSpMk id="5" creationId="{00000000-0000-0000-0000-000000000000}"/>
            </ac:grpSpMkLst>
          </pc:grpChg>
          <pc:cxnChg chg="add mod">
            <ac:chgData name="choi sungwoon" userId="dd863a805e970f02" providerId="LiveId" clId="{6BB96F1F-1112-4DED-AB7E-9D04F6DF55B0}" dt="2021-08-31T22:58:44.908" v="659"/>
            <ac:cxnSpMkLst>
              <pc:docMk/>
              <pc:sldMasterMk cId="0" sldId="2147483648"/>
              <pc:sldLayoutMk cId="1772494756" sldId="2147483651"/>
              <ac:cxnSpMk id="10" creationId="{4E61B0A1-1E2B-4795-A2B5-827719AF0D7B}"/>
            </ac:cxnSpMkLst>
          </pc:cxnChg>
        </pc:sldLayoutChg>
        <pc:sldLayoutChg chg="addSp delSp modSp mod">
          <pc:chgData name="choi sungwoon" userId="dd863a805e970f02" providerId="LiveId" clId="{6BB96F1F-1112-4DED-AB7E-9D04F6DF55B0}" dt="2021-08-31T23:06:16.094" v="717"/>
          <pc:sldLayoutMkLst>
            <pc:docMk/>
            <pc:sldMasterMk cId="0" sldId="2147483648"/>
            <pc:sldLayoutMk cId="2727230833" sldId="2147483652"/>
          </pc:sldLayoutMkLst>
          <pc:spChg chg="mod">
            <ac:chgData name="choi sungwoon" userId="dd863a805e970f02" providerId="LiveId" clId="{6BB96F1F-1112-4DED-AB7E-9D04F6DF55B0}" dt="2021-08-31T22:56:56.741" v="638" actId="14100"/>
            <ac:spMkLst>
              <pc:docMk/>
              <pc:sldMasterMk cId="0" sldId="2147483648"/>
              <pc:sldLayoutMk cId="2727230833" sldId="2147483652"/>
              <ac:spMk id="2" creationId="{00000000-0000-0000-0000-000000000000}"/>
            </ac:spMkLst>
          </pc:spChg>
          <pc:spChg chg="mod">
            <ac:chgData name="choi sungwoon" userId="dd863a805e970f02" providerId="LiveId" clId="{6BB96F1F-1112-4DED-AB7E-9D04F6DF55B0}" dt="2021-08-31T23:02:30.351" v="691" actId="1076"/>
            <ac:spMkLst>
              <pc:docMk/>
              <pc:sldMasterMk cId="0" sldId="2147483648"/>
              <pc:sldLayoutMk cId="2727230833" sldId="2147483652"/>
              <ac:spMk id="3" creationId="{00000000-0000-0000-0000-000000000000}"/>
            </ac:spMkLst>
          </pc:spChg>
          <pc:spChg chg="mod">
            <ac:chgData name="choi sungwoon" userId="dd863a805e970f02" providerId="LiveId" clId="{6BB96F1F-1112-4DED-AB7E-9D04F6DF55B0}" dt="2021-08-31T22:57:42.963" v="643" actId="14100"/>
            <ac:spMkLst>
              <pc:docMk/>
              <pc:sldMasterMk cId="0" sldId="2147483648"/>
              <pc:sldLayoutMk cId="2727230833" sldId="2147483652"/>
              <ac:spMk id="4" creationId="{00000000-0000-0000-0000-000000000000}"/>
            </ac:spMkLst>
          </pc:spChg>
          <pc:spChg chg="del">
            <ac:chgData name="choi sungwoon" userId="dd863a805e970f02" providerId="LiveId" clId="{6BB96F1F-1112-4DED-AB7E-9D04F6DF55B0}" dt="2021-08-31T23:06:11.091" v="715" actId="478"/>
            <ac:spMkLst>
              <pc:docMk/>
              <pc:sldMasterMk cId="0" sldId="2147483648"/>
              <pc:sldLayoutMk cId="2727230833" sldId="2147483652"/>
              <ac:spMk id="5" creationId="{00000000-0000-0000-0000-000000000000}"/>
            </ac:spMkLst>
          </pc:spChg>
          <pc:spChg chg="add mod">
            <ac:chgData name="choi sungwoon" userId="dd863a805e970f02" providerId="LiveId" clId="{6BB96F1F-1112-4DED-AB7E-9D04F6DF55B0}" dt="2021-08-31T23:06:16.094" v="717"/>
            <ac:spMkLst>
              <pc:docMk/>
              <pc:sldMasterMk cId="0" sldId="2147483648"/>
              <pc:sldLayoutMk cId="2727230833" sldId="2147483652"/>
              <ac:spMk id="6" creationId="{7804E048-9836-4C8E-B64F-E8CFCDFECEAD}"/>
            </ac:spMkLst>
          </pc:spChg>
          <pc:spChg chg="add mod">
            <ac:chgData name="choi sungwoon" userId="dd863a805e970f02" providerId="LiveId" clId="{6BB96F1F-1112-4DED-AB7E-9D04F6DF55B0}" dt="2021-08-31T23:06:16.094" v="717"/>
            <ac:spMkLst>
              <pc:docMk/>
              <pc:sldMasterMk cId="0" sldId="2147483648"/>
              <pc:sldLayoutMk cId="2727230833" sldId="2147483652"/>
              <ac:spMk id="8" creationId="{D2FA943A-FB16-41BF-ACC3-E3B451C69379}"/>
            </ac:spMkLst>
          </pc:spChg>
          <pc:spChg chg="del">
            <ac:chgData name="choi sungwoon" userId="dd863a805e970f02" providerId="LiveId" clId="{6BB96F1F-1112-4DED-AB7E-9D04F6DF55B0}" dt="2021-08-31T23:06:13.809" v="716" actId="478"/>
            <ac:spMkLst>
              <pc:docMk/>
              <pc:sldMasterMk cId="0" sldId="2147483648"/>
              <pc:sldLayoutMk cId="2727230833" sldId="2147483652"/>
              <ac:spMk id="9" creationId="{00000000-0000-0000-0000-000000000000}"/>
            </ac:spMkLst>
          </pc:spChg>
        </pc:sldLayoutChg>
        <pc:sldLayoutChg chg="addSp delSp modSp del">
          <pc:chgData name="choi sungwoon" userId="dd863a805e970f02" providerId="LiveId" clId="{6BB96F1F-1112-4DED-AB7E-9D04F6DF55B0}" dt="2021-08-31T22:59:34.090" v="669" actId="2696"/>
          <pc:sldLayoutMkLst>
            <pc:docMk/>
            <pc:sldMasterMk cId="0" sldId="2147483648"/>
            <pc:sldLayoutMk cId="3272798217" sldId="2147483654"/>
          </pc:sldLayoutMkLst>
          <pc:spChg chg="add mod">
            <ac:chgData name="choi sungwoon" userId="dd863a805e970f02" providerId="LiveId" clId="{6BB96F1F-1112-4DED-AB7E-9D04F6DF55B0}" dt="2021-08-31T22:59:24.310" v="667"/>
            <ac:spMkLst>
              <pc:docMk/>
              <pc:sldMasterMk cId="0" sldId="2147483648"/>
              <pc:sldLayoutMk cId="3272798217" sldId="2147483654"/>
              <ac:spMk id="2" creationId="{BF051D63-A724-42F8-A65B-B4656B514A43}"/>
            </ac:spMkLst>
          </pc:spChg>
          <pc:spChg chg="del mod">
            <ac:chgData name="choi sungwoon" userId="dd863a805e970f02" providerId="LiveId" clId="{6BB96F1F-1112-4DED-AB7E-9D04F6DF55B0}" dt="2021-08-31T22:59:14.284" v="666" actId="478"/>
            <ac:spMkLst>
              <pc:docMk/>
              <pc:sldMasterMk cId="0" sldId="2147483648"/>
              <pc:sldLayoutMk cId="3272798217" sldId="2147483654"/>
              <ac:spMk id="4" creationId="{00000000-0000-0000-0000-000000000000}"/>
            </ac:spMkLst>
          </pc:spChg>
          <pc:cxnChg chg="del">
            <ac:chgData name="choi sungwoon" userId="dd863a805e970f02" providerId="LiveId" clId="{6BB96F1F-1112-4DED-AB7E-9D04F6DF55B0}" dt="2021-08-31T22:58:58.726" v="663" actId="478"/>
            <ac:cxnSpMkLst>
              <pc:docMk/>
              <pc:sldMasterMk cId="0" sldId="2147483648"/>
              <pc:sldLayoutMk cId="3272798217" sldId="2147483654"/>
              <ac:cxnSpMk id="5" creationId="{00000000-0000-0000-0000-000000000000}"/>
            </ac:cxnSpMkLst>
          </pc:cxnChg>
          <pc:cxnChg chg="add mod">
            <ac:chgData name="choi sungwoon" userId="dd863a805e970f02" providerId="LiveId" clId="{6BB96F1F-1112-4DED-AB7E-9D04F6DF55B0}" dt="2021-08-31T22:59:31.008" v="668" actId="1076"/>
            <ac:cxnSpMkLst>
              <pc:docMk/>
              <pc:sldMasterMk cId="0" sldId="2147483648"/>
              <pc:sldLayoutMk cId="3272798217" sldId="2147483654"/>
              <ac:cxnSpMk id="6" creationId="{A3CAC69D-A50C-4567-815E-35101001EB38}"/>
            </ac:cxnSpMkLst>
          </pc:cxnChg>
          <pc:cxnChg chg="add del mod">
            <ac:chgData name="choi sungwoon" userId="dd863a805e970f02" providerId="LiveId" clId="{6BB96F1F-1112-4DED-AB7E-9D04F6DF55B0}" dt="2021-08-31T22:58:55.835" v="662"/>
            <ac:cxnSpMkLst>
              <pc:docMk/>
              <pc:sldMasterMk cId="0" sldId="2147483648"/>
              <pc:sldLayoutMk cId="3272798217" sldId="2147483654"/>
              <ac:cxnSpMk id="8" creationId="{975B50EF-4F0D-4A23-9F1B-F6BB2D7F40C0}"/>
            </ac:cxnSpMkLst>
          </pc:cxnChg>
        </pc:sldLayoutChg>
        <pc:sldLayoutChg chg="addSp delSp modSp ord">
          <pc:chgData name="choi sungwoon" userId="dd863a805e970f02" providerId="LiveId" clId="{6BB96F1F-1112-4DED-AB7E-9D04F6DF55B0}" dt="2021-08-31T23:06:56.159" v="727"/>
          <pc:sldLayoutMkLst>
            <pc:docMk/>
            <pc:sldMasterMk cId="0" sldId="2147483648"/>
            <pc:sldLayoutMk cId="2843812132" sldId="2147483655"/>
          </pc:sldLayoutMkLst>
          <pc:spChg chg="add mod">
            <ac:chgData name="choi sungwoon" userId="dd863a805e970f02" providerId="LiveId" clId="{6BB96F1F-1112-4DED-AB7E-9D04F6DF55B0}" dt="2021-08-31T23:06:56.159" v="727"/>
            <ac:spMkLst>
              <pc:docMk/>
              <pc:sldMasterMk cId="0" sldId="2147483648"/>
              <pc:sldLayoutMk cId="2843812132" sldId="2147483655"/>
              <ac:spMk id="2" creationId="{A003D00C-BE85-4A08-8874-A78AFF0FCF34}"/>
            </ac:spMkLst>
          </pc:spChg>
          <pc:spChg chg="add mod">
            <ac:chgData name="choi sungwoon" userId="dd863a805e970f02" providerId="LiveId" clId="{6BB96F1F-1112-4DED-AB7E-9D04F6DF55B0}" dt="2021-08-31T23:06:56.159" v="727"/>
            <ac:spMkLst>
              <pc:docMk/>
              <pc:sldMasterMk cId="0" sldId="2147483648"/>
              <pc:sldLayoutMk cId="2843812132" sldId="2147483655"/>
              <ac:spMk id="3" creationId="{0BC97DF9-F5AF-4E81-B23E-3B21EDC8A1F9}"/>
            </ac:spMkLst>
          </pc:spChg>
          <pc:spChg chg="del">
            <ac:chgData name="choi sungwoon" userId="dd863a805e970f02" providerId="LiveId" clId="{6BB96F1F-1112-4DED-AB7E-9D04F6DF55B0}" dt="2021-08-31T23:06:53.265" v="725" actId="478"/>
            <ac:spMkLst>
              <pc:docMk/>
              <pc:sldMasterMk cId="0" sldId="2147483648"/>
              <pc:sldLayoutMk cId="2843812132" sldId="2147483655"/>
              <ac:spMk id="5" creationId="{00000000-0000-0000-0000-000000000000}"/>
            </ac:spMkLst>
          </pc:spChg>
          <pc:spChg chg="del">
            <ac:chgData name="choi sungwoon" userId="dd863a805e970f02" providerId="LiveId" clId="{6BB96F1F-1112-4DED-AB7E-9D04F6DF55B0}" dt="2021-08-31T23:06:54.583" v="726" actId="478"/>
            <ac:spMkLst>
              <pc:docMk/>
              <pc:sldMasterMk cId="0" sldId="2147483648"/>
              <pc:sldLayoutMk cId="2843812132" sldId="2147483655"/>
              <ac:spMk id="6" creationId="{00000000-0000-0000-0000-000000000000}"/>
            </ac:spMkLst>
          </pc:spChg>
        </pc:sldLayoutChg>
        <pc:sldLayoutChg chg="addSp delSp modSp mod">
          <pc:chgData name="choi sungwoon" userId="dd863a805e970f02" providerId="LiveId" clId="{6BB96F1F-1112-4DED-AB7E-9D04F6DF55B0}" dt="2021-08-31T23:05:32.257" v="712"/>
          <pc:sldLayoutMkLst>
            <pc:docMk/>
            <pc:sldMasterMk cId="0" sldId="2147483648"/>
            <pc:sldLayoutMk cId="3841910623" sldId="2147483656"/>
          </pc:sldLayoutMkLst>
          <pc:spChg chg="del mod">
            <ac:chgData name="choi sungwoon" userId="dd863a805e970f02" providerId="LiveId" clId="{6BB96F1F-1112-4DED-AB7E-9D04F6DF55B0}" dt="2021-08-31T23:05:27.349" v="710" actId="478"/>
            <ac:spMkLst>
              <pc:docMk/>
              <pc:sldMasterMk cId="0" sldId="2147483648"/>
              <pc:sldLayoutMk cId="3841910623" sldId="2147483656"/>
              <ac:spMk id="3" creationId="{00000000-0000-0000-0000-000000000000}"/>
            </ac:spMkLst>
          </pc:spChg>
          <pc:spChg chg="del mod">
            <ac:chgData name="choi sungwoon" userId="dd863a805e970f02" providerId="LiveId" clId="{6BB96F1F-1112-4DED-AB7E-9D04F6DF55B0}" dt="2021-08-31T23:05:28.610" v="711" actId="478"/>
            <ac:spMkLst>
              <pc:docMk/>
              <pc:sldMasterMk cId="0" sldId="2147483648"/>
              <pc:sldLayoutMk cId="3841910623" sldId="2147483656"/>
              <ac:spMk id="4" creationId="{00000000-0000-0000-0000-000000000000}"/>
            </ac:spMkLst>
          </pc:spChg>
          <pc:spChg chg="add mod">
            <ac:chgData name="choi sungwoon" userId="dd863a805e970f02" providerId="LiveId" clId="{6BB96F1F-1112-4DED-AB7E-9D04F6DF55B0}" dt="2021-08-31T23:05:32.257" v="712"/>
            <ac:spMkLst>
              <pc:docMk/>
              <pc:sldMasterMk cId="0" sldId="2147483648"/>
              <pc:sldLayoutMk cId="3841910623" sldId="2147483656"/>
              <ac:spMk id="5" creationId="{8777C52E-1FFE-4A8E-889B-B4595D2DBA22}"/>
            </ac:spMkLst>
          </pc:spChg>
          <pc:spChg chg="mod">
            <ac:chgData name="choi sungwoon" userId="dd863a805e970f02" providerId="LiveId" clId="{6BB96F1F-1112-4DED-AB7E-9D04F6DF55B0}" dt="2021-08-31T23:02:26.378" v="690" actId="14100"/>
            <ac:spMkLst>
              <pc:docMk/>
              <pc:sldMasterMk cId="0" sldId="2147483648"/>
              <pc:sldLayoutMk cId="3841910623" sldId="2147483656"/>
              <ac:spMk id="6" creationId="{00000000-0000-0000-0000-000000000000}"/>
            </ac:spMkLst>
          </pc:spChg>
          <pc:spChg chg="add mod">
            <ac:chgData name="choi sungwoon" userId="dd863a805e970f02" providerId="LiveId" clId="{6BB96F1F-1112-4DED-AB7E-9D04F6DF55B0}" dt="2021-08-31T23:05:32.257" v="712"/>
            <ac:spMkLst>
              <pc:docMk/>
              <pc:sldMasterMk cId="0" sldId="2147483648"/>
              <pc:sldLayoutMk cId="3841910623" sldId="2147483656"/>
              <ac:spMk id="8" creationId="{8704A3A8-28A0-4FB5-8564-BA41D098D83D}"/>
            </ac:spMkLst>
          </pc:spChg>
          <pc:cxnChg chg="add mod">
            <ac:chgData name="choi sungwoon" userId="dd863a805e970f02" providerId="LiveId" clId="{6BB96F1F-1112-4DED-AB7E-9D04F6DF55B0}" dt="2021-08-31T22:57:32.171" v="642"/>
            <ac:cxnSpMkLst>
              <pc:docMk/>
              <pc:sldMasterMk cId="0" sldId="2147483648"/>
              <pc:sldLayoutMk cId="3841910623" sldId="2147483656"/>
              <ac:cxnSpMk id="7" creationId="{71EC4099-538E-4332-8DC2-7E1EC5170561}"/>
            </ac:cxnSpMkLst>
          </pc:cxnChg>
        </pc:sldLayoutChg>
        <pc:sldLayoutChg chg="addSp delSp modSp mod">
          <pc:chgData name="choi sungwoon" userId="dd863a805e970f02" providerId="LiveId" clId="{6BB96F1F-1112-4DED-AB7E-9D04F6DF55B0}" dt="2021-08-31T23:06:21.578" v="718"/>
          <pc:sldLayoutMkLst>
            <pc:docMk/>
            <pc:sldMasterMk cId="0" sldId="2147483648"/>
            <pc:sldLayoutMk cId="3734423674" sldId="2147483657"/>
          </pc:sldLayoutMkLst>
          <pc:spChg chg="mod">
            <ac:chgData name="choi sungwoon" userId="dd863a805e970f02" providerId="LiveId" clId="{6BB96F1F-1112-4DED-AB7E-9D04F6DF55B0}" dt="2021-08-31T23:02:38.116" v="693" actId="1076"/>
            <ac:spMkLst>
              <pc:docMk/>
              <pc:sldMasterMk cId="0" sldId="2147483648"/>
              <pc:sldLayoutMk cId="3734423674" sldId="2147483657"/>
              <ac:spMk id="3" creationId="{00000000-0000-0000-0000-000000000000}"/>
            </ac:spMkLst>
          </pc:spChg>
          <pc:spChg chg="del">
            <ac:chgData name="choi sungwoon" userId="dd863a805e970f02" providerId="LiveId" clId="{6BB96F1F-1112-4DED-AB7E-9D04F6DF55B0}" dt="2021-08-31T22:59:50.854" v="672" actId="478"/>
            <ac:spMkLst>
              <pc:docMk/>
              <pc:sldMasterMk cId="0" sldId="2147483648"/>
              <pc:sldLayoutMk cId="3734423674" sldId="2147483657"/>
              <ac:spMk id="4" creationId="{00000000-0000-0000-0000-000000000000}"/>
            </ac:spMkLst>
          </pc:spChg>
          <pc:spChg chg="del">
            <ac:chgData name="choi sungwoon" userId="dd863a805e970f02" providerId="LiveId" clId="{6BB96F1F-1112-4DED-AB7E-9D04F6DF55B0}" dt="2021-08-31T23:06:00.445" v="713" actId="478"/>
            <ac:spMkLst>
              <pc:docMk/>
              <pc:sldMasterMk cId="0" sldId="2147483648"/>
              <pc:sldLayoutMk cId="3734423674" sldId="2147483657"/>
              <ac:spMk id="5" creationId="{00000000-0000-0000-0000-000000000000}"/>
            </ac:spMkLst>
          </pc:spChg>
          <pc:spChg chg="add mod">
            <ac:chgData name="choi sungwoon" userId="dd863a805e970f02" providerId="LiveId" clId="{6BB96F1F-1112-4DED-AB7E-9D04F6DF55B0}" dt="2021-08-31T23:06:21.578" v="718"/>
            <ac:spMkLst>
              <pc:docMk/>
              <pc:sldMasterMk cId="0" sldId="2147483648"/>
              <pc:sldLayoutMk cId="3734423674" sldId="2147483657"/>
              <ac:spMk id="6" creationId="{86420CE5-0859-4AA2-BBDB-B8EDE372C752}"/>
            </ac:spMkLst>
          </pc:spChg>
          <pc:spChg chg="add mod">
            <ac:chgData name="choi sungwoon" userId="dd863a805e970f02" providerId="LiveId" clId="{6BB96F1F-1112-4DED-AB7E-9D04F6DF55B0}" dt="2021-08-31T23:06:21.578" v="718"/>
            <ac:spMkLst>
              <pc:docMk/>
              <pc:sldMasterMk cId="0" sldId="2147483648"/>
              <pc:sldLayoutMk cId="3734423674" sldId="2147483657"/>
              <ac:spMk id="8" creationId="{BD2EDC3B-70B2-4AA9-B158-8CBB1426B53E}"/>
            </ac:spMkLst>
          </pc:spChg>
          <pc:spChg chg="del">
            <ac:chgData name="choi sungwoon" userId="dd863a805e970f02" providerId="LiveId" clId="{6BB96F1F-1112-4DED-AB7E-9D04F6DF55B0}" dt="2021-08-31T23:06:02.394" v="714" actId="478"/>
            <ac:spMkLst>
              <pc:docMk/>
              <pc:sldMasterMk cId="0" sldId="2147483648"/>
              <pc:sldLayoutMk cId="3734423674" sldId="2147483657"/>
              <ac:spMk id="9" creationId="{00000000-0000-0000-0000-000000000000}"/>
            </ac:spMkLst>
          </pc:spChg>
        </pc:sldLayoutChg>
        <pc:sldLayoutChg chg="delSp modSp mod">
          <pc:chgData name="choi sungwoon" userId="dd863a805e970f02" providerId="LiveId" clId="{6BB96F1F-1112-4DED-AB7E-9D04F6DF55B0}" dt="2021-08-31T23:02:41.839" v="694" actId="14100"/>
          <pc:sldLayoutMkLst>
            <pc:docMk/>
            <pc:sldMasterMk cId="0" sldId="2147483648"/>
            <pc:sldLayoutMk cId="3277687982" sldId="2147483658"/>
          </pc:sldLayoutMkLst>
          <pc:spChg chg="del">
            <ac:chgData name="choi sungwoon" userId="dd863a805e970f02" providerId="LiveId" clId="{6BB96F1F-1112-4DED-AB7E-9D04F6DF55B0}" dt="2021-08-31T23:00:24.854" v="673"/>
            <ac:spMkLst>
              <pc:docMk/>
              <pc:sldMasterMk cId="0" sldId="2147483648"/>
              <pc:sldLayoutMk cId="3277687982" sldId="2147483658"/>
              <ac:spMk id="2" creationId="{00000000-0000-0000-0000-000000000000}"/>
            </ac:spMkLst>
          </pc:spChg>
          <pc:spChg chg="mod">
            <ac:chgData name="choi sungwoon" userId="dd863a805e970f02" providerId="LiveId" clId="{6BB96F1F-1112-4DED-AB7E-9D04F6DF55B0}" dt="2021-08-31T23:02:41.839" v="694" actId="14100"/>
            <ac:spMkLst>
              <pc:docMk/>
              <pc:sldMasterMk cId="0" sldId="2147483648"/>
              <pc:sldLayoutMk cId="3277687982" sldId="2147483658"/>
              <ac:spMk id="6" creationId="{00000000-0000-0000-0000-000000000000}"/>
            </ac:spMkLst>
          </pc:spChg>
          <pc:cxnChg chg="del">
            <ac:chgData name="choi sungwoon" userId="dd863a805e970f02" providerId="LiveId" clId="{6BB96F1F-1112-4DED-AB7E-9D04F6DF55B0}" dt="2021-08-31T23:00:27.370" v="674" actId="478"/>
            <ac:cxnSpMkLst>
              <pc:docMk/>
              <pc:sldMasterMk cId="0" sldId="2147483648"/>
              <pc:sldLayoutMk cId="3277687982" sldId="2147483658"/>
              <ac:cxnSpMk id="7" creationId="{71EC4099-538E-4332-8DC2-7E1EC5170561}"/>
            </ac:cxnSpMkLst>
          </pc:cxnChg>
        </pc:sldLayoutChg>
        <pc:sldLayoutChg chg="addSp delSp modSp mod">
          <pc:chgData name="choi sungwoon" userId="dd863a805e970f02" providerId="LiveId" clId="{6BB96F1F-1112-4DED-AB7E-9D04F6DF55B0}" dt="2021-08-31T23:06:36.633" v="721"/>
          <pc:sldLayoutMkLst>
            <pc:docMk/>
            <pc:sldMasterMk cId="0" sldId="2147483648"/>
            <pc:sldLayoutMk cId="3045058788" sldId="2147483659"/>
          </pc:sldLayoutMkLst>
          <pc:spChg chg="del">
            <ac:chgData name="choi sungwoon" userId="dd863a805e970f02" providerId="LiveId" clId="{6BB96F1F-1112-4DED-AB7E-9D04F6DF55B0}" dt="2021-08-31T23:00:39.385" v="676"/>
            <ac:spMkLst>
              <pc:docMk/>
              <pc:sldMasterMk cId="0" sldId="2147483648"/>
              <pc:sldLayoutMk cId="3045058788" sldId="2147483659"/>
              <ac:spMk id="2" creationId="{00000000-0000-0000-0000-000000000000}"/>
            </ac:spMkLst>
          </pc:spChg>
          <pc:spChg chg="mod">
            <ac:chgData name="choi sungwoon" userId="dd863a805e970f02" providerId="LiveId" clId="{6BB96F1F-1112-4DED-AB7E-9D04F6DF55B0}" dt="2021-08-31T23:02:44.618" v="695" actId="1076"/>
            <ac:spMkLst>
              <pc:docMk/>
              <pc:sldMasterMk cId="0" sldId="2147483648"/>
              <pc:sldLayoutMk cId="3045058788" sldId="2147483659"/>
              <ac:spMk id="3" creationId="{00000000-0000-0000-0000-000000000000}"/>
            </ac:spMkLst>
          </pc:spChg>
          <pc:spChg chg="mod">
            <ac:chgData name="choi sungwoon" userId="dd863a805e970f02" providerId="LiveId" clId="{6BB96F1F-1112-4DED-AB7E-9D04F6DF55B0}" dt="2021-08-31T23:00:47.424" v="678" actId="14100"/>
            <ac:spMkLst>
              <pc:docMk/>
              <pc:sldMasterMk cId="0" sldId="2147483648"/>
              <pc:sldLayoutMk cId="3045058788" sldId="2147483659"/>
              <ac:spMk id="4" creationId="{00000000-0000-0000-0000-000000000000}"/>
            </ac:spMkLst>
          </pc:spChg>
          <pc:spChg chg="del">
            <ac:chgData name="choi sungwoon" userId="dd863a805e970f02" providerId="LiveId" clId="{6BB96F1F-1112-4DED-AB7E-9D04F6DF55B0}" dt="2021-08-31T23:06:32.337" v="719" actId="478"/>
            <ac:spMkLst>
              <pc:docMk/>
              <pc:sldMasterMk cId="0" sldId="2147483648"/>
              <pc:sldLayoutMk cId="3045058788" sldId="2147483659"/>
              <ac:spMk id="5" creationId="{00000000-0000-0000-0000-000000000000}"/>
            </ac:spMkLst>
          </pc:spChg>
          <pc:spChg chg="add mod">
            <ac:chgData name="choi sungwoon" userId="dd863a805e970f02" providerId="LiveId" clId="{6BB96F1F-1112-4DED-AB7E-9D04F6DF55B0}" dt="2021-08-31T23:06:36.633" v="721"/>
            <ac:spMkLst>
              <pc:docMk/>
              <pc:sldMasterMk cId="0" sldId="2147483648"/>
              <pc:sldLayoutMk cId="3045058788" sldId="2147483659"/>
              <ac:spMk id="6" creationId="{30DE9D11-78C6-4CB7-9B31-32B62F8D4630}"/>
            </ac:spMkLst>
          </pc:spChg>
          <pc:spChg chg="add mod">
            <ac:chgData name="choi sungwoon" userId="dd863a805e970f02" providerId="LiveId" clId="{6BB96F1F-1112-4DED-AB7E-9D04F6DF55B0}" dt="2021-08-31T23:06:36.633" v="721"/>
            <ac:spMkLst>
              <pc:docMk/>
              <pc:sldMasterMk cId="0" sldId="2147483648"/>
              <pc:sldLayoutMk cId="3045058788" sldId="2147483659"/>
              <ac:spMk id="8" creationId="{CE9F4A78-DBD5-4BD6-8588-F8E71D8E0532}"/>
            </ac:spMkLst>
          </pc:spChg>
          <pc:spChg chg="del">
            <ac:chgData name="choi sungwoon" userId="dd863a805e970f02" providerId="LiveId" clId="{6BB96F1F-1112-4DED-AB7E-9D04F6DF55B0}" dt="2021-08-31T23:06:34.341" v="720" actId="478"/>
            <ac:spMkLst>
              <pc:docMk/>
              <pc:sldMasterMk cId="0" sldId="2147483648"/>
              <pc:sldLayoutMk cId="3045058788" sldId="2147483659"/>
              <ac:spMk id="9" creationId="{00000000-0000-0000-0000-000000000000}"/>
            </ac:spMkLst>
          </pc:spChg>
          <pc:cxnChg chg="del">
            <ac:chgData name="choi sungwoon" userId="dd863a805e970f02" providerId="LiveId" clId="{6BB96F1F-1112-4DED-AB7E-9D04F6DF55B0}" dt="2021-08-31T23:00:41.685" v="677" actId="478"/>
            <ac:cxnSpMkLst>
              <pc:docMk/>
              <pc:sldMasterMk cId="0" sldId="2147483648"/>
              <pc:sldLayoutMk cId="3045058788" sldId="2147483659"/>
              <ac:cxnSpMk id="7" creationId="{00000000-0000-0000-0000-000000000000}"/>
            </ac:cxnSpMkLst>
          </pc:cxnChg>
        </pc:sldLayoutChg>
        <pc:sldLayoutChg chg="addSp delSp modSp mod">
          <pc:chgData name="choi sungwoon" userId="dd863a805e970f02" providerId="LiveId" clId="{6BB96F1F-1112-4DED-AB7E-9D04F6DF55B0}" dt="2021-08-31T23:06:50.011" v="724"/>
          <pc:sldLayoutMkLst>
            <pc:docMk/>
            <pc:sldMasterMk cId="0" sldId="2147483648"/>
            <pc:sldLayoutMk cId="4251395820" sldId="2147483660"/>
          </pc:sldLayoutMkLst>
          <pc:spChg chg="del">
            <ac:chgData name="choi sungwoon" userId="dd863a805e970f02" providerId="LiveId" clId="{6BB96F1F-1112-4DED-AB7E-9D04F6DF55B0}" dt="2021-08-31T23:00:50.878" v="679"/>
            <ac:spMkLst>
              <pc:docMk/>
              <pc:sldMasterMk cId="0" sldId="2147483648"/>
              <pc:sldLayoutMk cId="4251395820" sldId="2147483660"/>
              <ac:spMk id="2" creationId="{00000000-0000-0000-0000-000000000000}"/>
            </ac:spMkLst>
          </pc:spChg>
          <pc:spChg chg="mod">
            <ac:chgData name="choi sungwoon" userId="dd863a805e970f02" providerId="LiveId" clId="{6BB96F1F-1112-4DED-AB7E-9D04F6DF55B0}" dt="2021-08-31T23:02:48.098" v="696" actId="1076"/>
            <ac:spMkLst>
              <pc:docMk/>
              <pc:sldMasterMk cId="0" sldId="2147483648"/>
              <pc:sldLayoutMk cId="4251395820" sldId="2147483660"/>
              <ac:spMk id="3" creationId="{00000000-0000-0000-0000-000000000000}"/>
            </ac:spMkLst>
          </pc:spChg>
          <pc:spChg chg="add mod">
            <ac:chgData name="choi sungwoon" userId="dd863a805e970f02" providerId="LiveId" clId="{6BB96F1F-1112-4DED-AB7E-9D04F6DF55B0}" dt="2021-08-31T23:06:50.011" v="724"/>
            <ac:spMkLst>
              <pc:docMk/>
              <pc:sldMasterMk cId="0" sldId="2147483648"/>
              <pc:sldLayoutMk cId="4251395820" sldId="2147483660"/>
              <ac:spMk id="4" creationId="{2579CCB8-E0D5-4A8D-895E-770AB31AF3BC}"/>
            </ac:spMkLst>
          </pc:spChg>
          <pc:spChg chg="del">
            <ac:chgData name="choi sungwoon" userId="dd863a805e970f02" providerId="LiveId" clId="{6BB96F1F-1112-4DED-AB7E-9D04F6DF55B0}" dt="2021-08-31T23:06:43.719" v="722" actId="478"/>
            <ac:spMkLst>
              <pc:docMk/>
              <pc:sldMasterMk cId="0" sldId="2147483648"/>
              <pc:sldLayoutMk cId="4251395820" sldId="2147483660"/>
              <ac:spMk id="5" creationId="{00000000-0000-0000-0000-000000000000}"/>
            </ac:spMkLst>
          </pc:spChg>
          <pc:spChg chg="add mod">
            <ac:chgData name="choi sungwoon" userId="dd863a805e970f02" providerId="LiveId" clId="{6BB96F1F-1112-4DED-AB7E-9D04F6DF55B0}" dt="2021-08-31T23:06:50.011" v="724"/>
            <ac:spMkLst>
              <pc:docMk/>
              <pc:sldMasterMk cId="0" sldId="2147483648"/>
              <pc:sldLayoutMk cId="4251395820" sldId="2147483660"/>
              <ac:spMk id="6" creationId="{4DF3C60E-249D-4C31-AF4D-F06F12380D3D}"/>
            </ac:spMkLst>
          </pc:spChg>
          <pc:spChg chg="del">
            <ac:chgData name="choi sungwoon" userId="dd863a805e970f02" providerId="LiveId" clId="{6BB96F1F-1112-4DED-AB7E-9D04F6DF55B0}" dt="2021-08-31T23:06:47.733" v="723" actId="478"/>
            <ac:spMkLst>
              <pc:docMk/>
              <pc:sldMasterMk cId="0" sldId="2147483648"/>
              <pc:sldLayoutMk cId="4251395820" sldId="2147483660"/>
              <ac:spMk id="9" creationId="{00000000-0000-0000-0000-000000000000}"/>
            </ac:spMkLst>
          </pc:spChg>
          <pc:cxnChg chg="del">
            <ac:chgData name="choi sungwoon" userId="dd863a805e970f02" providerId="LiveId" clId="{6BB96F1F-1112-4DED-AB7E-9D04F6DF55B0}" dt="2021-08-31T23:00:53.259" v="680" actId="478"/>
            <ac:cxnSpMkLst>
              <pc:docMk/>
              <pc:sldMasterMk cId="0" sldId="2147483648"/>
              <pc:sldLayoutMk cId="4251395820" sldId="2147483660"/>
              <ac:cxnSpMk id="7" creationId="{00000000-0000-0000-0000-000000000000}"/>
            </ac:cxnSpMkLst>
          </pc:cxnChg>
        </pc:sldLayoutChg>
      </pc:sldMasterChg>
    </pc:docChg>
  </pc:docChgLst>
  <pc:docChgLst>
    <pc:chgData name="choi sungwoon" userId="dd863a805e970f02" providerId="LiveId" clId="{9C9EC46F-1152-4496-A736-3DD329BD77C4}"/>
    <pc:docChg chg="custSel delSld modSld">
      <pc:chgData name="choi sungwoon" userId="dd863a805e970f02" providerId="LiveId" clId="{9C9EC46F-1152-4496-A736-3DD329BD77C4}" dt="2022-03-02T01:14:53.421" v="401"/>
      <pc:docMkLst>
        <pc:docMk/>
      </pc:docMkLst>
      <pc:sldChg chg="del">
        <pc:chgData name="choi sungwoon" userId="dd863a805e970f02" providerId="LiveId" clId="{9C9EC46F-1152-4496-A736-3DD329BD77C4}" dt="2022-03-02T00:35:53.264" v="0" actId="47"/>
        <pc:sldMkLst>
          <pc:docMk/>
          <pc:sldMk cId="1520484175" sldId="257"/>
        </pc:sldMkLst>
      </pc:sldChg>
      <pc:sldChg chg="del">
        <pc:chgData name="choi sungwoon" userId="dd863a805e970f02" providerId="LiveId" clId="{9C9EC46F-1152-4496-A736-3DD329BD77C4}" dt="2022-03-02T00:35:53.264" v="0" actId="47"/>
        <pc:sldMkLst>
          <pc:docMk/>
          <pc:sldMk cId="1585406783" sldId="274"/>
        </pc:sldMkLst>
      </pc:sldChg>
      <pc:sldChg chg="modSp mod">
        <pc:chgData name="choi sungwoon" userId="dd863a805e970f02" providerId="LiveId" clId="{9C9EC46F-1152-4496-A736-3DD329BD77C4}" dt="2022-03-02T01:14:53.421" v="401"/>
        <pc:sldMkLst>
          <pc:docMk/>
          <pc:sldMk cId="1840630231" sldId="295"/>
        </pc:sldMkLst>
        <pc:spChg chg="mod">
          <ac:chgData name="choi sungwoon" userId="dd863a805e970f02" providerId="LiveId" clId="{9C9EC46F-1152-4496-A736-3DD329BD77C4}" dt="2022-03-02T00:36:25.010" v="48"/>
          <ac:spMkLst>
            <pc:docMk/>
            <pc:sldMk cId="1840630231" sldId="295"/>
            <ac:spMk id="2" creationId="{00000000-0000-0000-0000-000000000000}"/>
          </ac:spMkLst>
        </pc:spChg>
        <pc:spChg chg="mod">
          <ac:chgData name="choi sungwoon" userId="dd863a805e970f02" providerId="LiveId" clId="{9C9EC46F-1152-4496-A736-3DD329BD77C4}" dt="2022-03-02T01:12:53.307" v="225" actId="20577"/>
          <ac:spMkLst>
            <pc:docMk/>
            <pc:sldMk cId="1840630231" sldId="295"/>
            <ac:spMk id="3" creationId="{00000000-0000-0000-0000-000000000000}"/>
          </ac:spMkLst>
        </pc:spChg>
        <pc:spChg chg="mod">
          <ac:chgData name="choi sungwoon" userId="dd863a805e970f02" providerId="LiveId" clId="{9C9EC46F-1152-4496-A736-3DD329BD77C4}" dt="2022-03-02T01:14:53.421" v="401"/>
          <ac:spMkLst>
            <pc:docMk/>
            <pc:sldMk cId="1840630231" sldId="295"/>
            <ac:spMk id="4" creationId="{00000000-0000-0000-0000-000000000000}"/>
          </ac:spMkLst>
        </pc:spChg>
      </pc:sldChg>
      <pc:sldChg chg="del">
        <pc:chgData name="choi sungwoon" userId="dd863a805e970f02" providerId="LiveId" clId="{9C9EC46F-1152-4496-A736-3DD329BD77C4}" dt="2022-03-02T00:35:53.264" v="0" actId="47"/>
        <pc:sldMkLst>
          <pc:docMk/>
          <pc:sldMk cId="3692906224" sldId="297"/>
        </pc:sldMkLst>
      </pc:sldChg>
      <pc:sldChg chg="del">
        <pc:chgData name="choi sungwoon" userId="dd863a805e970f02" providerId="LiveId" clId="{9C9EC46F-1152-4496-A736-3DD329BD77C4}" dt="2022-03-02T00:35:53.264" v="0" actId="47"/>
        <pc:sldMkLst>
          <pc:docMk/>
          <pc:sldMk cId="2885449281" sldId="302"/>
        </pc:sldMkLst>
      </pc:sldChg>
      <pc:sldChg chg="del">
        <pc:chgData name="choi sungwoon" userId="dd863a805e970f02" providerId="LiveId" clId="{9C9EC46F-1152-4496-A736-3DD329BD77C4}" dt="2022-03-02T00:35:53.264" v="0" actId="47"/>
        <pc:sldMkLst>
          <pc:docMk/>
          <pc:sldMk cId="1227341336" sldId="304"/>
        </pc:sldMkLst>
      </pc:sldChg>
      <pc:sldMasterChg chg="delSldLayout">
        <pc:chgData name="choi sungwoon" userId="dd863a805e970f02" providerId="LiveId" clId="{9C9EC46F-1152-4496-A736-3DD329BD77C4}" dt="2022-03-02T00:35:53.264" v="0" actId="47"/>
        <pc:sldMasterMkLst>
          <pc:docMk/>
          <pc:sldMasterMk cId="0" sldId="2147483648"/>
        </pc:sldMasterMkLst>
        <pc:sldLayoutChg chg="del">
          <pc:chgData name="choi sungwoon" userId="dd863a805e970f02" providerId="LiveId" clId="{9C9EC46F-1152-4496-A736-3DD329BD77C4}" dt="2022-03-02T00:35:53.264" v="0" actId="47"/>
          <pc:sldLayoutMkLst>
            <pc:docMk/>
            <pc:sldMasterMk cId="0" sldId="2147483648"/>
            <pc:sldLayoutMk cId="3345718621" sldId="2147483664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28T22:10:58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34 4248 0 0,'0'0'-8'0'0,"0"0"0"0"0,0 0 0 0 0,0 0 4 0 0,0 0 16 0 0,0 0 4 0 0,0 0 1 0 0,0 0 81 0 0,0 0 300 0 0,0 0 81 0 0,0 0 1 0 0,0 0-22 0 0,0 0-84 0 0,0 0-22 0 0,0 0 0 0 0,0 0 5 0 0,0 0 23 0 0,0 0 11 0 0,0 0 1 0 0,-3-6-11 0 0,-10-16-42 0 0,10 16-11 0 0,-15 6-36 0 0,14 0-6136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8:06:27.12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5169,'0'0'0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60" cy="496411"/>
          </a:xfrm>
          <a:prstGeom prst="rect">
            <a:avLst/>
          </a:prstGeom>
        </p:spPr>
        <p:txBody>
          <a:bodyPr vert="horz" lIns="95570" tIns="47785" rIns="95570" bIns="47785" rtlCol="0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2" y="1"/>
            <a:ext cx="2945660" cy="496411"/>
          </a:xfrm>
          <a:prstGeom prst="rect">
            <a:avLst/>
          </a:prstGeom>
        </p:spPr>
        <p:txBody>
          <a:bodyPr vert="horz" lIns="95570" tIns="47785" rIns="95570" bIns="47785" rtlCol="0"/>
          <a:lstStyle>
            <a:lvl1pPr algn="r">
              <a:defRPr sz="1300"/>
            </a:lvl1pPr>
          </a:lstStyle>
          <a:p>
            <a:fld id="{6D61DB4D-25AF-4EE9-B3EB-9D14CE91ACF1}" type="datetimeFigureOut">
              <a:rPr lang="ko-KR" altLang="en-US" smtClean="0"/>
              <a:pPr/>
              <a:t>2022-05-25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5935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70" tIns="47785" rIns="95570" bIns="47785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8"/>
            <a:ext cx="5438140" cy="4467701"/>
          </a:xfrm>
          <a:prstGeom prst="rect">
            <a:avLst/>
          </a:prstGeom>
        </p:spPr>
        <p:txBody>
          <a:bodyPr vert="horz" lIns="95570" tIns="47785" rIns="95570" bIns="47785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60" cy="496411"/>
          </a:xfrm>
          <a:prstGeom prst="rect">
            <a:avLst/>
          </a:prstGeom>
        </p:spPr>
        <p:txBody>
          <a:bodyPr vert="horz" lIns="95570" tIns="47785" rIns="95570" bIns="47785" rtlCol="0" anchor="b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2" y="9430091"/>
            <a:ext cx="2945660" cy="496411"/>
          </a:xfrm>
          <a:prstGeom prst="rect">
            <a:avLst/>
          </a:prstGeom>
        </p:spPr>
        <p:txBody>
          <a:bodyPr vert="horz" lIns="95570" tIns="47785" rIns="95570" bIns="47785" rtlCol="0" anchor="b"/>
          <a:lstStyle>
            <a:lvl1pPr algn="r">
              <a:defRPr sz="1300"/>
            </a:lvl1pPr>
          </a:lstStyle>
          <a:p>
            <a:fld id="{198950DA-FFE2-4ED0-B2C9-F373E7764F7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1486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950DA-FFE2-4ED0-B2C9-F373E7764F7B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0575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video" Target="file://localhost/G:/&#4354;&#4450;%20&#4358;&#4462;&#4523;&#4361;&#4453;/MnSoft_2013/&#4364;&#4469;&#4355;&#4457;&#4361;&#4457;&#4527;&#4357;&#4462;&#4361;&#4455;&#4523;&#4368;&#4469;&#4535;/ppp_ani_glo_glass.avi" TargetMode="External"/><Relationship Id="rId1" Type="http://schemas.microsoft.com/office/2007/relationships/media" Target="file://localhost/G:/&#4354;&#4450;%20&#4358;&#4462;&#4523;&#4361;&#4453;/MnSoft_2013/&#4364;&#4469;&#4355;&#4457;&#4361;&#4457;&#4527;&#4357;&#4462;&#4361;&#4455;&#4523;&#4368;&#4469;&#4535;/ppp_ani_glo_glass.avi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2"/>
          </p:nvPr>
        </p:nvSpPr>
        <p:spPr>
          <a:xfrm>
            <a:off x="466725" y="1216025"/>
            <a:ext cx="9232900" cy="5832475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1EC4099-538E-4332-8DC2-7E1EC5170561}"/>
              </a:ext>
            </a:extLst>
          </p:cNvPr>
          <p:cNvCxnSpPr/>
          <p:nvPr userDrawn="1"/>
        </p:nvCxnSpPr>
        <p:spPr bwMode="auto">
          <a:xfrm>
            <a:off x="466725" y="1072108"/>
            <a:ext cx="8467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77C52E-1FFE-4A8E-889B-B4595D2DBA2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704A3A8-28A0-4FB5-8564-BA41D098D83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41910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74148" y="7124544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26" tIns="50763" rIns="101526" bIns="50763" numCol="1" anchor="t" anchorCtr="0" compatLnSpc="1">
            <a:prstTxWarp prst="textNoShape">
              <a:avLst/>
            </a:prstTxWarp>
          </a:bodyPr>
          <a:lstStyle>
            <a:lvl1pPr algn="r" defTabSz="1016000">
              <a:defRPr sz="1200" i="1">
                <a:latin typeface="Candara" panose="020E0502030303020204" pitchFamily="34" charset="0"/>
                <a:ea typeface="굴림" charset="-127"/>
              </a:defRPr>
            </a:lvl1pPr>
          </a:lstStyle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94717" y="7120780"/>
            <a:ext cx="1872208" cy="301625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cxnSp>
        <p:nvCxnSpPr>
          <p:cNvPr id="7" name="직선 연결선 6"/>
          <p:cNvCxnSpPr/>
          <p:nvPr userDrawn="1"/>
        </p:nvCxnSpPr>
        <p:spPr bwMode="auto">
          <a:xfrm>
            <a:off x="466725" y="1072108"/>
            <a:ext cx="8467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6DC8433-CA4C-40E4-8E68-B466A2EB379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23334" y="1216025"/>
            <a:ext cx="4435879" cy="5813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여덟째 수준</a:t>
            </a:r>
          </a:p>
        </p:txBody>
      </p:sp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4DDC7A3B-7BD0-430B-B3CF-1FDBEE8682E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075236" y="1216025"/>
            <a:ext cx="4624389" cy="5813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여덟째 수준</a:t>
            </a:r>
          </a:p>
        </p:txBody>
      </p:sp>
    </p:spTree>
    <p:extLst>
      <p:ext uri="{BB962C8B-B14F-4D97-AF65-F5344CB8AC3E}">
        <p14:creationId xmlns:p14="http://schemas.microsoft.com/office/powerpoint/2010/main" val="60606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74148" y="7124544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26" tIns="50763" rIns="101526" bIns="50763" numCol="1" anchor="t" anchorCtr="0" compatLnSpc="1">
            <a:prstTxWarp prst="textNoShape">
              <a:avLst/>
            </a:prstTxWarp>
          </a:bodyPr>
          <a:lstStyle>
            <a:lvl1pPr algn="r" defTabSz="1016000">
              <a:defRPr sz="1200" i="1">
                <a:latin typeface="Candara" panose="020E0502030303020204" pitchFamily="34" charset="0"/>
                <a:ea typeface="굴림" charset="-127"/>
              </a:defRPr>
            </a:lvl1pPr>
          </a:lstStyle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94717" y="7120780"/>
            <a:ext cx="1872208" cy="301625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cxnSp>
        <p:nvCxnSpPr>
          <p:cNvPr id="7" name="직선 연결선 6"/>
          <p:cNvCxnSpPr/>
          <p:nvPr userDrawn="1"/>
        </p:nvCxnSpPr>
        <p:spPr bwMode="auto">
          <a:xfrm>
            <a:off x="466725" y="1072108"/>
            <a:ext cx="8467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6DC8433-CA4C-40E4-8E68-B466A2EB379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23334" y="1216025"/>
            <a:ext cx="4435879" cy="5813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여덟째 수준</a:t>
            </a:r>
          </a:p>
        </p:txBody>
      </p:sp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4DDC7A3B-7BD0-430B-B3CF-1FDBEE8682E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075236" y="1216025"/>
            <a:ext cx="4624389" cy="5813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여덟째 수준</a:t>
            </a:r>
          </a:p>
        </p:txBody>
      </p:sp>
    </p:spTree>
    <p:extLst>
      <p:ext uri="{BB962C8B-B14F-4D97-AF65-F5344CB8AC3E}">
        <p14:creationId xmlns:p14="http://schemas.microsoft.com/office/powerpoint/2010/main" val="2459079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6725" y="1216126"/>
            <a:ext cx="4596383" cy="5904654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2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3499" y="1216126"/>
            <a:ext cx="4540249" cy="5904654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2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cxnSp>
        <p:nvCxnSpPr>
          <p:cNvPr id="7" name="직선 연결선 6"/>
          <p:cNvCxnSpPr/>
          <p:nvPr userDrawn="1"/>
        </p:nvCxnSpPr>
        <p:spPr bwMode="auto">
          <a:xfrm>
            <a:off x="466725" y="1072108"/>
            <a:ext cx="8467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04E048-9836-4C8E-B64F-E8CFCDFECE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D2FA943A-FB16-41BF-ACC3-E3B451C693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27230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6725" y="1216126"/>
            <a:ext cx="4596383" cy="5904654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2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cxnSp>
        <p:nvCxnSpPr>
          <p:cNvPr id="7" name="직선 연결선 6"/>
          <p:cNvCxnSpPr/>
          <p:nvPr userDrawn="1"/>
        </p:nvCxnSpPr>
        <p:spPr bwMode="auto">
          <a:xfrm>
            <a:off x="466725" y="1072108"/>
            <a:ext cx="8467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420CE5-0859-4AA2-BBDB-B8EDE372C7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BD2EDC3B-70B2-4AA9-B158-8CBB1426B5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34423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2"/>
          </p:nvPr>
        </p:nvSpPr>
        <p:spPr>
          <a:xfrm>
            <a:off x="466725" y="712069"/>
            <a:ext cx="9232900" cy="6336432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</p:spTree>
    <p:extLst>
      <p:ext uri="{BB962C8B-B14F-4D97-AF65-F5344CB8AC3E}">
        <p14:creationId xmlns:p14="http://schemas.microsoft.com/office/powerpoint/2010/main" val="3277687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39577" y="712068"/>
            <a:ext cx="4596383" cy="640871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2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3499" y="712068"/>
            <a:ext cx="4540249" cy="640871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2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DE9D11-78C6-4CB7-9B31-32B62F8D46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9F4A78-DBD5-4BD6-8588-F8E71D8E05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45058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3674" y="712068"/>
            <a:ext cx="4596383" cy="640871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2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79CCB8-E0D5-4A8D-895E-770AB31AF3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F3C60E-249D-4C31-AF4D-F06F12380D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51395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A003D00C-BE85-4A08-8874-A78AFF0FCF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BC97DF9-F5AF-4E81-B23E-3B21EDC8A1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43812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 bwMode="auto">
          <a:xfrm>
            <a:off x="0" y="0"/>
            <a:ext cx="10150475" cy="7616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851101" y="3952428"/>
            <a:ext cx="5486721" cy="838200"/>
          </a:xfrm>
        </p:spPr>
        <p:txBody>
          <a:bodyPr/>
          <a:lstStyle>
            <a:lvl1pPr algn="r">
              <a:defRPr sz="2400">
                <a:solidFill>
                  <a:schemeClr val="tx1"/>
                </a:solidFill>
                <a:latin typeface="Candara" panose="020E050203030302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pPr lvl="0"/>
            <a:r>
              <a:rPr lang="ko-KR" altLang="en-US" noProof="0" dirty="0"/>
              <a:t>마스터 제목 스타일 편집</a:t>
            </a:r>
            <a:endParaRPr lang="en-US" altLang="ko-KR" noProof="0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851101" y="4817615"/>
            <a:ext cx="5486721" cy="828675"/>
          </a:xfrm>
        </p:spPr>
        <p:txBody>
          <a:bodyPr/>
          <a:lstStyle>
            <a:lvl1pPr marL="0" indent="0" algn="r">
              <a:buFontTx/>
              <a:buNone/>
              <a:defRPr sz="2000" i="1">
                <a:solidFill>
                  <a:schemeClr val="accent3">
                    <a:lumMod val="75000"/>
                  </a:schemeClr>
                </a:solidFill>
                <a:latin typeface="Candara" panose="020E050203030302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pPr lvl="0"/>
            <a:r>
              <a:rPr lang="ko-KR" altLang="en-US" noProof="0" dirty="0"/>
              <a:t>마스터 부제목 스타일 편집</a:t>
            </a:r>
            <a:endParaRPr lang="en-US" altLang="ko-KR" noProof="0" dirty="0"/>
          </a:p>
        </p:txBody>
      </p:sp>
      <p:pic>
        <p:nvPicPr>
          <p:cNvPr id="3090" name="ppp_ani_glo_glass.avi">
            <a:hlinkClick r:id="" action="ppaction://media"/>
          </p:cNvPr>
          <p:cNvPicPr>
            <a:picLocks noChangeAspect="1" noChangeArrowheads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773" y="691902"/>
            <a:ext cx="144016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타원 6"/>
          <p:cNvSpPr/>
          <p:nvPr userDrawn="1"/>
        </p:nvSpPr>
        <p:spPr bwMode="auto">
          <a:xfrm>
            <a:off x="1006785" y="2132062"/>
            <a:ext cx="1224136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2" name="그림 11" descr="음식이(가) 표시된 사진&#10;&#10;자동 생성된 설명">
            <a:extLst>
              <a:ext uri="{FF2B5EF4-FFF2-40B4-BE49-F238E27FC236}">
                <a16:creationId xmlns:a16="http://schemas.microsoft.com/office/drawing/2014/main" id="{72DE3F57-C4FB-4A82-9FDA-8C371E6C007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93" y="2426337"/>
            <a:ext cx="1402202" cy="3718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09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09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09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09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90"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74148" y="7124544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26" tIns="50763" rIns="101526" bIns="50763" numCol="1" anchor="t" anchorCtr="0" compatLnSpc="1">
            <a:prstTxWarp prst="textNoShape">
              <a:avLst/>
            </a:prstTxWarp>
          </a:bodyPr>
          <a:lstStyle>
            <a:lvl1pPr algn="r" defTabSz="1016000">
              <a:defRPr sz="1200" i="1">
                <a:latin typeface="Candara" panose="020E0502030303020204" pitchFamily="34" charset="0"/>
                <a:ea typeface="굴림" charset="-127"/>
              </a:defRPr>
            </a:lvl1pPr>
          </a:lstStyle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94717" y="7120780"/>
            <a:ext cx="1872208" cy="301625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cxnSp>
        <p:nvCxnSpPr>
          <p:cNvPr id="7" name="직선 연결선 6"/>
          <p:cNvCxnSpPr/>
          <p:nvPr userDrawn="1"/>
        </p:nvCxnSpPr>
        <p:spPr bwMode="auto">
          <a:xfrm>
            <a:off x="466725" y="1072108"/>
            <a:ext cx="8467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6DC8433-CA4C-40E4-8E68-B466A2EB379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23334" y="1216025"/>
            <a:ext cx="4435879" cy="5813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여덟째 수준</a:t>
            </a:r>
          </a:p>
        </p:txBody>
      </p:sp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4DDC7A3B-7BD0-430B-B3CF-1FDBEE8682E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075236" y="1216025"/>
            <a:ext cx="4624389" cy="5813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여덟째 수준</a:t>
            </a:r>
          </a:p>
        </p:txBody>
      </p:sp>
    </p:spTree>
    <p:extLst>
      <p:ext uri="{BB962C8B-B14F-4D97-AF65-F5344CB8AC3E}">
        <p14:creationId xmlns:p14="http://schemas.microsoft.com/office/powerpoint/2010/main" val="2724225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microsoft.com/office/2007/relationships/media" Target="file://localhost/G:/&#4354;&#4450;%20&#4358;&#4462;&#4523;&#4361;&#4453;/MnSoft_2013/&#4364;&#4469;&#4355;&#4457;&#4361;&#4457;&#4527;&#4357;&#4462;&#4361;&#4455;&#4523;&#4368;&#4469;&#4535;/ppp_ani_glo_glass.avi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ideo" Target="file://localhost/G:/&#4354;&#4450;%20&#4358;&#4462;&#4523;&#4361;&#4453;/MnSoft_2013/&#4364;&#4469;&#4355;&#4457;&#4361;&#4457;&#4527;&#4357;&#4462;&#4361;&#4455;&#4523;&#4368;&#4469;&#4535;/ppp_ani_glo_glass.avi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pp_ani_glo_glass.avi">
            <a:hlinkClick r:id="" action="ppaction://media"/>
          </p:cNvPr>
          <p:cNvPicPr>
            <a:picLocks noChangeAspect="1" noChangeArrowheads="1"/>
          </p:cNvPicPr>
          <p:nvPr userDrawn="1">
            <a:videoFile r:link="rId14"/>
            <p:extLst>
              <p:ext uri="{DAA4B4D4-6D71-4841-9C94-3DE7FCFB9230}">
                <p14:media xmlns:p14="http://schemas.microsoft.com/office/powerpoint/2010/main" r:link="rId13"/>
              </p:ext>
            </p:ext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904" y="345443"/>
            <a:ext cx="762669" cy="76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8733" y="424036"/>
            <a:ext cx="8535415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26" tIns="50763" rIns="101526" bIns="5076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6725" y="1216124"/>
            <a:ext cx="9217024" cy="583264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01526" tIns="50763" rIns="101526" bIns="507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0191" y="7113983"/>
            <a:ext cx="187220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26" tIns="50763" rIns="101526" bIns="50763" numCol="1" anchor="t" anchorCtr="0" compatLnSpc="1">
            <a:prstTxWarp prst="textNoShape">
              <a:avLst/>
            </a:prstTxWarp>
          </a:bodyPr>
          <a:lstStyle>
            <a:lvl1pPr marL="0" indent="0" algn="l" defTabSz="1016000">
              <a:defRPr sz="1200" b="0" i="1">
                <a:latin typeface="Candara" panose="020E0502030303020204" pitchFamily="34" charset="0"/>
                <a:ea typeface="굴림" charset="-127"/>
              </a:defRPr>
            </a:lvl1pPr>
          </a:lstStyle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9635" y="7150496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26" tIns="50763" rIns="101526" bIns="50763" numCol="1" anchor="t" anchorCtr="0" compatLnSpc="1">
            <a:prstTxWarp prst="textNoShape">
              <a:avLst/>
            </a:prstTxWarp>
          </a:bodyPr>
          <a:lstStyle>
            <a:lvl1pPr algn="r" defTabSz="1016000">
              <a:defRPr sz="1200" b="0" i="1">
                <a:latin typeface="Candara" panose="020E0502030303020204" pitchFamily="34" charset="0"/>
                <a:ea typeface="굴림" charset="-127"/>
              </a:defRPr>
            </a:lvl1pPr>
          </a:lstStyle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9" name="타원 8"/>
          <p:cNvSpPr/>
          <p:nvPr userDrawn="1"/>
        </p:nvSpPr>
        <p:spPr bwMode="auto">
          <a:xfrm>
            <a:off x="8968195" y="1122821"/>
            <a:ext cx="792088" cy="232222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2" r:id="rId2"/>
    <p:sldLayoutId id="2147483657" r:id="rId3"/>
    <p:sldLayoutId id="2147483658" r:id="rId4"/>
    <p:sldLayoutId id="2147483659" r:id="rId5"/>
    <p:sldLayoutId id="2147483660" r:id="rId6"/>
    <p:sldLayoutId id="2147483655" r:id="rId7"/>
    <p:sldLayoutId id="2147483649" r:id="rId8"/>
    <p:sldLayoutId id="2147483661" r:id="rId9"/>
    <p:sldLayoutId id="2147483662" r:id="rId10"/>
    <p:sldLayoutId id="214748366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  <p:hf hdr="0" dt="0"/>
  <p:txStyles>
    <p:titleStyle>
      <a:lvl1pPr algn="l" defTabSz="1016000" rtl="0" eaLnBrk="1" fontAlgn="base" latinLnBrk="1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effectLst/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1pPr>
      <a:lvl2pPr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2pPr>
      <a:lvl3pPr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3pPr>
      <a:lvl4pPr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4pPr>
      <a:lvl5pPr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5pPr>
      <a:lvl6pPr marL="457200"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6pPr>
      <a:lvl7pPr marL="914400"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7pPr>
      <a:lvl8pPr marL="1371600"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8pPr>
      <a:lvl9pPr marL="1828800"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9pPr>
    </p:titleStyle>
    <p:bodyStyle>
      <a:lvl1pPr marL="266700" indent="-266700" algn="l" defTabSz="1016000" rtl="0" eaLnBrk="1" fontAlgn="base" latinLnBrk="1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 b="1">
          <a:solidFill>
            <a:schemeClr val="tx1"/>
          </a:solidFill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1pPr>
      <a:lvl2pPr marL="447675" indent="-180975" algn="l" defTabSz="1016000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­"/>
        <a:defRPr sz="1400">
          <a:solidFill>
            <a:schemeClr val="tx1"/>
          </a:solidFill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2pPr>
      <a:lvl3pPr marL="623888" indent="-176213" algn="l" defTabSz="1016000" rtl="0" eaLnBrk="1" fontAlgn="base" latinLnBrk="1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3pPr>
      <a:lvl4pPr marL="803275" indent="-179388" algn="l" defTabSz="1016000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­"/>
        <a:defRPr sz="1400">
          <a:solidFill>
            <a:schemeClr val="tx1"/>
          </a:solidFill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4pPr>
      <a:lvl5pPr marL="982663" indent="-179388" algn="l" defTabSz="1016000" rtl="0" eaLnBrk="1" fontAlgn="base" latinLnBrk="1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5pPr>
      <a:lvl6pPr marL="1162050" indent="-179388" algn="l" defTabSz="1016000" rtl="0" eaLnBrk="1" fontAlgn="base" latinLnBrk="1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1341438" indent="-179388" algn="l" defTabSz="1016000" rtl="0" eaLnBrk="1" fontAlgn="base" latinLnBrk="1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656013" indent="-254000" algn="l" defTabSz="1016000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4113213" indent="-254000" algn="l" defTabSz="1016000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9" userDrawn="1">
          <p15:clr>
            <a:srgbClr val="F26B43"/>
          </p15:clr>
        </p15:guide>
        <p15:guide id="2" pos="319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디자인 패턴기반 </a:t>
            </a:r>
            <a:r>
              <a:rPr lang="en-US" altLang="ko-KR" dirty="0"/>
              <a:t>SW</a:t>
            </a:r>
            <a:r>
              <a:rPr lang="ko-KR" altLang="en-US" dirty="0"/>
              <a:t>설계 및 구현 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명지대학교 융합소프트웨어학부 교수</a:t>
            </a:r>
            <a:endParaRPr lang="en-US" altLang="ko-KR"/>
          </a:p>
          <a:p>
            <a:r>
              <a:rPr lang="en-US"/>
              <a:t>OMG-Korea Chair</a:t>
            </a:r>
          </a:p>
          <a:p>
            <a:r>
              <a:rPr lang="ko-KR" altLang="en-US"/>
              <a:t>최성운</a:t>
            </a:r>
            <a:r>
              <a:rPr lang="en-US" altLang="ko-KR"/>
              <a:t>, Ph.D.</a:t>
            </a:r>
            <a:endParaRPr lang="en-US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FCB28EA2-490E-40CA-AA3B-D281A059F9B9}"/>
                  </a:ext>
                </a:extLst>
              </p14:cNvPr>
              <p14:cNvContentPartPr/>
              <p14:nvPr/>
            </p14:nvContentPartPr>
            <p14:xfrm>
              <a:off x="3304934" y="4728551"/>
              <a:ext cx="14760" cy="1260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FCB28EA2-490E-40CA-AA3B-D281A059F9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95934" y="4719551"/>
                <a:ext cx="32400" cy="3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5293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B48FED2-9B03-4A99-AB12-B32C9F3F08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Mouse Event</a:t>
            </a:r>
          </a:p>
          <a:p>
            <a:pPr lvl="1"/>
            <a:r>
              <a:rPr lang="en-US" altLang="ko-KR" dirty="0"/>
              <a:t>Basic Event</a:t>
            </a:r>
          </a:p>
          <a:p>
            <a:pPr lvl="2"/>
            <a:r>
              <a:rPr lang="en-US" altLang="ko-KR" dirty="0"/>
              <a:t>Move (x, y)</a:t>
            </a:r>
          </a:p>
          <a:p>
            <a:pPr lvl="2"/>
            <a:r>
              <a:rPr lang="en-US" altLang="ko-KR" dirty="0"/>
              <a:t>Mouse Button </a:t>
            </a:r>
          </a:p>
          <a:p>
            <a:pPr lvl="3"/>
            <a:r>
              <a:rPr lang="en-US" altLang="ko-KR" dirty="0"/>
              <a:t>Press</a:t>
            </a:r>
          </a:p>
          <a:p>
            <a:pPr lvl="3"/>
            <a:r>
              <a:rPr lang="en-US" altLang="ko-KR" dirty="0"/>
              <a:t>Release</a:t>
            </a:r>
          </a:p>
          <a:p>
            <a:pPr lvl="1"/>
            <a:r>
              <a:rPr lang="en-US" altLang="ko-KR" dirty="0"/>
              <a:t>Applied Event</a:t>
            </a:r>
          </a:p>
          <a:p>
            <a:pPr lvl="2"/>
            <a:r>
              <a:rPr lang="en-US" altLang="ko-KR" dirty="0"/>
              <a:t>Click</a:t>
            </a:r>
          </a:p>
          <a:p>
            <a:pPr lvl="2"/>
            <a:r>
              <a:rPr lang="en-US" altLang="ko-KR" dirty="0"/>
              <a:t>Drag</a:t>
            </a:r>
          </a:p>
          <a:p>
            <a:r>
              <a:rPr lang="en-US" altLang="ko-KR" dirty="0"/>
              <a:t>Action</a:t>
            </a:r>
          </a:p>
          <a:p>
            <a:pPr lvl="1"/>
            <a:r>
              <a:rPr lang="en-US" altLang="ko-KR" dirty="0"/>
              <a:t>Toolbar Button</a:t>
            </a:r>
          </a:p>
          <a:p>
            <a:pPr lvl="2"/>
            <a:r>
              <a:rPr lang="en-US" altLang="ko-KR" dirty="0"/>
              <a:t>Click -&gt; Command</a:t>
            </a:r>
          </a:p>
          <a:p>
            <a:pPr lvl="3"/>
            <a:r>
              <a:rPr lang="en-US" altLang="ko-KR" dirty="0"/>
              <a:t>Position</a:t>
            </a:r>
          </a:p>
          <a:p>
            <a:pPr lvl="3"/>
            <a:r>
              <a:rPr lang="en-US" altLang="ko-KR" dirty="0"/>
              <a:t>Depth</a:t>
            </a:r>
          </a:p>
          <a:p>
            <a:pPr lvl="1"/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1F69CD-4CF5-404A-AED4-FC1DC6D247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650850-A9B6-42B5-BDCF-B1084D55ED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10</a:t>
            </a:fld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3FBBE28-3E2E-436E-8461-986BB293CECD}"/>
              </a:ext>
            </a:extLst>
          </p:cNvPr>
          <p:cNvSpPr/>
          <p:nvPr/>
        </p:nvSpPr>
        <p:spPr bwMode="auto">
          <a:xfrm>
            <a:off x="4343548" y="4599440"/>
            <a:ext cx="2952328" cy="5328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Mouse Event Handler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1400" dirty="0"/>
              <a:t>Button Click-&gt;</a:t>
            </a:r>
            <a:r>
              <a:rPr lang="en-US" altLang="ko-KR" sz="1400" dirty="0" err="1"/>
              <a:t>ActionPerformed</a:t>
            </a:r>
            <a:r>
              <a:rPr lang="en-US" altLang="ko-KR" sz="1400" dirty="0"/>
              <a:t>()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498E18-1DCB-4B63-9BE1-7ACD9D9A27C2}"/>
              </a:ext>
            </a:extLst>
          </p:cNvPr>
          <p:cNvSpPr/>
          <p:nvPr/>
        </p:nvSpPr>
        <p:spPr bwMode="auto">
          <a:xfrm>
            <a:off x="7034019" y="1989303"/>
            <a:ext cx="1136329" cy="4338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JFrame</a:t>
            </a:r>
            <a:endParaRPr lang="en-US" altLang="ko-KR" sz="16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D5CA3FA-15F7-4F61-A591-849C523DAA0E}"/>
              </a:ext>
            </a:extLst>
          </p:cNvPr>
          <p:cNvSpPr/>
          <p:nvPr/>
        </p:nvSpPr>
        <p:spPr bwMode="auto">
          <a:xfrm>
            <a:off x="5819712" y="2990399"/>
            <a:ext cx="1156953" cy="4338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JMenuBar</a:t>
            </a:r>
            <a:endParaRPr lang="en-US" altLang="ko-KR" sz="16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78972E5-BD91-46F1-9411-5F397C199560}"/>
              </a:ext>
            </a:extLst>
          </p:cNvPr>
          <p:cNvSpPr/>
          <p:nvPr/>
        </p:nvSpPr>
        <p:spPr bwMode="auto">
          <a:xfrm>
            <a:off x="7084204" y="2995770"/>
            <a:ext cx="1035961" cy="4338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JToolBar</a:t>
            </a:r>
            <a:endParaRPr lang="en-US" altLang="ko-KR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FEC715C-E81A-4B83-A102-BF64789A29D8}"/>
              </a:ext>
            </a:extLst>
          </p:cNvPr>
          <p:cNvSpPr/>
          <p:nvPr/>
        </p:nvSpPr>
        <p:spPr bwMode="auto">
          <a:xfrm>
            <a:off x="8227704" y="2990399"/>
            <a:ext cx="1035961" cy="4338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JPanel</a:t>
            </a:r>
            <a:endParaRPr lang="en-US" altLang="ko-KR" sz="1600" dirty="0"/>
          </a:p>
        </p:txBody>
      </p:sp>
      <p:sp>
        <p:nvSpPr>
          <p:cNvPr id="11" name="다이아몬드 10">
            <a:extLst>
              <a:ext uri="{FF2B5EF4-FFF2-40B4-BE49-F238E27FC236}">
                <a16:creationId xmlns:a16="http://schemas.microsoft.com/office/drawing/2014/main" id="{CD873120-A0B0-4323-B202-0AA49B394DC2}"/>
              </a:ext>
            </a:extLst>
          </p:cNvPr>
          <p:cNvSpPr/>
          <p:nvPr/>
        </p:nvSpPr>
        <p:spPr bwMode="auto">
          <a:xfrm>
            <a:off x="7480721" y="2436259"/>
            <a:ext cx="216024" cy="250257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FCBEE2F4-94CE-4608-AB0B-F0FE28280CA2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 bwMode="auto">
          <a:xfrm rot="5400000">
            <a:off x="6841520" y="2243185"/>
            <a:ext cx="303883" cy="1190544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58313F15-548A-4246-AF58-965C26378735}"/>
              </a:ext>
            </a:extLst>
          </p:cNvPr>
          <p:cNvCxnSpPr>
            <a:stCxn id="11" idx="2"/>
            <a:endCxn id="10" idx="0"/>
          </p:cNvCxnSpPr>
          <p:nvPr/>
        </p:nvCxnSpPr>
        <p:spPr bwMode="auto">
          <a:xfrm rot="16200000" flipH="1">
            <a:off x="8015268" y="2259981"/>
            <a:ext cx="303883" cy="115695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703971B2-31B3-43B0-B79D-179C2AB7F28C}"/>
              </a:ext>
            </a:extLst>
          </p:cNvPr>
          <p:cNvCxnSpPr>
            <a:stCxn id="11" idx="2"/>
            <a:endCxn id="9" idx="0"/>
          </p:cNvCxnSpPr>
          <p:nvPr/>
        </p:nvCxnSpPr>
        <p:spPr bwMode="auto">
          <a:xfrm rot="16200000" flipH="1">
            <a:off x="7440832" y="2834417"/>
            <a:ext cx="309254" cy="1345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9950275-49D6-416E-98FC-15ABBBE46000}"/>
              </a:ext>
            </a:extLst>
          </p:cNvPr>
          <p:cNvSpPr/>
          <p:nvPr/>
        </p:nvSpPr>
        <p:spPr bwMode="auto">
          <a:xfrm>
            <a:off x="7084204" y="3909362"/>
            <a:ext cx="1035961" cy="4338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JButton</a:t>
            </a:r>
            <a:endParaRPr lang="en-US" altLang="ko-KR" sz="1600" dirty="0"/>
          </a:p>
        </p:txBody>
      </p:sp>
      <p:sp>
        <p:nvSpPr>
          <p:cNvPr id="16" name="다이아몬드 15">
            <a:extLst>
              <a:ext uri="{FF2B5EF4-FFF2-40B4-BE49-F238E27FC236}">
                <a16:creationId xmlns:a16="http://schemas.microsoft.com/office/drawing/2014/main" id="{2D9A7566-7F94-4F63-99EE-7DD68FD59C60}"/>
              </a:ext>
            </a:extLst>
          </p:cNvPr>
          <p:cNvSpPr/>
          <p:nvPr/>
        </p:nvSpPr>
        <p:spPr bwMode="auto">
          <a:xfrm>
            <a:off x="7494174" y="3402846"/>
            <a:ext cx="216024" cy="250257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40B59F28-A201-4D2D-A5E0-884193B032CB}"/>
              </a:ext>
            </a:extLst>
          </p:cNvPr>
          <p:cNvCxnSpPr>
            <a:stCxn id="16" idx="2"/>
            <a:endCxn id="15" idx="0"/>
          </p:cNvCxnSpPr>
          <p:nvPr/>
        </p:nvCxnSpPr>
        <p:spPr bwMode="auto">
          <a:xfrm rot="5400000">
            <a:off x="7474057" y="3781232"/>
            <a:ext cx="256259" cy="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FB87C08C-07BE-417B-BF76-2490D6115A03}"/>
              </a:ext>
            </a:extLst>
          </p:cNvPr>
          <p:cNvCxnSpPr>
            <a:cxnSpLocks/>
            <a:stCxn id="6" idx="3"/>
            <a:endCxn id="15" idx="2"/>
          </p:cNvCxnSpPr>
          <p:nvPr/>
        </p:nvCxnSpPr>
        <p:spPr bwMode="auto">
          <a:xfrm flipV="1">
            <a:off x="7295876" y="4343181"/>
            <a:ext cx="306309" cy="522662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C6C07EF-2797-4D71-9965-81E4A44D1B80}"/>
              </a:ext>
            </a:extLst>
          </p:cNvPr>
          <p:cNvSpPr/>
          <p:nvPr/>
        </p:nvSpPr>
        <p:spPr bwMode="auto">
          <a:xfrm>
            <a:off x="3059013" y="1792188"/>
            <a:ext cx="2381214" cy="14151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Mouse Event Handler</a:t>
            </a:r>
          </a:p>
          <a:p>
            <a:pPr marL="177800" marR="0" indent="-17780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400" dirty="0"/>
              <a:t>Move-&gt;Action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1400" dirty="0"/>
              <a:t>Button Press-&gt;Action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1400" dirty="0"/>
              <a:t>Button Release-&gt;Action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1400" dirty="0"/>
              <a:t>Button Click-&gt;Action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1400" dirty="0"/>
              <a:t>Button Drag-&gt;Action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11556CE9-2CF3-47A8-A480-F96597FDBFF0}"/>
              </a:ext>
            </a:extLst>
          </p:cNvPr>
          <p:cNvCxnSpPr>
            <a:stCxn id="31" idx="3"/>
            <a:endCxn id="9" idx="0"/>
          </p:cNvCxnSpPr>
          <p:nvPr/>
        </p:nvCxnSpPr>
        <p:spPr bwMode="auto">
          <a:xfrm>
            <a:off x="5440227" y="2499748"/>
            <a:ext cx="2161958" cy="496022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4BAD6D3D-EC57-4C80-8C32-F62CCABDC620}"/>
              </a:ext>
            </a:extLst>
          </p:cNvPr>
          <p:cNvCxnSpPr>
            <a:stCxn id="31" idx="3"/>
            <a:endCxn id="7" idx="0"/>
          </p:cNvCxnSpPr>
          <p:nvPr/>
        </p:nvCxnSpPr>
        <p:spPr bwMode="auto">
          <a:xfrm flipV="1">
            <a:off x="5440227" y="1989303"/>
            <a:ext cx="2161957" cy="510445"/>
          </a:xfrm>
          <a:prstGeom prst="bentConnector4">
            <a:avLst>
              <a:gd name="adj1" fmla="val 36860"/>
              <a:gd name="adj2" fmla="val 18340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12417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00EA2F51-5C0A-44EA-8733-D06AFE51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2022-03-23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E9FAC43E-675D-4C59-84C8-43709045CA1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Event-Driven</a:t>
            </a:r>
            <a:r>
              <a:rPr lang="ko-KR" altLang="en-US" dirty="0"/>
              <a:t> </a:t>
            </a:r>
            <a:r>
              <a:rPr lang="en-US" altLang="ko-KR" dirty="0"/>
              <a:t>Programming</a:t>
            </a:r>
          </a:p>
          <a:p>
            <a:pPr lvl="1"/>
            <a:r>
              <a:rPr lang="en-US" altLang="ko-KR" dirty="0"/>
              <a:t>Event</a:t>
            </a:r>
            <a:r>
              <a:rPr lang="ko-KR" altLang="en-US" dirty="0"/>
              <a:t>에 대한 이해</a:t>
            </a:r>
            <a:endParaRPr lang="en-US" altLang="ko-KR" dirty="0"/>
          </a:p>
          <a:p>
            <a:pPr lvl="2"/>
            <a:r>
              <a:rPr lang="ko-KR" altLang="en-US" dirty="0"/>
              <a:t>종류</a:t>
            </a:r>
            <a:endParaRPr lang="en-US" altLang="ko-KR" dirty="0"/>
          </a:p>
          <a:p>
            <a:pPr lvl="3"/>
            <a:r>
              <a:rPr lang="en-US" altLang="ko-KR" dirty="0"/>
              <a:t>Moue</a:t>
            </a:r>
            <a:r>
              <a:rPr lang="ko-KR" altLang="en-US" dirty="0"/>
              <a:t> </a:t>
            </a:r>
            <a:r>
              <a:rPr lang="en-US" altLang="ko-KR" dirty="0"/>
              <a:t>Event</a:t>
            </a:r>
          </a:p>
          <a:p>
            <a:pPr lvl="4"/>
            <a:r>
              <a:rPr lang="en-US" altLang="ko-KR" dirty="0"/>
              <a:t>Mouse</a:t>
            </a:r>
            <a:r>
              <a:rPr lang="ko-KR" altLang="en-US" dirty="0"/>
              <a:t> </a:t>
            </a:r>
            <a:r>
              <a:rPr lang="en-US" altLang="ko-KR" dirty="0"/>
              <a:t>Primitive Event</a:t>
            </a:r>
          </a:p>
          <a:p>
            <a:pPr lvl="5"/>
            <a:r>
              <a:rPr lang="en-US" altLang="ko-KR" dirty="0"/>
              <a:t>Button</a:t>
            </a:r>
          </a:p>
          <a:p>
            <a:pPr lvl="6"/>
            <a:r>
              <a:rPr lang="en-US" altLang="ko-KR" dirty="0"/>
              <a:t>Press/Release</a:t>
            </a:r>
          </a:p>
          <a:p>
            <a:pPr lvl="5"/>
            <a:r>
              <a:rPr lang="en-US" altLang="ko-KR" dirty="0"/>
              <a:t>Motion</a:t>
            </a:r>
          </a:p>
          <a:p>
            <a:pPr lvl="6"/>
            <a:r>
              <a:rPr lang="en-US" altLang="ko-KR" dirty="0"/>
              <a:t>Move</a:t>
            </a:r>
          </a:p>
          <a:p>
            <a:pPr lvl="5"/>
            <a:r>
              <a:rPr lang="en-US" altLang="ko-KR" dirty="0"/>
              <a:t>Wheel</a:t>
            </a:r>
          </a:p>
          <a:p>
            <a:pPr lvl="6"/>
            <a:r>
              <a:rPr lang="en-US" altLang="ko-KR" dirty="0"/>
              <a:t>Move</a:t>
            </a:r>
          </a:p>
          <a:p>
            <a:pPr lvl="4"/>
            <a:r>
              <a:rPr lang="en-US" altLang="ko-KR" dirty="0"/>
              <a:t>Mouse Composite</a:t>
            </a:r>
          </a:p>
          <a:p>
            <a:pPr lvl="5"/>
            <a:r>
              <a:rPr lang="en-US" altLang="ko-KR" dirty="0"/>
              <a:t>Click</a:t>
            </a:r>
          </a:p>
          <a:p>
            <a:pPr lvl="5"/>
            <a:r>
              <a:rPr lang="en-US" altLang="ko-KR" dirty="0"/>
              <a:t>Drag</a:t>
            </a:r>
          </a:p>
          <a:p>
            <a:pPr lvl="5"/>
            <a:endParaRPr lang="en-US" altLang="ko-KR" dirty="0"/>
          </a:p>
          <a:p>
            <a:pPr lvl="2"/>
            <a:r>
              <a:rPr lang="en-US" altLang="ko-KR" dirty="0"/>
              <a:t>Event  </a:t>
            </a:r>
            <a:r>
              <a:rPr lang="ko-KR" altLang="en-US" dirty="0"/>
              <a:t>처리</a:t>
            </a:r>
            <a:endParaRPr lang="en-US" altLang="ko-KR" dirty="0"/>
          </a:p>
          <a:p>
            <a:pPr lvl="3"/>
            <a:endParaRPr lang="en-US" altLang="ko-KR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325658EC-DCDB-44F6-AFE4-B1CD5107342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r>
              <a:rPr lang="en-US" altLang="ko-KR" dirty="0"/>
              <a:t>Shape Drawing</a:t>
            </a:r>
          </a:p>
          <a:p>
            <a:pPr lvl="2"/>
            <a:r>
              <a:rPr lang="en-US" altLang="ko-KR" dirty="0"/>
              <a:t>Scenario</a:t>
            </a:r>
          </a:p>
          <a:p>
            <a:pPr lvl="3"/>
            <a:r>
              <a:rPr lang="ko-KR" altLang="en-US" dirty="0"/>
              <a:t>그림도구에서 도형 선택</a:t>
            </a:r>
            <a:endParaRPr lang="en-US" altLang="ko-KR" dirty="0"/>
          </a:p>
          <a:p>
            <a:pPr lvl="4"/>
            <a:r>
              <a:rPr lang="ko-KR" altLang="en-US" dirty="0"/>
              <a:t>도형 </a:t>
            </a:r>
            <a:r>
              <a:rPr lang="en-US" altLang="ko-KR" dirty="0"/>
              <a:t>Button</a:t>
            </a:r>
            <a:r>
              <a:rPr lang="ko-KR" altLang="en-US" dirty="0"/>
              <a:t> 을 </a:t>
            </a:r>
            <a:r>
              <a:rPr lang="en-US" altLang="ko-KR" dirty="0"/>
              <a:t>Click</a:t>
            </a:r>
            <a:endParaRPr lang="ko-KR" altLang="en-US" dirty="0"/>
          </a:p>
          <a:p>
            <a:pPr lvl="3"/>
            <a:r>
              <a:rPr lang="ko-KR" altLang="en-US" dirty="0"/>
              <a:t>그림</a:t>
            </a:r>
            <a:r>
              <a:rPr lang="en-US" altLang="ko-KR" dirty="0"/>
              <a:t>  </a:t>
            </a:r>
            <a:r>
              <a:rPr lang="ko-KR" altLang="en-US" dirty="0"/>
              <a:t>패널에서 그림 그리기</a:t>
            </a:r>
            <a:endParaRPr lang="en-US" altLang="ko-KR" dirty="0"/>
          </a:p>
          <a:p>
            <a:pPr lvl="4"/>
            <a:r>
              <a:rPr lang="en-US" altLang="ko-KR" dirty="0"/>
              <a:t>Button Press</a:t>
            </a:r>
          </a:p>
          <a:p>
            <a:pPr lvl="4"/>
            <a:r>
              <a:rPr lang="en-US" altLang="ko-KR" dirty="0"/>
              <a:t>Mouse Drag</a:t>
            </a:r>
          </a:p>
          <a:p>
            <a:pPr lvl="4"/>
            <a:r>
              <a:rPr lang="en-US" altLang="ko-KR" dirty="0"/>
              <a:t>Button Release</a:t>
            </a:r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2"/>
            <a:r>
              <a:rPr lang="ko-KR" altLang="en-US" dirty="0"/>
              <a:t>도형을</a:t>
            </a:r>
            <a:r>
              <a:rPr lang="en-US" altLang="ko-KR" dirty="0"/>
              <a:t> </a:t>
            </a:r>
            <a:r>
              <a:rPr lang="ko-KR" altLang="en-US" dirty="0"/>
              <a:t>객체화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B74C98-F392-413C-9240-01343B1BED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DB580A-1E4B-43F7-BD62-C315BCBB00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11</a:t>
            </a:fld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08AB488-F786-4FF7-A8F4-9159D83011E9}"/>
              </a:ext>
            </a:extLst>
          </p:cNvPr>
          <p:cNvSpPr/>
          <p:nvPr/>
        </p:nvSpPr>
        <p:spPr bwMode="auto">
          <a:xfrm>
            <a:off x="1250430" y="5512570"/>
            <a:ext cx="1008112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Event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Source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9B28ECE-865B-4D10-B774-EFDEB93C3C26}"/>
              </a:ext>
            </a:extLst>
          </p:cNvPr>
          <p:cNvSpPr/>
          <p:nvPr/>
        </p:nvSpPr>
        <p:spPr bwMode="auto">
          <a:xfrm>
            <a:off x="3770710" y="5512570"/>
            <a:ext cx="1008112" cy="6480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Event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Target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24DF109F-0B3B-4DC7-96FD-68232B3315B4}"/>
              </a:ext>
            </a:extLst>
          </p:cNvPr>
          <p:cNvSpPr/>
          <p:nvPr/>
        </p:nvSpPr>
        <p:spPr bwMode="auto">
          <a:xfrm>
            <a:off x="2230643" y="5476566"/>
            <a:ext cx="891995" cy="720080"/>
          </a:xfrm>
          <a:prstGeom prst="rightArrow">
            <a:avLst>
              <a:gd name="adj1" fmla="val 50000"/>
              <a:gd name="adj2" fmla="val 42773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Event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5360BF-38AF-47A5-B0C6-D08B93F6C21E}"/>
              </a:ext>
            </a:extLst>
          </p:cNvPr>
          <p:cNvSpPr/>
          <p:nvPr/>
        </p:nvSpPr>
        <p:spPr bwMode="auto">
          <a:xfrm>
            <a:off x="3122638" y="5632646"/>
            <a:ext cx="720080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Event Handler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EFA943-8E20-4160-BEDE-EFE48E724880}"/>
              </a:ext>
            </a:extLst>
          </p:cNvPr>
          <p:cNvSpPr/>
          <p:nvPr/>
        </p:nvSpPr>
        <p:spPr bwMode="auto">
          <a:xfrm>
            <a:off x="6803429" y="4096444"/>
            <a:ext cx="1368152" cy="10200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24F85E-89E2-4CB5-A24F-944090E37904}"/>
              </a:ext>
            </a:extLst>
          </p:cNvPr>
          <p:cNvSpPr txBox="1"/>
          <p:nvPr/>
        </p:nvSpPr>
        <p:spPr>
          <a:xfrm>
            <a:off x="6417213" y="3808410"/>
            <a:ext cx="648072" cy="2880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200" dirty="0"/>
              <a:t>x0, y0</a:t>
            </a:r>
            <a:endParaRPr lang="ko-KR" altLang="en-US" sz="1200" dirty="0" err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06639C-0335-4988-A2D0-05E39A8EF7CB}"/>
              </a:ext>
            </a:extLst>
          </p:cNvPr>
          <p:cNvSpPr txBox="1"/>
          <p:nvPr/>
        </p:nvSpPr>
        <p:spPr>
          <a:xfrm>
            <a:off x="7919832" y="5152530"/>
            <a:ext cx="648072" cy="2880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200" dirty="0"/>
              <a:t>X1, y1</a:t>
            </a:r>
            <a:endParaRPr lang="ko-KR" altLang="en-US" sz="1200" dirty="0" err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0FE948-5A92-4EBC-AA11-B788CDDD699D}"/>
              </a:ext>
            </a:extLst>
          </p:cNvPr>
          <p:cNvSpPr txBox="1"/>
          <p:nvPr/>
        </p:nvSpPr>
        <p:spPr>
          <a:xfrm>
            <a:off x="7279180" y="3861545"/>
            <a:ext cx="648072" cy="2880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200" dirty="0"/>
              <a:t>W = x1-x0</a:t>
            </a:r>
            <a:endParaRPr lang="ko-KR" altLang="en-US" sz="1200" dirty="0" err="1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38BC0AE-8C3A-46BE-9CE4-3A362B6E467D}"/>
              </a:ext>
            </a:extLst>
          </p:cNvPr>
          <p:cNvCxnSpPr/>
          <p:nvPr/>
        </p:nvCxnSpPr>
        <p:spPr bwMode="auto">
          <a:xfrm>
            <a:off x="6875437" y="4168452"/>
            <a:ext cx="18722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89A0DB7-BA4E-4579-BFB0-53F1EF3E3915}"/>
              </a:ext>
            </a:extLst>
          </p:cNvPr>
          <p:cNvCxnSpPr/>
          <p:nvPr/>
        </p:nvCxnSpPr>
        <p:spPr bwMode="auto">
          <a:xfrm>
            <a:off x="6875437" y="4168452"/>
            <a:ext cx="0" cy="10920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621E4BA-88C4-4108-8FAA-FF507F3F1E4B}"/>
              </a:ext>
            </a:extLst>
          </p:cNvPr>
          <p:cNvSpPr txBox="1"/>
          <p:nvPr/>
        </p:nvSpPr>
        <p:spPr>
          <a:xfrm>
            <a:off x="5973464" y="4462469"/>
            <a:ext cx="648072" cy="2880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200" dirty="0"/>
              <a:t>H= y1-y0</a:t>
            </a:r>
            <a:endParaRPr lang="ko-KR" altLang="en-US" sz="1200" dirty="0" err="1"/>
          </a:p>
        </p:txBody>
      </p:sp>
    </p:spTree>
    <p:extLst>
      <p:ext uri="{BB962C8B-B14F-4D97-AF65-F5344CB8AC3E}">
        <p14:creationId xmlns:p14="http://schemas.microsoft.com/office/powerpoint/2010/main" val="3910607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9E0550-C471-4558-B0B6-68061D18D8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도형 지우고 그리기</a:t>
            </a:r>
            <a:endParaRPr lang="en-US" altLang="ko-KR" dirty="0"/>
          </a:p>
          <a:p>
            <a:pPr lvl="1"/>
            <a:r>
              <a:rPr lang="ko-KR" altLang="en-US" dirty="0"/>
              <a:t>네모</a:t>
            </a:r>
            <a:r>
              <a:rPr lang="en-US" altLang="ko-KR" dirty="0"/>
              <a:t>/</a:t>
            </a:r>
            <a:r>
              <a:rPr lang="ko-KR" altLang="en-US" dirty="0"/>
              <a:t>동그라미</a:t>
            </a:r>
            <a:r>
              <a:rPr lang="en-US" altLang="ko-KR" dirty="0"/>
              <a:t>/</a:t>
            </a:r>
            <a:r>
              <a:rPr lang="ko-KR" altLang="en-US"/>
              <a:t>라인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5FA5C43C-5399-4F45-B9EB-AC4B9780FA1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551741-F26E-4EC0-ADEA-E583AC9B6C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EC53F0-DAC3-4EC5-9824-E8AE2AD433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80626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20C596A5-BAFF-46AF-AD51-A2964DE34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2022-03-28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261D0DD8-0AA0-4F4F-BBD1-003677C6EE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그림 지우기</a:t>
            </a:r>
            <a:endParaRPr lang="en-US" altLang="ko-KR" dirty="0"/>
          </a:p>
          <a:p>
            <a:pPr lvl="2"/>
            <a:r>
              <a:rPr lang="en-US" altLang="ko-KR" dirty="0"/>
              <a:t>XOR Mode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Toolbar </a:t>
            </a:r>
            <a:r>
              <a:rPr lang="ko-KR" altLang="en-US" dirty="0"/>
              <a:t>선택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78BA8C-A651-4EC9-B672-BE8B955DFA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5C0C6F-070E-4462-A2B2-12775084CA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13</a:t>
            </a:fld>
            <a:endParaRPr lang="en-US" altLang="ko-KR" dirty="0"/>
          </a:p>
        </p:txBody>
      </p: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B0DDAA3C-9BD8-4497-A804-ECE266C6CDE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73548425"/>
              </p:ext>
            </p:extLst>
          </p:nvPr>
        </p:nvGraphicFramePr>
        <p:xfrm>
          <a:off x="2410941" y="1576164"/>
          <a:ext cx="2448273" cy="1152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91">
                  <a:extLst>
                    <a:ext uri="{9D8B030D-6E8A-4147-A177-3AD203B41FA5}">
                      <a16:colId xmlns:a16="http://schemas.microsoft.com/office/drawing/2014/main" val="372063348"/>
                    </a:ext>
                  </a:extLst>
                </a:gridCol>
                <a:gridCol w="816091">
                  <a:extLst>
                    <a:ext uri="{9D8B030D-6E8A-4147-A177-3AD203B41FA5}">
                      <a16:colId xmlns:a16="http://schemas.microsoft.com/office/drawing/2014/main" val="44706206"/>
                    </a:ext>
                  </a:extLst>
                </a:gridCol>
                <a:gridCol w="816091">
                  <a:extLst>
                    <a:ext uri="{9D8B030D-6E8A-4147-A177-3AD203B41FA5}">
                      <a16:colId xmlns:a16="http://schemas.microsoft.com/office/drawing/2014/main" val="12839435"/>
                    </a:ext>
                  </a:extLst>
                </a:gridCol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x     y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874517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945191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252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8338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4A2A1E2-7F1B-4E12-9FAE-092A3F98A2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1 Byte  = 8bit</a:t>
            </a:r>
          </a:p>
          <a:p>
            <a:pPr lvl="1"/>
            <a:r>
              <a:rPr lang="en-US" altLang="ko-KR" dirty="0"/>
              <a:t>0 ~ (2</a:t>
            </a:r>
            <a:r>
              <a:rPr lang="en-US" altLang="ko-KR" baseline="30000" dirty="0"/>
              <a:t>8 </a:t>
            </a:r>
            <a:r>
              <a:rPr lang="en-US" altLang="ko-KR" dirty="0"/>
              <a:t>-1) (=255)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크기 단위</a:t>
            </a:r>
            <a:endParaRPr lang="en-US" altLang="ko-KR" dirty="0"/>
          </a:p>
          <a:p>
            <a:pPr lvl="1"/>
            <a:r>
              <a:rPr lang="en-US" altLang="ko-KR" dirty="0"/>
              <a:t>k/m/g/t/h</a:t>
            </a:r>
          </a:p>
          <a:p>
            <a:pPr lvl="1"/>
            <a:r>
              <a:rPr lang="en-US" altLang="ko-KR" dirty="0"/>
              <a:t>m/m/n/p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FB1C9C-E8EC-4A43-AB78-E8976F209E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6F70BC-69A0-41EA-A0A7-CDE2000B5C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14</a:t>
            </a:fld>
            <a:endParaRPr lang="en-US" altLang="ko-KR" dirty="0"/>
          </a:p>
        </p:txBody>
      </p:sp>
      <p:graphicFrame>
        <p:nvGraphicFramePr>
          <p:cNvPr id="10" name="내용 개체 틀 8">
            <a:extLst>
              <a:ext uri="{FF2B5EF4-FFF2-40B4-BE49-F238E27FC236}">
                <a16:creationId xmlns:a16="http://schemas.microsoft.com/office/drawing/2014/main" id="{2C0D71FB-C415-43B0-848A-5DD501134B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1932678"/>
              </p:ext>
            </p:extLst>
          </p:nvPr>
        </p:nvGraphicFramePr>
        <p:xfrm>
          <a:off x="970781" y="2080220"/>
          <a:ext cx="230336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7921">
                  <a:extLst>
                    <a:ext uri="{9D8B030D-6E8A-4147-A177-3AD203B41FA5}">
                      <a16:colId xmlns:a16="http://schemas.microsoft.com/office/drawing/2014/main" val="1930246238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1824376231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3812167277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1763078741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3263652032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1497923296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3233736896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182290653"/>
                    </a:ext>
                  </a:extLst>
                </a:gridCol>
              </a:tblGrid>
              <a:tr h="3279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771959"/>
                  </a:ext>
                </a:extLst>
              </a:tr>
            </a:tbl>
          </a:graphicData>
        </a:graphic>
      </p:graphicFrame>
      <p:sp>
        <p:nvSpPr>
          <p:cNvPr id="15" name="내용 개체 틀 14">
            <a:extLst>
              <a:ext uri="{FF2B5EF4-FFF2-40B4-BE49-F238E27FC236}">
                <a16:creationId xmlns:a16="http://schemas.microsoft.com/office/drawing/2014/main" id="{A006CAA6-1A9C-4005-B919-D9FE75416A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논리</a:t>
            </a:r>
            <a:r>
              <a:rPr lang="en-US" altLang="ko-KR" dirty="0"/>
              <a:t> </a:t>
            </a:r>
            <a:r>
              <a:rPr lang="ko-KR" altLang="en-US" dirty="0"/>
              <a:t>연산</a:t>
            </a:r>
            <a:endParaRPr lang="en-US" altLang="ko-KR" dirty="0"/>
          </a:p>
          <a:p>
            <a:pPr lvl="1"/>
            <a:r>
              <a:rPr lang="en-US" altLang="ko-KR" dirty="0"/>
              <a:t>And</a:t>
            </a:r>
            <a:endParaRPr lang="ko-KR" altLang="en-US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Or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Excusive Or</a:t>
            </a:r>
          </a:p>
          <a:p>
            <a:pPr lvl="1"/>
            <a:endParaRPr lang="en-US" altLang="ko-KR" dirty="0"/>
          </a:p>
        </p:txBody>
      </p:sp>
      <p:graphicFrame>
        <p:nvGraphicFramePr>
          <p:cNvPr id="16" name="내용 개체 틀 8">
            <a:extLst>
              <a:ext uri="{FF2B5EF4-FFF2-40B4-BE49-F238E27FC236}">
                <a16:creationId xmlns:a16="http://schemas.microsoft.com/office/drawing/2014/main" id="{5FF41E52-3836-4C9C-A668-37E726B807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0764185"/>
              </p:ext>
            </p:extLst>
          </p:nvPr>
        </p:nvGraphicFramePr>
        <p:xfrm>
          <a:off x="970781" y="1360140"/>
          <a:ext cx="230336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7921">
                  <a:extLst>
                    <a:ext uri="{9D8B030D-6E8A-4147-A177-3AD203B41FA5}">
                      <a16:colId xmlns:a16="http://schemas.microsoft.com/office/drawing/2014/main" val="1930246238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1824376231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3812167277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1763078741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3263652032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1497923296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3233736896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182290653"/>
                    </a:ext>
                  </a:extLst>
                </a:gridCol>
              </a:tblGrid>
              <a:tr h="3279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771959"/>
                  </a:ext>
                </a:extLst>
              </a:tr>
            </a:tbl>
          </a:graphicData>
        </a:graphic>
      </p:graphicFrame>
      <p:graphicFrame>
        <p:nvGraphicFramePr>
          <p:cNvPr id="17" name="표 12">
            <a:extLst>
              <a:ext uri="{FF2B5EF4-FFF2-40B4-BE49-F238E27FC236}">
                <a16:creationId xmlns:a16="http://schemas.microsoft.com/office/drawing/2014/main" id="{8CD17801-A819-4396-AD58-9C063FBB09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9119214"/>
              </p:ext>
            </p:extLst>
          </p:nvPr>
        </p:nvGraphicFramePr>
        <p:xfrm>
          <a:off x="5795316" y="1408896"/>
          <a:ext cx="2448273" cy="1152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91">
                  <a:extLst>
                    <a:ext uri="{9D8B030D-6E8A-4147-A177-3AD203B41FA5}">
                      <a16:colId xmlns:a16="http://schemas.microsoft.com/office/drawing/2014/main" val="372063348"/>
                    </a:ext>
                  </a:extLst>
                </a:gridCol>
                <a:gridCol w="816091">
                  <a:extLst>
                    <a:ext uri="{9D8B030D-6E8A-4147-A177-3AD203B41FA5}">
                      <a16:colId xmlns:a16="http://schemas.microsoft.com/office/drawing/2014/main" val="44706206"/>
                    </a:ext>
                  </a:extLst>
                </a:gridCol>
                <a:gridCol w="816091">
                  <a:extLst>
                    <a:ext uri="{9D8B030D-6E8A-4147-A177-3AD203B41FA5}">
                      <a16:colId xmlns:a16="http://schemas.microsoft.com/office/drawing/2014/main" val="12839435"/>
                    </a:ext>
                  </a:extLst>
                </a:gridCol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x     y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874517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945191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252734"/>
                  </a:ext>
                </a:extLst>
              </a:tr>
            </a:tbl>
          </a:graphicData>
        </a:graphic>
      </p:graphicFrame>
      <p:graphicFrame>
        <p:nvGraphicFramePr>
          <p:cNvPr id="18" name="표 12">
            <a:extLst>
              <a:ext uri="{FF2B5EF4-FFF2-40B4-BE49-F238E27FC236}">
                <a16:creationId xmlns:a16="http://schemas.microsoft.com/office/drawing/2014/main" id="{2626CD3A-8D29-4300-9F9E-C48384A010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7769133"/>
              </p:ext>
            </p:extLst>
          </p:nvPr>
        </p:nvGraphicFramePr>
        <p:xfrm>
          <a:off x="5795317" y="3160338"/>
          <a:ext cx="2448273" cy="1152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91">
                  <a:extLst>
                    <a:ext uri="{9D8B030D-6E8A-4147-A177-3AD203B41FA5}">
                      <a16:colId xmlns:a16="http://schemas.microsoft.com/office/drawing/2014/main" val="372063348"/>
                    </a:ext>
                  </a:extLst>
                </a:gridCol>
                <a:gridCol w="816091">
                  <a:extLst>
                    <a:ext uri="{9D8B030D-6E8A-4147-A177-3AD203B41FA5}">
                      <a16:colId xmlns:a16="http://schemas.microsoft.com/office/drawing/2014/main" val="44706206"/>
                    </a:ext>
                  </a:extLst>
                </a:gridCol>
                <a:gridCol w="816091">
                  <a:extLst>
                    <a:ext uri="{9D8B030D-6E8A-4147-A177-3AD203B41FA5}">
                      <a16:colId xmlns:a16="http://schemas.microsoft.com/office/drawing/2014/main" val="12839435"/>
                    </a:ext>
                  </a:extLst>
                </a:gridCol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x     y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874517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945191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252734"/>
                  </a:ext>
                </a:extLst>
              </a:tr>
            </a:tbl>
          </a:graphicData>
        </a:graphic>
      </p:graphicFrame>
      <p:graphicFrame>
        <p:nvGraphicFramePr>
          <p:cNvPr id="19" name="표 12">
            <a:extLst>
              <a:ext uri="{FF2B5EF4-FFF2-40B4-BE49-F238E27FC236}">
                <a16:creationId xmlns:a16="http://schemas.microsoft.com/office/drawing/2014/main" id="{BF49762F-2D14-401C-9382-94D732B85D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2951328"/>
              </p:ext>
            </p:extLst>
          </p:nvPr>
        </p:nvGraphicFramePr>
        <p:xfrm>
          <a:off x="5795315" y="5055800"/>
          <a:ext cx="2448273" cy="1152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91">
                  <a:extLst>
                    <a:ext uri="{9D8B030D-6E8A-4147-A177-3AD203B41FA5}">
                      <a16:colId xmlns:a16="http://schemas.microsoft.com/office/drawing/2014/main" val="372063348"/>
                    </a:ext>
                  </a:extLst>
                </a:gridCol>
                <a:gridCol w="816091">
                  <a:extLst>
                    <a:ext uri="{9D8B030D-6E8A-4147-A177-3AD203B41FA5}">
                      <a16:colId xmlns:a16="http://schemas.microsoft.com/office/drawing/2014/main" val="44706206"/>
                    </a:ext>
                  </a:extLst>
                </a:gridCol>
                <a:gridCol w="816091">
                  <a:extLst>
                    <a:ext uri="{9D8B030D-6E8A-4147-A177-3AD203B41FA5}">
                      <a16:colId xmlns:a16="http://schemas.microsoft.com/office/drawing/2014/main" val="12839435"/>
                    </a:ext>
                  </a:extLst>
                </a:gridCol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x     y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874517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945191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252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3331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F355C5D-E06C-4225-9787-B4E85671DE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Screen</a:t>
            </a:r>
          </a:p>
          <a:p>
            <a:pPr lvl="1"/>
            <a:r>
              <a:rPr lang="en-US" altLang="ko-KR" dirty="0"/>
              <a:t>pixels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D96E22-CFFE-4B45-A6D6-0427B16BB3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Graphics Memory</a:t>
            </a:r>
          </a:p>
          <a:p>
            <a:pPr lvl="1"/>
            <a:r>
              <a:rPr lang="en-US" altLang="ko-KR" dirty="0"/>
              <a:t>0 ~ (2</a:t>
            </a:r>
            <a:r>
              <a:rPr lang="en-US" altLang="ko-KR" baseline="30000" dirty="0"/>
              <a:t>32 </a:t>
            </a:r>
            <a:r>
              <a:rPr lang="en-US" altLang="ko-KR" dirty="0"/>
              <a:t>-1) 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B10114-AC23-405E-BC80-495C2264AB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45A3F0-C7ED-4126-9E1D-F870D83D24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15</a:t>
            </a:fld>
            <a:endParaRPr lang="en-US" altLang="ko-KR" dirty="0"/>
          </a:p>
        </p:txBody>
      </p:sp>
      <p:graphicFrame>
        <p:nvGraphicFramePr>
          <p:cNvPr id="6" name="표 13">
            <a:extLst>
              <a:ext uri="{FF2B5EF4-FFF2-40B4-BE49-F238E27FC236}">
                <a16:creationId xmlns:a16="http://schemas.microsoft.com/office/drawing/2014/main" id="{E846939C-ADA2-493E-BE03-8CA11BEE4D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675367"/>
              </p:ext>
            </p:extLst>
          </p:nvPr>
        </p:nvGraphicFramePr>
        <p:xfrm>
          <a:off x="1258813" y="1576164"/>
          <a:ext cx="2303370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3895">
                  <a:extLst>
                    <a:ext uri="{9D8B030D-6E8A-4147-A177-3AD203B41FA5}">
                      <a16:colId xmlns:a16="http://schemas.microsoft.com/office/drawing/2014/main" val="2487662625"/>
                    </a:ext>
                  </a:extLst>
                </a:gridCol>
                <a:gridCol w="383895">
                  <a:extLst>
                    <a:ext uri="{9D8B030D-6E8A-4147-A177-3AD203B41FA5}">
                      <a16:colId xmlns:a16="http://schemas.microsoft.com/office/drawing/2014/main" val="1229398807"/>
                    </a:ext>
                  </a:extLst>
                </a:gridCol>
                <a:gridCol w="383895">
                  <a:extLst>
                    <a:ext uri="{9D8B030D-6E8A-4147-A177-3AD203B41FA5}">
                      <a16:colId xmlns:a16="http://schemas.microsoft.com/office/drawing/2014/main" val="942528963"/>
                    </a:ext>
                  </a:extLst>
                </a:gridCol>
                <a:gridCol w="383895">
                  <a:extLst>
                    <a:ext uri="{9D8B030D-6E8A-4147-A177-3AD203B41FA5}">
                      <a16:colId xmlns:a16="http://schemas.microsoft.com/office/drawing/2014/main" val="3702321599"/>
                    </a:ext>
                  </a:extLst>
                </a:gridCol>
                <a:gridCol w="383895">
                  <a:extLst>
                    <a:ext uri="{9D8B030D-6E8A-4147-A177-3AD203B41FA5}">
                      <a16:colId xmlns:a16="http://schemas.microsoft.com/office/drawing/2014/main" val="3159550087"/>
                    </a:ext>
                  </a:extLst>
                </a:gridCol>
                <a:gridCol w="383895">
                  <a:extLst>
                    <a:ext uri="{9D8B030D-6E8A-4147-A177-3AD203B41FA5}">
                      <a16:colId xmlns:a16="http://schemas.microsoft.com/office/drawing/2014/main" val="3645609601"/>
                    </a:ext>
                  </a:extLst>
                </a:gridCol>
              </a:tblGrid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050054"/>
                  </a:ext>
                </a:extLst>
              </a:tr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711234"/>
                  </a:ext>
                </a:extLst>
              </a:tr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252842"/>
                  </a:ext>
                </a:extLst>
              </a:tr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50492"/>
                  </a:ext>
                </a:extLst>
              </a:tr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952057"/>
                  </a:ext>
                </a:extLst>
              </a:tr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881665"/>
                  </a:ext>
                </a:extLst>
              </a:tr>
            </a:tbl>
          </a:graphicData>
        </a:graphic>
      </p:graphicFrame>
      <p:graphicFrame>
        <p:nvGraphicFramePr>
          <p:cNvPr id="7" name="표 13">
            <a:extLst>
              <a:ext uri="{FF2B5EF4-FFF2-40B4-BE49-F238E27FC236}">
                <a16:creationId xmlns:a16="http://schemas.microsoft.com/office/drawing/2014/main" id="{7E240671-795D-4E9A-9855-607B5FF54E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331397"/>
              </p:ext>
            </p:extLst>
          </p:nvPr>
        </p:nvGraphicFramePr>
        <p:xfrm>
          <a:off x="4499173" y="1576164"/>
          <a:ext cx="2303370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3895">
                  <a:extLst>
                    <a:ext uri="{9D8B030D-6E8A-4147-A177-3AD203B41FA5}">
                      <a16:colId xmlns:a16="http://schemas.microsoft.com/office/drawing/2014/main" val="2487662625"/>
                    </a:ext>
                  </a:extLst>
                </a:gridCol>
                <a:gridCol w="383895">
                  <a:extLst>
                    <a:ext uri="{9D8B030D-6E8A-4147-A177-3AD203B41FA5}">
                      <a16:colId xmlns:a16="http://schemas.microsoft.com/office/drawing/2014/main" val="1229398807"/>
                    </a:ext>
                  </a:extLst>
                </a:gridCol>
                <a:gridCol w="383895">
                  <a:extLst>
                    <a:ext uri="{9D8B030D-6E8A-4147-A177-3AD203B41FA5}">
                      <a16:colId xmlns:a16="http://schemas.microsoft.com/office/drawing/2014/main" val="942528963"/>
                    </a:ext>
                  </a:extLst>
                </a:gridCol>
                <a:gridCol w="383895">
                  <a:extLst>
                    <a:ext uri="{9D8B030D-6E8A-4147-A177-3AD203B41FA5}">
                      <a16:colId xmlns:a16="http://schemas.microsoft.com/office/drawing/2014/main" val="3702321599"/>
                    </a:ext>
                  </a:extLst>
                </a:gridCol>
                <a:gridCol w="383895">
                  <a:extLst>
                    <a:ext uri="{9D8B030D-6E8A-4147-A177-3AD203B41FA5}">
                      <a16:colId xmlns:a16="http://schemas.microsoft.com/office/drawing/2014/main" val="3159550087"/>
                    </a:ext>
                  </a:extLst>
                </a:gridCol>
                <a:gridCol w="383895">
                  <a:extLst>
                    <a:ext uri="{9D8B030D-6E8A-4147-A177-3AD203B41FA5}">
                      <a16:colId xmlns:a16="http://schemas.microsoft.com/office/drawing/2014/main" val="3645609601"/>
                    </a:ext>
                  </a:extLst>
                </a:gridCol>
              </a:tblGrid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050054"/>
                  </a:ext>
                </a:extLst>
              </a:tr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711234"/>
                  </a:ext>
                </a:extLst>
              </a:tr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252842"/>
                  </a:ext>
                </a:extLst>
              </a:tr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50492"/>
                  </a:ext>
                </a:extLst>
              </a:tr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952057"/>
                  </a:ext>
                </a:extLst>
              </a:tr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881665"/>
                  </a:ext>
                </a:extLst>
              </a:tr>
            </a:tbl>
          </a:graphicData>
        </a:graphic>
      </p:graphicFrame>
      <p:sp>
        <p:nvSpPr>
          <p:cNvPr id="8" name="화살표: 왼쪽 7">
            <a:extLst>
              <a:ext uri="{FF2B5EF4-FFF2-40B4-BE49-F238E27FC236}">
                <a16:creationId xmlns:a16="http://schemas.microsoft.com/office/drawing/2014/main" id="{7E32F4A7-9AC4-486F-876D-65F40D8B017B}"/>
              </a:ext>
            </a:extLst>
          </p:cNvPr>
          <p:cNvSpPr/>
          <p:nvPr/>
        </p:nvSpPr>
        <p:spPr bwMode="auto">
          <a:xfrm>
            <a:off x="3718755" y="2153355"/>
            <a:ext cx="576950" cy="504056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852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60E8BFA-7757-416C-9497-DAE83F70BF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Toolbar Button</a:t>
            </a:r>
            <a:r>
              <a:rPr lang="ko-KR" altLang="en-US" dirty="0"/>
              <a:t>을 선택하여</a:t>
            </a:r>
            <a:endParaRPr lang="en-US" altLang="ko-KR" dirty="0"/>
          </a:p>
          <a:p>
            <a:pPr lvl="1"/>
            <a:r>
              <a:rPr lang="ko-KR" altLang="en-US" dirty="0"/>
              <a:t>다양한 도형 그리기</a:t>
            </a:r>
            <a:endParaRPr lang="en-US" altLang="ko-KR" dirty="0"/>
          </a:p>
          <a:p>
            <a:pPr lvl="2"/>
            <a:r>
              <a:rPr lang="ko-KR" altLang="en-US" dirty="0"/>
              <a:t>네모</a:t>
            </a:r>
            <a:r>
              <a:rPr lang="en-US" altLang="ko-KR" dirty="0"/>
              <a:t>/</a:t>
            </a:r>
            <a:r>
              <a:rPr lang="ko-KR" altLang="en-US" dirty="0"/>
              <a:t>동그라미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C1A2A3-4E75-4237-9CEE-93E5322984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56CD633-A841-4E0D-BF1E-A19B54C3FB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6DC13E-B072-4613-920A-E98451AC2A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9550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E68E6444-B2CF-48EA-85EF-949953AE0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2022-03-30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E4590941-891E-455B-B5E2-CE7CACAD4D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도형 그리기</a:t>
            </a:r>
            <a:endParaRPr lang="en-US" altLang="ko-KR" dirty="0"/>
          </a:p>
          <a:p>
            <a:pPr lvl="2"/>
            <a:r>
              <a:rPr lang="en-US" altLang="ko-KR" dirty="0"/>
              <a:t>Toolbar –(</a:t>
            </a:r>
            <a:r>
              <a:rPr lang="ko-KR" altLang="en-US" dirty="0"/>
              <a:t>선택된 도형</a:t>
            </a:r>
            <a:r>
              <a:rPr lang="en-US" altLang="ko-KR" dirty="0"/>
              <a:t>)-&gt; </a:t>
            </a:r>
            <a:r>
              <a:rPr lang="en-US" altLang="ko-KR" dirty="0" err="1"/>
              <a:t>DrawingPanel</a:t>
            </a:r>
            <a:endParaRPr lang="en-US" altLang="ko-KR" dirty="0"/>
          </a:p>
          <a:p>
            <a:pPr lvl="1"/>
            <a:r>
              <a:rPr lang="en-US" altLang="ko-KR" dirty="0"/>
              <a:t>Polymorphism</a:t>
            </a:r>
          </a:p>
          <a:p>
            <a:pPr lvl="2"/>
            <a:r>
              <a:rPr lang="ko-KR" altLang="en-US" dirty="0"/>
              <a:t>도형을 </a:t>
            </a:r>
            <a:r>
              <a:rPr lang="ko-KR" altLang="en-US" dirty="0" err="1"/>
              <a:t>추상화하여</a:t>
            </a:r>
            <a:r>
              <a:rPr lang="ko-KR" altLang="en-US" dirty="0"/>
              <a:t> 다형성을</a:t>
            </a:r>
            <a:endParaRPr lang="en-US" altLang="ko-KR" dirty="0"/>
          </a:p>
          <a:p>
            <a:pPr lvl="2"/>
            <a:r>
              <a:rPr lang="ko-KR" altLang="en-US" dirty="0"/>
              <a:t>적용</a:t>
            </a:r>
            <a:endParaRPr lang="en-US" altLang="ko-KR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216887F2-2D59-4F56-9B28-A08F1D328BB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프로그래밍</a:t>
            </a:r>
            <a:endParaRPr lang="en-US" altLang="ko-KR" dirty="0"/>
          </a:p>
          <a:p>
            <a:pPr lvl="2"/>
            <a:r>
              <a:rPr lang="en-US" altLang="ko-KR" dirty="0"/>
              <a:t>Line/Polygon</a:t>
            </a:r>
            <a:r>
              <a:rPr lang="ko-KR" altLang="en-US" dirty="0"/>
              <a:t> 그리기</a:t>
            </a:r>
            <a:endParaRPr lang="en-US" altLang="ko-KR" dirty="0"/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2"/>
            <a:r>
              <a:rPr lang="ko-KR" altLang="en-US" dirty="0" err="1"/>
              <a:t>다형성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0DE237-56C6-40CD-902C-7684D6259D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309437-26D3-423E-89A8-4FDFD5A5C1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95147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2CFFDC-2C91-454B-A3C1-832213F4D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2022-04-04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450A67-9620-4DE6-8909-C99E8FB0F5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Line/Polygon </a:t>
            </a:r>
            <a:r>
              <a:rPr lang="ko-KR" altLang="en-US" dirty="0"/>
              <a:t>그리기</a:t>
            </a:r>
            <a:endParaRPr lang="en-US" altLang="ko-KR" dirty="0"/>
          </a:p>
          <a:p>
            <a:pPr lvl="1"/>
            <a:r>
              <a:rPr lang="en-US" altLang="ko-KR" dirty="0"/>
              <a:t>User Interface Design</a:t>
            </a:r>
          </a:p>
          <a:p>
            <a:pPr lvl="2"/>
            <a:r>
              <a:rPr lang="en-US" altLang="ko-KR" dirty="0"/>
              <a:t>Rectangular Shape</a:t>
            </a:r>
          </a:p>
          <a:p>
            <a:pPr lvl="3"/>
            <a:r>
              <a:rPr lang="en-US" altLang="ko-KR" dirty="0"/>
              <a:t>2 Point: Button Press/Release</a:t>
            </a:r>
          </a:p>
          <a:p>
            <a:pPr lvl="4"/>
            <a:r>
              <a:rPr lang="en-US" altLang="ko-KR" dirty="0"/>
              <a:t>Rectangle</a:t>
            </a:r>
          </a:p>
          <a:p>
            <a:pPr lvl="4"/>
            <a:r>
              <a:rPr lang="en-US" altLang="ko-KR" dirty="0"/>
              <a:t>Oval</a:t>
            </a:r>
          </a:p>
          <a:p>
            <a:pPr lvl="4"/>
            <a:r>
              <a:rPr lang="en-US" altLang="ko-KR" dirty="0"/>
              <a:t>Line</a:t>
            </a:r>
          </a:p>
          <a:p>
            <a:pPr lvl="3"/>
            <a:r>
              <a:rPr lang="en-US" altLang="ko-KR" dirty="0"/>
              <a:t>N point: (Click)*</a:t>
            </a:r>
            <a:r>
              <a:rPr lang="en-US" altLang="ko-KR" dirty="0" err="1"/>
              <a:t>DClick</a:t>
            </a:r>
            <a:endParaRPr lang="en-US" altLang="ko-KR" dirty="0"/>
          </a:p>
          <a:p>
            <a:pPr lvl="4"/>
            <a:r>
              <a:rPr lang="en-US" altLang="ko-KR" dirty="0"/>
              <a:t>Polygon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5E5C20-9C49-45DF-8D2E-3B71028478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Event Action</a:t>
            </a:r>
          </a:p>
          <a:p>
            <a:pPr lvl="1"/>
            <a:r>
              <a:rPr lang="en-US" altLang="ko-KR" dirty="0"/>
              <a:t>Event Source</a:t>
            </a:r>
          </a:p>
          <a:p>
            <a:pPr lvl="1"/>
            <a:r>
              <a:rPr lang="en-US" altLang="ko-KR" dirty="0"/>
              <a:t>Constraints</a:t>
            </a:r>
          </a:p>
          <a:p>
            <a:pPr lvl="2"/>
            <a:r>
              <a:rPr lang="en-US" altLang="ko-KR" dirty="0"/>
              <a:t>Ex) </a:t>
            </a:r>
          </a:p>
          <a:p>
            <a:pPr lvl="3"/>
            <a:r>
              <a:rPr lang="en-US" altLang="ko-KR" dirty="0" err="1"/>
              <a:t>ToolBar</a:t>
            </a:r>
            <a:r>
              <a:rPr lang="en-US" altLang="ko-KR" dirty="0"/>
              <a:t> Selection</a:t>
            </a:r>
          </a:p>
          <a:p>
            <a:pPr lvl="3"/>
            <a:r>
              <a:rPr lang="en-US" altLang="ko-KR" dirty="0"/>
              <a:t>Button Position</a:t>
            </a:r>
          </a:p>
          <a:p>
            <a:r>
              <a:rPr lang="en-US" altLang="ko-KR" dirty="0"/>
              <a:t>Multistep</a:t>
            </a:r>
            <a:r>
              <a:rPr lang="ko-KR" altLang="en-US" dirty="0"/>
              <a:t> </a:t>
            </a:r>
            <a:r>
              <a:rPr lang="en-US" altLang="ko-KR" dirty="0"/>
              <a:t>Events</a:t>
            </a:r>
          </a:p>
          <a:p>
            <a:pPr lvl="1"/>
            <a:r>
              <a:rPr lang="en-US" altLang="ko-KR" dirty="0"/>
              <a:t>Behavioral State</a:t>
            </a:r>
          </a:p>
          <a:p>
            <a:pPr lvl="1"/>
            <a:r>
              <a:rPr lang="en-US" altLang="ko-KR" dirty="0"/>
              <a:t>Atomicity</a:t>
            </a:r>
          </a:p>
          <a:p>
            <a:pPr lvl="2"/>
            <a:r>
              <a:rPr lang="en-US" altLang="ko-KR" dirty="0"/>
              <a:t>Mutual Exclusion</a:t>
            </a:r>
          </a:p>
          <a:p>
            <a:pPr lvl="2"/>
            <a:r>
              <a:rPr lang="en-US" altLang="ko-KR" dirty="0"/>
              <a:t>Transaction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455853-B900-423B-ABE9-F4347A1361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843617-3DE6-4797-8750-0BDAAF7862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18</a:t>
            </a:fld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DC3DE88-C47F-4874-BCBB-DBE65D82AEE7}"/>
              </a:ext>
            </a:extLst>
          </p:cNvPr>
          <p:cNvSpPr/>
          <p:nvPr/>
        </p:nvSpPr>
        <p:spPr bwMode="auto">
          <a:xfrm>
            <a:off x="1284513" y="4168452"/>
            <a:ext cx="792088" cy="11521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Event Source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B84280-543A-470F-8317-29EE6D390D77}"/>
              </a:ext>
            </a:extLst>
          </p:cNvPr>
          <p:cNvSpPr/>
          <p:nvPr/>
        </p:nvSpPr>
        <p:spPr bwMode="auto">
          <a:xfrm>
            <a:off x="3707085" y="4168452"/>
            <a:ext cx="792088" cy="11521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Event Target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65B7F64A-04D3-471C-93DB-956CC313A99D}"/>
              </a:ext>
            </a:extLst>
          </p:cNvPr>
          <p:cNvSpPr/>
          <p:nvPr/>
        </p:nvSpPr>
        <p:spPr bwMode="auto">
          <a:xfrm>
            <a:off x="2364633" y="4312468"/>
            <a:ext cx="1125456" cy="86409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Event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F7E3D62-89CA-4D52-ADFC-9DCD35B5B6DB}"/>
              </a:ext>
            </a:extLst>
          </p:cNvPr>
          <p:cNvSpPr/>
          <p:nvPr/>
        </p:nvSpPr>
        <p:spPr bwMode="auto">
          <a:xfrm>
            <a:off x="2218071" y="5176564"/>
            <a:ext cx="1347544" cy="43204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/>
              <a:t>Constraints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367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416FAE-9D6D-4C3F-AE0E-1F4B725E3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2022-04-06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025F6-1E43-45EF-809D-8512849542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Polygon </a:t>
            </a:r>
            <a:r>
              <a:rPr lang="ko-KR" altLang="en-US" dirty="0"/>
              <a:t>그리기</a:t>
            </a:r>
            <a:endParaRPr lang="en-US" altLang="ko-KR" dirty="0"/>
          </a:p>
          <a:p>
            <a:pPr lvl="2"/>
            <a:r>
              <a:rPr lang="en-US" altLang="ko-KR" dirty="0"/>
              <a:t>State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pPr lvl="3"/>
            <a:r>
              <a:rPr lang="en-US" altLang="ko-KR" dirty="0"/>
              <a:t>Event-State</a:t>
            </a:r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C7931C-35DB-4CCE-A561-F9E528178A8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endParaRPr lang="en-US" altLang="ko-KR" dirty="0"/>
          </a:p>
          <a:p>
            <a:pPr lvl="1"/>
            <a:r>
              <a:rPr lang="ko-KR" altLang="en-US" dirty="0"/>
              <a:t>제어의 주도권</a:t>
            </a:r>
            <a:endParaRPr lang="en-US" altLang="ko-KR" dirty="0"/>
          </a:p>
          <a:p>
            <a:pPr lvl="2"/>
            <a:r>
              <a:rPr lang="ko-KR" altLang="en-US" dirty="0"/>
              <a:t>절차적 프로그램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Event-Driven Programming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3"/>
            <a:r>
              <a:rPr lang="en-US" altLang="ko-KR" dirty="0"/>
              <a:t>Transaction</a:t>
            </a:r>
          </a:p>
          <a:p>
            <a:pPr lvl="4"/>
            <a:r>
              <a:rPr lang="en-US" altLang="ko-KR" dirty="0"/>
              <a:t>A set of Events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C8BE00-C36C-418B-9CF3-0D3ECAF619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463E87-3E8B-4DB7-AF2E-C4D34A3E45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19</a:t>
            </a:fld>
            <a:endParaRPr lang="en-US" altLang="ko-KR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A9FD209-8422-44D5-BDEA-32E6A83D4D8F}"/>
              </a:ext>
            </a:extLst>
          </p:cNvPr>
          <p:cNvSpPr/>
          <p:nvPr/>
        </p:nvSpPr>
        <p:spPr bwMode="auto">
          <a:xfrm>
            <a:off x="5659684" y="2447056"/>
            <a:ext cx="864096" cy="79208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/>
              <a:t>사용자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565DF5E-CD65-4DF8-94DD-8516B0EAA768}"/>
              </a:ext>
            </a:extLst>
          </p:cNvPr>
          <p:cNvSpPr/>
          <p:nvPr/>
        </p:nvSpPr>
        <p:spPr bwMode="auto">
          <a:xfrm>
            <a:off x="7163469" y="2152228"/>
            <a:ext cx="1152128" cy="13749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프로그램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DB331A70-D634-4714-AE8B-81A5E12D8906}"/>
              </a:ext>
            </a:extLst>
          </p:cNvPr>
          <p:cNvSpPr/>
          <p:nvPr/>
        </p:nvSpPr>
        <p:spPr bwMode="auto">
          <a:xfrm rot="10800000">
            <a:off x="6593691" y="2591072"/>
            <a:ext cx="427522" cy="432048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C87AD047-47A4-40A6-BB42-1FE8FD36FAC0}"/>
              </a:ext>
            </a:extLst>
          </p:cNvPr>
          <p:cNvSpPr/>
          <p:nvPr/>
        </p:nvSpPr>
        <p:spPr bwMode="auto">
          <a:xfrm>
            <a:off x="8031757" y="2263638"/>
            <a:ext cx="643880" cy="1152128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557890D-A33E-4F26-B507-EC5A4344AC31}"/>
              </a:ext>
            </a:extLst>
          </p:cNvPr>
          <p:cNvSpPr/>
          <p:nvPr/>
        </p:nvSpPr>
        <p:spPr bwMode="auto">
          <a:xfrm>
            <a:off x="5659684" y="4509476"/>
            <a:ext cx="864096" cy="79208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/>
              <a:t>사용자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69776AB-CCAB-4321-BBEA-ADE0F3437BC6}"/>
              </a:ext>
            </a:extLst>
          </p:cNvPr>
          <p:cNvSpPr/>
          <p:nvPr/>
        </p:nvSpPr>
        <p:spPr bwMode="auto">
          <a:xfrm>
            <a:off x="7163469" y="4214648"/>
            <a:ext cx="1152128" cy="13749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프로그램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0E469293-58D1-44BA-B189-DEB066F442DA}"/>
              </a:ext>
            </a:extLst>
          </p:cNvPr>
          <p:cNvSpPr/>
          <p:nvPr/>
        </p:nvSpPr>
        <p:spPr bwMode="auto">
          <a:xfrm>
            <a:off x="6613628" y="4293452"/>
            <a:ext cx="427522" cy="432048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22C35627-CF4C-4379-B849-0B2850B8A082}"/>
              </a:ext>
            </a:extLst>
          </p:cNvPr>
          <p:cNvSpPr/>
          <p:nvPr/>
        </p:nvSpPr>
        <p:spPr bwMode="auto">
          <a:xfrm>
            <a:off x="6621576" y="4653494"/>
            <a:ext cx="427522" cy="432048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DBD88884-DCCA-4F6B-84F2-12C1D70BA8E4}"/>
              </a:ext>
            </a:extLst>
          </p:cNvPr>
          <p:cNvSpPr/>
          <p:nvPr/>
        </p:nvSpPr>
        <p:spPr bwMode="auto">
          <a:xfrm>
            <a:off x="6621576" y="5028123"/>
            <a:ext cx="427522" cy="432048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920701B-F339-4ACE-B94A-200AF27E8E22}"/>
              </a:ext>
            </a:extLst>
          </p:cNvPr>
          <p:cNvSpPr/>
          <p:nvPr/>
        </p:nvSpPr>
        <p:spPr bwMode="auto">
          <a:xfrm>
            <a:off x="7299378" y="4328527"/>
            <a:ext cx="864096" cy="307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921613F-BF6B-4FB1-9E38-24E5CB76D0BC}"/>
              </a:ext>
            </a:extLst>
          </p:cNvPr>
          <p:cNvSpPr/>
          <p:nvPr/>
        </p:nvSpPr>
        <p:spPr bwMode="auto">
          <a:xfrm>
            <a:off x="7307485" y="4711800"/>
            <a:ext cx="864096" cy="307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BDA9F25-03FB-4C99-A7E3-974E07D45E86}"/>
              </a:ext>
            </a:extLst>
          </p:cNvPr>
          <p:cNvSpPr/>
          <p:nvPr/>
        </p:nvSpPr>
        <p:spPr bwMode="auto">
          <a:xfrm>
            <a:off x="7301125" y="5090623"/>
            <a:ext cx="864096" cy="307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674C0359-B9A5-430B-9396-49D2D0F2E5A8}"/>
              </a:ext>
            </a:extLst>
          </p:cNvPr>
          <p:cNvSpPr/>
          <p:nvPr/>
        </p:nvSpPr>
        <p:spPr bwMode="auto">
          <a:xfrm>
            <a:off x="2124058" y="2402740"/>
            <a:ext cx="1597863" cy="425356"/>
          </a:xfrm>
          <a:prstGeom prst="rightArrow">
            <a:avLst>
              <a:gd name="adj1" fmla="val 100000"/>
              <a:gd name="adj2" fmla="val 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Mouse Button Press/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TurnOn</a:t>
            </a:r>
            <a:endParaRPr kumimoji="0" lang="ko-KR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02F8512-5976-4B0B-B32F-5CEA06B86B13}"/>
              </a:ext>
            </a:extLst>
          </p:cNvPr>
          <p:cNvSpPr/>
          <p:nvPr/>
        </p:nvSpPr>
        <p:spPr bwMode="auto">
          <a:xfrm>
            <a:off x="1326295" y="4602481"/>
            <a:ext cx="2668821" cy="10438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Switch (UI)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State = {on, off}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TurnOn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();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/>
              <a:t>TurnOff</a:t>
            </a:r>
            <a:r>
              <a:rPr lang="en-US" altLang="ko-KR" sz="1400" dirty="0"/>
              <a:t>();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2432386-8F9A-4664-B412-8A44319E20C9}"/>
              </a:ext>
            </a:extLst>
          </p:cNvPr>
          <p:cNvSpPr/>
          <p:nvPr/>
        </p:nvSpPr>
        <p:spPr bwMode="auto">
          <a:xfrm>
            <a:off x="2028965" y="3114497"/>
            <a:ext cx="631741" cy="5108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Off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AA850D21-E168-45E2-A4C5-27DD081CF4E6}"/>
              </a:ext>
            </a:extLst>
          </p:cNvPr>
          <p:cNvCxnSpPr>
            <a:stCxn id="28" idx="0"/>
            <a:endCxn id="33" idx="0"/>
          </p:cNvCxnSpPr>
          <p:nvPr/>
        </p:nvCxnSpPr>
        <p:spPr bwMode="auto">
          <a:xfrm rot="5400000" flipH="1" flipV="1">
            <a:off x="2886354" y="2571299"/>
            <a:ext cx="1680" cy="1084716"/>
          </a:xfrm>
          <a:prstGeom prst="bentConnector3">
            <a:avLst>
              <a:gd name="adj1" fmla="val 1370714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AD09988-2B7C-42A9-BF73-80DE329981A2}"/>
              </a:ext>
            </a:extLst>
          </p:cNvPr>
          <p:cNvCxnSpPr>
            <a:endCxn id="28" idx="2"/>
          </p:cNvCxnSpPr>
          <p:nvPr/>
        </p:nvCxnSpPr>
        <p:spPr bwMode="auto">
          <a:xfrm>
            <a:off x="1593496" y="3369923"/>
            <a:ext cx="43546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C901E885-373B-4FAC-A160-A5AC7529EC8A}"/>
              </a:ext>
            </a:extLst>
          </p:cNvPr>
          <p:cNvSpPr/>
          <p:nvPr/>
        </p:nvSpPr>
        <p:spPr bwMode="auto">
          <a:xfrm>
            <a:off x="3113681" y="3112817"/>
            <a:ext cx="631741" cy="5108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3E48FEE8-56EC-4956-84AC-30D4454AC102}"/>
              </a:ext>
            </a:extLst>
          </p:cNvPr>
          <p:cNvSpPr/>
          <p:nvPr/>
        </p:nvSpPr>
        <p:spPr bwMode="auto">
          <a:xfrm>
            <a:off x="1982422" y="3937407"/>
            <a:ext cx="1778081" cy="390864"/>
          </a:xfrm>
          <a:prstGeom prst="rightArrow">
            <a:avLst>
              <a:gd name="adj1" fmla="val 100000"/>
              <a:gd name="adj2" fmla="val 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Mouse Button Released/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 err="1"/>
              <a:t>TrunOff</a:t>
            </a:r>
            <a:endParaRPr kumimoji="0" lang="ko-KR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62488137-5699-4B8D-9692-623F2CB04CA1}"/>
              </a:ext>
            </a:extLst>
          </p:cNvPr>
          <p:cNvCxnSpPr>
            <a:stCxn id="33" idx="4"/>
            <a:endCxn id="28" idx="4"/>
          </p:cNvCxnSpPr>
          <p:nvPr/>
        </p:nvCxnSpPr>
        <p:spPr bwMode="auto">
          <a:xfrm rot="5400000">
            <a:off x="2886354" y="3082151"/>
            <a:ext cx="1680" cy="1084716"/>
          </a:xfrm>
          <a:prstGeom prst="bentConnector3">
            <a:avLst>
              <a:gd name="adj1" fmla="val 1370714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6F7E9883-1B7E-41F8-895C-9DDF40649C34}"/>
              </a:ext>
            </a:extLst>
          </p:cNvPr>
          <p:cNvSpPr/>
          <p:nvPr/>
        </p:nvSpPr>
        <p:spPr bwMode="auto">
          <a:xfrm>
            <a:off x="1363404" y="3250835"/>
            <a:ext cx="227828" cy="21602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779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8733" y="424036"/>
            <a:ext cx="8535415" cy="648072"/>
          </a:xfrm>
        </p:spPr>
        <p:txBody>
          <a:bodyPr/>
          <a:lstStyle/>
          <a:p>
            <a:r>
              <a:rPr lang="ko-KR" altLang="en-US" dirty="0"/>
              <a:t>객체지향 프로그래밍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6725" y="1216126"/>
            <a:ext cx="4596383" cy="5904654"/>
          </a:xfrm>
        </p:spPr>
        <p:txBody>
          <a:bodyPr/>
          <a:lstStyle/>
          <a:p>
            <a:r>
              <a:rPr lang="ko-KR" altLang="en-US" dirty="0"/>
              <a:t>보고서</a:t>
            </a:r>
            <a:endParaRPr lang="en-US" altLang="ko-KR" dirty="0"/>
          </a:p>
          <a:p>
            <a:pPr lvl="1"/>
            <a:r>
              <a:rPr lang="ko-KR" altLang="en-US" dirty="0"/>
              <a:t>과학</a:t>
            </a:r>
            <a:endParaRPr lang="en-US" altLang="ko-KR" dirty="0"/>
          </a:p>
          <a:p>
            <a:pPr lvl="2"/>
            <a:r>
              <a:rPr lang="ko-KR" altLang="en-US" dirty="0"/>
              <a:t>자연과학 </a:t>
            </a:r>
            <a:r>
              <a:rPr lang="en-US" altLang="ko-KR" dirty="0"/>
              <a:t>=&gt; </a:t>
            </a:r>
            <a:r>
              <a:rPr lang="ko-KR" altLang="en-US" dirty="0"/>
              <a:t>우주의 원리</a:t>
            </a:r>
            <a:endParaRPr lang="en-US" altLang="ko-KR" dirty="0"/>
          </a:p>
          <a:p>
            <a:pPr lvl="3"/>
            <a:r>
              <a:rPr lang="ko-KR" altLang="en-US" dirty="0"/>
              <a:t>공학</a:t>
            </a:r>
            <a:endParaRPr lang="en-US" altLang="ko-KR" dirty="0"/>
          </a:p>
          <a:p>
            <a:pPr lvl="2"/>
            <a:r>
              <a:rPr lang="ko-KR" altLang="en-US" dirty="0"/>
              <a:t>사회과학</a:t>
            </a:r>
            <a:endParaRPr lang="en-US" altLang="ko-KR" dirty="0"/>
          </a:p>
          <a:p>
            <a:pPr lvl="1"/>
            <a:r>
              <a:rPr lang="ko-KR" altLang="en-US" dirty="0"/>
              <a:t>복잡도</a:t>
            </a:r>
            <a:endParaRPr lang="en-US" altLang="ko-KR" dirty="0"/>
          </a:p>
          <a:p>
            <a:pPr lvl="1"/>
            <a:r>
              <a:rPr lang="ko-KR" altLang="en-US" dirty="0"/>
              <a:t>안다는 것</a:t>
            </a:r>
            <a:endParaRPr lang="en-US" altLang="ko-KR" dirty="0"/>
          </a:p>
          <a:p>
            <a:pPr lvl="1"/>
            <a:r>
              <a:rPr lang="ko-KR" altLang="en-US" dirty="0"/>
              <a:t>의미</a:t>
            </a:r>
            <a:endParaRPr lang="en-US" altLang="ko-KR" dirty="0"/>
          </a:p>
          <a:p>
            <a:pPr lvl="1"/>
            <a:r>
              <a:rPr lang="ko-KR" altLang="en-US" dirty="0"/>
              <a:t>원리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3499" y="1216126"/>
            <a:ext cx="4540249" cy="5904654"/>
          </a:xfrm>
        </p:spPr>
        <p:txBody>
          <a:bodyPr/>
          <a:lstStyle/>
          <a:p>
            <a:r>
              <a:rPr lang="ko-KR" altLang="en-US" dirty="0"/>
              <a:t>프로그래밍</a:t>
            </a:r>
            <a:endParaRPr lang="en-US" altLang="ko-KR" dirty="0"/>
          </a:p>
          <a:p>
            <a:pPr lvl="1"/>
            <a:r>
              <a:rPr lang="en-US" altLang="ko-KR" dirty="0" err="1"/>
              <a:t>Jframe</a:t>
            </a:r>
            <a:r>
              <a:rPr lang="ko-KR" altLang="en-US" dirty="0"/>
              <a:t>으로 기본 </a:t>
            </a:r>
            <a:r>
              <a:rPr lang="en-US" altLang="ko-KR" dirty="0"/>
              <a:t>GUI </a:t>
            </a:r>
            <a:r>
              <a:rPr lang="ko-KR" altLang="en-US" dirty="0"/>
              <a:t>프로그램 틀을 구현 하여</a:t>
            </a:r>
            <a:endParaRPr lang="en-US" altLang="ko-KR" dirty="0"/>
          </a:p>
          <a:p>
            <a:pPr lvl="1"/>
            <a:r>
              <a:rPr lang="ko-KR" altLang="en-US" dirty="0"/>
              <a:t>네모 그리기</a:t>
            </a:r>
          </a:p>
        </p:txBody>
      </p:sp>
      <p:sp>
        <p:nvSpPr>
          <p:cNvPr id="21" name="바닥글 개체 틀 20">
            <a:extLst>
              <a:ext uri="{FF2B5EF4-FFF2-40B4-BE49-F238E27FC236}">
                <a16:creationId xmlns:a16="http://schemas.microsoft.com/office/drawing/2014/main" id="{35BB83EE-32D4-4C69-8EE3-0CD9CB71D2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4717" y="7120780"/>
            <a:ext cx="1872208" cy="301625"/>
          </a:xfrm>
        </p:spPr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23" name="슬라이드 번호 개체 틀 22">
            <a:extLst>
              <a:ext uri="{FF2B5EF4-FFF2-40B4-BE49-F238E27FC236}">
                <a16:creationId xmlns:a16="http://schemas.microsoft.com/office/drawing/2014/main" id="{E1220293-9951-4993-808B-56D4AB9C49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</a:t>
            </a:fld>
            <a:endParaRPr lang="en-US" altLang="ko-K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6AED0832-9105-42FE-9899-4350E4E26352}"/>
                  </a:ext>
                </a:extLst>
              </p14:cNvPr>
              <p14:cNvContentPartPr/>
              <p14:nvPr/>
            </p14:nvContentPartPr>
            <p14:xfrm>
              <a:off x="4404660" y="3151140"/>
              <a:ext cx="360" cy="36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6AED0832-9105-42FE-9899-4350E4E263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96020" y="314250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06302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80AC6-F049-4AC9-9456-B30225F95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2022-04-11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F82428-774A-4453-BDD3-B1197150F9C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Polygon</a:t>
            </a:r>
            <a:r>
              <a:rPr lang="ko-KR" altLang="en-US" dirty="0"/>
              <a:t> 그리기</a:t>
            </a:r>
            <a:endParaRPr lang="en-US" altLang="ko-KR" dirty="0"/>
          </a:p>
          <a:p>
            <a:pPr lvl="1"/>
            <a:r>
              <a:rPr lang="en-US" altLang="ko-KR" dirty="0"/>
              <a:t>Association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A1F3C9-6543-411F-9296-133F47989A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C8B15F-A6A1-4935-B243-1A0F40E154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D69449-789F-4574-99D8-D226BC0BE4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20</a:t>
            </a:fld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F4084E8-D6C9-40CA-8F28-6CBD09E05EC5}"/>
              </a:ext>
            </a:extLst>
          </p:cNvPr>
          <p:cNvSpPr/>
          <p:nvPr/>
        </p:nvSpPr>
        <p:spPr bwMode="auto">
          <a:xfrm>
            <a:off x="1978893" y="2420516"/>
            <a:ext cx="1584176" cy="720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Mainframe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ADA5B1-9FF8-4D1C-B407-AEC2C147A48A}"/>
              </a:ext>
            </a:extLst>
          </p:cNvPr>
          <p:cNvSpPr/>
          <p:nvPr/>
        </p:nvSpPr>
        <p:spPr bwMode="auto">
          <a:xfrm>
            <a:off x="1042789" y="3808412"/>
            <a:ext cx="1584176" cy="720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ToolBar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34CEDAB-E833-4505-929A-633BCA3E73AF}"/>
              </a:ext>
            </a:extLst>
          </p:cNvPr>
          <p:cNvSpPr/>
          <p:nvPr/>
        </p:nvSpPr>
        <p:spPr bwMode="auto">
          <a:xfrm>
            <a:off x="3059013" y="3808412"/>
            <a:ext cx="1584176" cy="720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DrawingPanel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A7BF7A01-EFAA-4CBE-8592-D34044296AB8}"/>
              </a:ext>
            </a:extLst>
          </p:cNvPr>
          <p:cNvCxnSpPr>
            <a:stCxn id="8" idx="2"/>
            <a:endCxn id="9" idx="0"/>
          </p:cNvCxnSpPr>
          <p:nvPr/>
        </p:nvCxnSpPr>
        <p:spPr bwMode="auto">
          <a:xfrm rot="5400000">
            <a:off x="1969021" y="3006452"/>
            <a:ext cx="667816" cy="936104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26E83FD6-CCFF-446D-ADD5-104A3539E177}"/>
              </a:ext>
            </a:extLst>
          </p:cNvPr>
          <p:cNvCxnSpPr>
            <a:stCxn id="8" idx="2"/>
            <a:endCxn id="10" idx="0"/>
          </p:cNvCxnSpPr>
          <p:nvPr/>
        </p:nvCxnSpPr>
        <p:spPr bwMode="auto">
          <a:xfrm rot="16200000" flipH="1">
            <a:off x="2977133" y="2934444"/>
            <a:ext cx="667816" cy="108012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708B0F5-78BC-41F3-A82B-873473F28746}"/>
              </a:ext>
            </a:extLst>
          </p:cNvPr>
          <p:cNvCxnSpPr>
            <a:stCxn id="9" idx="3"/>
            <a:endCxn id="10" idx="1"/>
          </p:cNvCxnSpPr>
          <p:nvPr/>
        </p:nvCxnSpPr>
        <p:spPr bwMode="auto">
          <a:xfrm>
            <a:off x="2626965" y="4168452"/>
            <a:ext cx="43204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568129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BBE361-3C5A-408A-96B7-7A95B0D12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2022-04-13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2F934F-DABF-4492-BE7C-1C068D277E4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Enumeration Type</a:t>
            </a:r>
          </a:p>
          <a:p>
            <a:pPr lvl="1"/>
            <a:r>
              <a:rPr lang="en-US" altLang="ko-KR" dirty="0"/>
              <a:t>Initialization</a:t>
            </a:r>
          </a:p>
          <a:p>
            <a:pPr lvl="1"/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101444-3AE6-4F80-AEF8-B07B81B51C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Polymorphism</a:t>
            </a:r>
          </a:p>
          <a:p>
            <a:pPr lvl="1"/>
            <a:r>
              <a:rPr lang="ko-KR" altLang="en-US" dirty="0"/>
              <a:t>선택</a:t>
            </a:r>
            <a:r>
              <a:rPr lang="en-US" altLang="ko-KR" dirty="0"/>
              <a:t> </a:t>
            </a:r>
            <a:r>
              <a:rPr lang="ko-KR" altLang="en-US" dirty="0"/>
              <a:t>줄이기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AFFC7F-229F-4102-8FC2-330D341CBA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14F42-94F6-48F5-8AFE-F15C6123F4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21</a:t>
            </a:fld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7381FB-75F4-4766-AD0F-7A17C22C2A20}"/>
              </a:ext>
            </a:extLst>
          </p:cNvPr>
          <p:cNvSpPr/>
          <p:nvPr/>
        </p:nvSpPr>
        <p:spPr bwMode="auto">
          <a:xfrm>
            <a:off x="3845754" y="2224236"/>
            <a:ext cx="1588702" cy="10801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ToolBar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A6EA8F7-0041-40B7-AB31-D4BBC1F9E1A7}"/>
              </a:ext>
            </a:extLst>
          </p:cNvPr>
          <p:cNvSpPr/>
          <p:nvPr/>
        </p:nvSpPr>
        <p:spPr bwMode="auto">
          <a:xfrm>
            <a:off x="3565786" y="3827770"/>
            <a:ext cx="982793" cy="40567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Rectangle Button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17C6D5C-28D7-4659-B52C-BDB21D9EAB25}"/>
              </a:ext>
            </a:extLst>
          </p:cNvPr>
          <p:cNvSpPr/>
          <p:nvPr/>
        </p:nvSpPr>
        <p:spPr bwMode="auto">
          <a:xfrm>
            <a:off x="4633246" y="3834780"/>
            <a:ext cx="982793" cy="4056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Oval Button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35327B4A-014A-4646-8388-F6CEC3DCD8C8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 bwMode="auto">
          <a:xfrm rot="5400000">
            <a:off x="4086938" y="3274603"/>
            <a:ext cx="523412" cy="58292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F50DD70E-FE65-43FD-8957-C67E97E3ACBE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 bwMode="auto">
          <a:xfrm rot="16200000" flipH="1">
            <a:off x="4617163" y="3327300"/>
            <a:ext cx="530422" cy="48453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C77DB9E-DFF5-442B-8B21-540D0BF69195}"/>
              </a:ext>
            </a:extLst>
          </p:cNvPr>
          <p:cNvSpPr/>
          <p:nvPr/>
        </p:nvSpPr>
        <p:spPr bwMode="auto">
          <a:xfrm>
            <a:off x="2266104" y="2368254"/>
            <a:ext cx="1809297" cy="10801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ActionHandler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/>
              <a:t>void </a:t>
            </a:r>
            <a:r>
              <a:rPr lang="en-US" altLang="ko-KR" sz="1200" dirty="0" err="1"/>
              <a:t>ActionPerformer</a:t>
            </a:r>
            <a:r>
              <a:rPr lang="en-US" altLang="ko-KR" sz="1200" dirty="0"/>
              <a:t>() {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7800" algn="l"/>
              </a:tabLst>
            </a:pPr>
            <a:r>
              <a:rPr lang="en-US" altLang="ko-KR" sz="1200" dirty="0"/>
              <a:t>	if (Rectangle)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7800" algn="l"/>
              </a:tabLst>
            </a:pPr>
            <a:r>
              <a:rPr lang="en-US" altLang="ko-KR" sz="1200" dirty="0"/>
              <a:t>	else (Oval)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/>
              <a:t>}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0A413E9-FC2D-4D1C-82E0-A43C23FF41D6}"/>
              </a:ext>
            </a:extLst>
          </p:cNvPr>
          <p:cNvSpPr/>
          <p:nvPr/>
        </p:nvSpPr>
        <p:spPr bwMode="auto">
          <a:xfrm>
            <a:off x="6721477" y="2224236"/>
            <a:ext cx="2727184" cy="10801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DrawingPanel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If (Rectangle) </a:t>
            </a:r>
          </a:p>
          <a:p>
            <a:pPr>
              <a:tabLst>
                <a:tab pos="182563" algn="l"/>
              </a:tabLst>
            </a:pPr>
            <a:r>
              <a:rPr lang="en-US" altLang="ko-KR" sz="1200" dirty="0"/>
              <a:t>	</a:t>
            </a:r>
            <a:r>
              <a:rPr lang="en-US" altLang="ko-KR" sz="1200" dirty="0" err="1"/>
              <a:t>SeletedTool</a:t>
            </a:r>
            <a:r>
              <a:rPr lang="en-US" altLang="ko-KR" sz="1200" dirty="0"/>
              <a:t> = new Rectangle()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/>
              <a:t>Else (Oval)</a:t>
            </a:r>
          </a:p>
          <a:p>
            <a:pPr>
              <a:tabLst>
                <a:tab pos="182563" algn="l"/>
              </a:tabLst>
            </a:pPr>
            <a:r>
              <a:rPr lang="en-US" altLang="ko-KR" sz="1200" dirty="0"/>
              <a:t>	</a:t>
            </a:r>
            <a:r>
              <a:rPr lang="en-US" altLang="ko-KR" sz="1200" dirty="0" err="1"/>
              <a:t>SeletedTool</a:t>
            </a:r>
            <a:r>
              <a:rPr lang="en-US" altLang="ko-KR" sz="1200" dirty="0"/>
              <a:t> = new Rectangle()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1CED28F-926E-48CD-BB48-460B14EFADD4}"/>
              </a:ext>
            </a:extLst>
          </p:cNvPr>
          <p:cNvCxnSpPr>
            <a:cxnSpLocks/>
            <a:stCxn id="7" idx="3"/>
            <a:endCxn id="20" idx="1"/>
          </p:cNvCxnSpPr>
          <p:nvPr/>
        </p:nvCxnSpPr>
        <p:spPr bwMode="auto">
          <a:xfrm>
            <a:off x="5434456" y="2764297"/>
            <a:ext cx="128702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45E3DDE-8805-4D8B-946E-23867A9BB500}"/>
              </a:ext>
            </a:extLst>
          </p:cNvPr>
          <p:cNvSpPr/>
          <p:nvPr/>
        </p:nvSpPr>
        <p:spPr bwMode="auto">
          <a:xfrm>
            <a:off x="2767152" y="4164192"/>
            <a:ext cx="1467150" cy="301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n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ew Rectangle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C1DABCA-23F3-4ABF-BC3E-7A5BE61325C9}"/>
              </a:ext>
            </a:extLst>
          </p:cNvPr>
          <p:cNvSpPr/>
          <p:nvPr/>
        </p:nvSpPr>
        <p:spPr bwMode="auto">
          <a:xfrm>
            <a:off x="4919044" y="4164085"/>
            <a:ext cx="1467150" cy="301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n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ew Oval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7014FBE7-2C7F-4BB0-9830-0E112776C4ED}"/>
              </a:ext>
            </a:extLst>
          </p:cNvPr>
          <p:cNvSpPr/>
          <p:nvPr/>
        </p:nvSpPr>
        <p:spPr bwMode="auto">
          <a:xfrm>
            <a:off x="3680586" y="5231259"/>
            <a:ext cx="1547554" cy="792088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Polymorphism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AB2F4BD-F71D-4476-BC3C-1221E6F40EC6}"/>
              </a:ext>
            </a:extLst>
          </p:cNvPr>
          <p:cNvSpPr/>
          <p:nvPr/>
        </p:nvSpPr>
        <p:spPr bwMode="auto">
          <a:xfrm>
            <a:off x="5374748" y="5889914"/>
            <a:ext cx="982793" cy="4056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Rectangle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8B7AC8B-B46F-4745-8F88-47E47CF48BF9}"/>
              </a:ext>
            </a:extLst>
          </p:cNvPr>
          <p:cNvSpPr/>
          <p:nvPr/>
        </p:nvSpPr>
        <p:spPr bwMode="auto">
          <a:xfrm>
            <a:off x="6442208" y="5896924"/>
            <a:ext cx="982793" cy="4056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Oval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B5CA49C6-4A49-4195-BCFA-0ACBAD923588}"/>
              </a:ext>
            </a:extLst>
          </p:cNvPr>
          <p:cNvCxnSpPr>
            <a:cxnSpLocks/>
            <a:stCxn id="41" idx="2"/>
            <a:endCxn id="37" idx="0"/>
          </p:cNvCxnSpPr>
          <p:nvPr/>
        </p:nvCxnSpPr>
        <p:spPr bwMode="auto">
          <a:xfrm rot="5400000">
            <a:off x="5867180" y="5326364"/>
            <a:ext cx="562516" cy="564585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B8011B27-50F1-4EAC-9807-E4776972692E}"/>
              </a:ext>
            </a:extLst>
          </p:cNvPr>
          <p:cNvCxnSpPr>
            <a:cxnSpLocks/>
            <a:stCxn id="41" idx="2"/>
            <a:endCxn id="38" idx="0"/>
          </p:cNvCxnSpPr>
          <p:nvPr/>
        </p:nvCxnSpPr>
        <p:spPr bwMode="auto">
          <a:xfrm rot="16200000" flipH="1">
            <a:off x="6397404" y="5360723"/>
            <a:ext cx="569526" cy="50287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B10CB7B-672C-49C0-9278-73AA85377B44}"/>
              </a:ext>
            </a:extLst>
          </p:cNvPr>
          <p:cNvSpPr/>
          <p:nvPr/>
        </p:nvSpPr>
        <p:spPr bwMode="auto">
          <a:xfrm>
            <a:off x="5939333" y="4921719"/>
            <a:ext cx="982793" cy="4056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Shape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이등변 삼각형 47">
            <a:extLst>
              <a:ext uri="{FF2B5EF4-FFF2-40B4-BE49-F238E27FC236}">
                <a16:creationId xmlns:a16="http://schemas.microsoft.com/office/drawing/2014/main" id="{6CD66783-4E90-4154-A153-4B2210D7768E}"/>
              </a:ext>
            </a:extLst>
          </p:cNvPr>
          <p:cNvSpPr/>
          <p:nvPr/>
        </p:nvSpPr>
        <p:spPr bwMode="auto">
          <a:xfrm>
            <a:off x="6346942" y="5360543"/>
            <a:ext cx="156977" cy="7710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70A64C4-D66E-405E-B7E5-FF3B42016F8A}"/>
              </a:ext>
            </a:extLst>
          </p:cNvPr>
          <p:cNvSpPr/>
          <p:nvPr/>
        </p:nvSpPr>
        <p:spPr bwMode="auto">
          <a:xfrm>
            <a:off x="4293053" y="2104352"/>
            <a:ext cx="982793" cy="4056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Shape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96BA9D3-4493-411C-90FE-F407BD3E3AE8}"/>
              </a:ext>
            </a:extLst>
          </p:cNvPr>
          <p:cNvSpPr/>
          <p:nvPr/>
        </p:nvSpPr>
        <p:spPr bwMode="auto">
          <a:xfrm>
            <a:off x="6741314" y="3736404"/>
            <a:ext cx="2727184" cy="8412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DrawingPanel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>
              <a:tabLst>
                <a:tab pos="182563" algn="l"/>
              </a:tabLst>
            </a:pPr>
            <a:r>
              <a:rPr lang="en-US" altLang="ko-KR" sz="1200" dirty="0"/>
              <a:t>	</a:t>
            </a:r>
            <a:r>
              <a:rPr lang="en-US" altLang="ko-KR" sz="1200" dirty="0" err="1"/>
              <a:t>SeletedTool</a:t>
            </a:r>
            <a:r>
              <a:rPr lang="en-US" altLang="ko-KR" sz="1200" dirty="0"/>
              <a:t> =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D5F16CD-DAE5-4A95-8A47-E687F805DA46}"/>
              </a:ext>
            </a:extLst>
          </p:cNvPr>
          <p:cNvSpPr/>
          <p:nvPr/>
        </p:nvSpPr>
        <p:spPr bwMode="auto">
          <a:xfrm>
            <a:off x="8022218" y="4206232"/>
            <a:ext cx="982793" cy="4056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Shape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703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902C0382-9158-473E-A509-9F9F4F943B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Enumeration</a:t>
            </a:r>
            <a:r>
              <a:rPr lang="ko-KR" altLang="en-US" dirty="0"/>
              <a:t> </a:t>
            </a:r>
            <a:r>
              <a:rPr lang="en-US" altLang="ko-KR" dirty="0"/>
              <a:t>Objects</a:t>
            </a:r>
          </a:p>
          <a:p>
            <a:pPr lvl="1"/>
            <a:r>
              <a:rPr lang="ko-KR" altLang="en-US" dirty="0"/>
              <a:t>순서를 가지는 </a:t>
            </a:r>
            <a:r>
              <a:rPr lang="en-US" altLang="ko-KR" dirty="0"/>
              <a:t>Objects</a:t>
            </a:r>
          </a:p>
          <a:p>
            <a:pPr lvl="1"/>
            <a:r>
              <a:rPr lang="en-US" altLang="ko-KR" dirty="0"/>
              <a:t> Object/Symbolic Name/Index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Ex) </a:t>
            </a:r>
            <a:r>
              <a:rPr lang="en-US" altLang="ko-KR" dirty="0" err="1"/>
              <a:t>Etools</a:t>
            </a:r>
            <a:endParaRPr lang="en-US" altLang="ko-KR" dirty="0"/>
          </a:p>
          <a:p>
            <a:pPr lvl="2"/>
            <a:r>
              <a:rPr lang="en-US" altLang="ko-KR" dirty="0" err="1"/>
              <a:t>ToolBar.Button</a:t>
            </a:r>
            <a:r>
              <a:rPr lang="en-US" altLang="ko-KR" dirty="0"/>
              <a:t> -&gt; </a:t>
            </a:r>
            <a:r>
              <a:rPr lang="en-US" altLang="ko-KR" dirty="0" err="1"/>
              <a:t>DrawingPanel.selectedTool</a:t>
            </a:r>
            <a:endParaRPr lang="en-US" altLang="ko-KR" dirty="0"/>
          </a:p>
          <a:p>
            <a:pPr lvl="3"/>
            <a:r>
              <a:rPr lang="en-US" altLang="ko-KR" dirty="0" err="1"/>
              <a:t>ActionCommand</a:t>
            </a:r>
            <a:r>
              <a:rPr lang="en-US" altLang="ko-KR" dirty="0"/>
              <a:t> -&gt; </a:t>
            </a:r>
            <a:r>
              <a:rPr lang="en-US" altLang="ko-KR" dirty="0" err="1"/>
              <a:t>Etools.getTool</a:t>
            </a:r>
            <a:r>
              <a:rPr lang="en-US" altLang="ko-KR" dirty="0"/>
              <a:t>()</a:t>
            </a:r>
          </a:p>
          <a:p>
            <a:pPr lvl="2"/>
            <a:r>
              <a:rPr lang="en-US" altLang="ko-KR" dirty="0" err="1"/>
              <a:t>DrawingPanel.selectedTool.getTool</a:t>
            </a:r>
            <a:r>
              <a:rPr lang="en-US" altLang="ko-KR" dirty="0"/>
              <a:t>()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34F6209-0E91-4372-8A7F-1EA92DB8AED6}"/>
              </a:ext>
            </a:extLst>
          </p:cNvPr>
          <p:cNvSpPr/>
          <p:nvPr/>
        </p:nvSpPr>
        <p:spPr bwMode="auto">
          <a:xfrm>
            <a:off x="970781" y="3537401"/>
            <a:ext cx="5328592" cy="21860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345658D5-9BD4-446A-B3F2-659ED76BDA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89F7D1-07FB-4634-8AFE-4F86A2F245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232844-B613-40D8-A232-7C354083A5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22</a:t>
            </a:fld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685DAD-46E8-4366-BA0C-7F924DCF9BF1}"/>
              </a:ext>
            </a:extLst>
          </p:cNvPr>
          <p:cNvSpPr/>
          <p:nvPr/>
        </p:nvSpPr>
        <p:spPr bwMode="auto">
          <a:xfrm>
            <a:off x="1296221" y="3765606"/>
            <a:ext cx="1656184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eRectangle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14E3D91-8C37-45C1-8C9C-C08DC38C5036}"/>
              </a:ext>
            </a:extLst>
          </p:cNvPr>
          <p:cNvSpPr/>
          <p:nvPr/>
        </p:nvSpPr>
        <p:spPr bwMode="auto">
          <a:xfrm>
            <a:off x="1324853" y="4220792"/>
            <a:ext cx="1656184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eOval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9AAC58E-5C48-4B55-A0EA-614015E26D39}"/>
              </a:ext>
            </a:extLst>
          </p:cNvPr>
          <p:cNvSpPr/>
          <p:nvPr/>
        </p:nvSpPr>
        <p:spPr bwMode="auto">
          <a:xfrm>
            <a:off x="1277931" y="4664293"/>
            <a:ext cx="1656184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eLine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5AAFFE1-C533-4D58-AD88-F0D7D10E0368}"/>
              </a:ext>
            </a:extLst>
          </p:cNvPr>
          <p:cNvSpPr/>
          <p:nvPr/>
        </p:nvSpPr>
        <p:spPr bwMode="auto">
          <a:xfrm>
            <a:off x="1277931" y="5139741"/>
            <a:ext cx="1656184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ePloygon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52148DA-00DD-44B4-8EA3-F88B14F58BE9}"/>
              </a:ext>
            </a:extLst>
          </p:cNvPr>
          <p:cNvSpPr/>
          <p:nvPr/>
        </p:nvSpPr>
        <p:spPr bwMode="auto">
          <a:xfrm>
            <a:off x="2857481" y="3880414"/>
            <a:ext cx="3225867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“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eRectangle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”, 0, new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Trectangle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();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9D60EAD-B524-4A45-8D5C-2626EACF530F}"/>
              </a:ext>
            </a:extLst>
          </p:cNvPr>
          <p:cNvSpPr/>
          <p:nvPr/>
        </p:nvSpPr>
        <p:spPr bwMode="auto">
          <a:xfrm>
            <a:off x="2921424" y="4290050"/>
            <a:ext cx="3225867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“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eOval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”, 1, new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TOval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();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18D5402-3081-40D5-B66B-02CAD7250D89}"/>
              </a:ext>
            </a:extLst>
          </p:cNvPr>
          <p:cNvSpPr/>
          <p:nvPr/>
        </p:nvSpPr>
        <p:spPr bwMode="auto">
          <a:xfrm>
            <a:off x="2857481" y="5198145"/>
            <a:ext cx="3225867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“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ePloygon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”, 3, new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TPloygon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();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74DF41-DE24-4CD2-8985-D5600B981D8A}"/>
              </a:ext>
            </a:extLst>
          </p:cNvPr>
          <p:cNvSpPr/>
          <p:nvPr/>
        </p:nvSpPr>
        <p:spPr bwMode="auto">
          <a:xfrm>
            <a:off x="2921423" y="4733551"/>
            <a:ext cx="3225867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“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eLine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”, 2, new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TLine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();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D68F8C2-D218-43E9-999F-B17B72CFF191}"/>
              </a:ext>
            </a:extLst>
          </p:cNvPr>
          <p:cNvSpPr/>
          <p:nvPr/>
        </p:nvSpPr>
        <p:spPr bwMode="auto">
          <a:xfrm>
            <a:off x="5003229" y="3597912"/>
            <a:ext cx="3945947" cy="360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/>
              <a:t>RadioButon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actionCommand</a:t>
            </a:r>
            <a:r>
              <a:rPr lang="en-US" altLang="ko-KR" sz="1400" dirty="0"/>
              <a:t> = “</a:t>
            </a:r>
            <a:r>
              <a:rPr lang="en-US" altLang="ko-KR" sz="1400" dirty="0" err="1"/>
              <a:t>eRectange</a:t>
            </a:r>
            <a:r>
              <a:rPr lang="en-US" altLang="ko-KR" sz="1400" dirty="0"/>
              <a:t>”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293F26E-094C-4D8D-BA91-CBBA2C295B12}"/>
              </a:ext>
            </a:extLst>
          </p:cNvPr>
          <p:cNvSpPr/>
          <p:nvPr/>
        </p:nvSpPr>
        <p:spPr bwMode="auto">
          <a:xfrm>
            <a:off x="5278809" y="4182986"/>
            <a:ext cx="3945947" cy="360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/>
              <a:t>RadioButon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actionCommand</a:t>
            </a:r>
            <a:r>
              <a:rPr lang="en-US" altLang="ko-KR" sz="1400" dirty="0"/>
              <a:t> = “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eOval</a:t>
            </a:r>
            <a:r>
              <a:rPr lang="en-US" altLang="ko-KR" sz="1400" dirty="0"/>
              <a:t>”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F72BCEF-63D3-4B1E-82A8-934F7F8CCFCB}"/>
              </a:ext>
            </a:extLst>
          </p:cNvPr>
          <p:cNvSpPr/>
          <p:nvPr/>
        </p:nvSpPr>
        <p:spPr bwMode="auto">
          <a:xfrm>
            <a:off x="5435277" y="4647580"/>
            <a:ext cx="3945947" cy="360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/>
              <a:t>RadioButon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actionCommand</a:t>
            </a:r>
            <a:r>
              <a:rPr lang="en-US" altLang="ko-KR" sz="1400" dirty="0"/>
              <a:t> = “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eLine</a:t>
            </a:r>
            <a:r>
              <a:rPr lang="en-US" altLang="ko-KR" sz="1400" dirty="0"/>
              <a:t>”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B8ED9A3-15DF-4C6B-B0A0-9DAD480224FA}"/>
              </a:ext>
            </a:extLst>
          </p:cNvPr>
          <p:cNvSpPr/>
          <p:nvPr/>
        </p:nvSpPr>
        <p:spPr bwMode="auto">
          <a:xfrm>
            <a:off x="5269276" y="5548995"/>
            <a:ext cx="3945947" cy="360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/>
              <a:t>RadioButon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actionCommand</a:t>
            </a:r>
            <a:r>
              <a:rPr lang="en-US" altLang="ko-KR" sz="1400" dirty="0"/>
              <a:t> = “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ePloygon</a:t>
            </a:r>
            <a:r>
              <a:rPr lang="en-US" altLang="ko-KR" sz="1400" dirty="0"/>
              <a:t>”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2300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FCB2A0A-8027-4DF3-AEC2-6B5155C460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Enumeration </a:t>
            </a:r>
            <a:r>
              <a:rPr lang="en-US" altLang="ko-KR" dirty="0" err="1"/>
              <a:t>Etool</a:t>
            </a:r>
            <a:r>
              <a:rPr lang="ko-KR" altLang="en-US" dirty="0"/>
              <a:t>을 이용해 </a:t>
            </a:r>
            <a:r>
              <a:rPr lang="en-US" altLang="ko-KR" dirty="0" err="1"/>
              <a:t>ToolBar</a:t>
            </a:r>
            <a:r>
              <a:rPr lang="en-US" altLang="ko-KR" dirty="0"/>
              <a:t> Button</a:t>
            </a:r>
            <a:r>
              <a:rPr lang="ko-KR" altLang="en-US" dirty="0"/>
              <a:t>을 일반화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35BB5E-6B68-4759-AA95-87C8435AC6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505BF3-4D79-44F5-8F7C-E6BAEA7697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E095CF-3E79-485D-876E-A3BFB63004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16736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88CF9E69-8A00-40C5-8C63-1C6971FD3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2022-04-18</a:t>
            </a:r>
            <a:endParaRPr lang="ko-KR" altLang="en-US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FCB2A0A-8027-4DF3-AEC2-6B5155C460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Enumeration </a:t>
            </a:r>
            <a:r>
              <a:rPr lang="en-US" altLang="ko-KR" dirty="0" err="1"/>
              <a:t>Etool</a:t>
            </a:r>
            <a:r>
              <a:rPr lang="ko-KR" altLang="en-US" dirty="0"/>
              <a:t>을 이용해 </a:t>
            </a:r>
            <a:r>
              <a:rPr lang="en-US" altLang="ko-KR" dirty="0" err="1"/>
              <a:t>ToolBar</a:t>
            </a:r>
            <a:r>
              <a:rPr lang="en-US" altLang="ko-KR" dirty="0"/>
              <a:t> Button</a:t>
            </a:r>
            <a:r>
              <a:rPr lang="ko-KR" altLang="en-US" dirty="0"/>
              <a:t>을 일반화</a:t>
            </a:r>
            <a:endParaRPr lang="en-US" altLang="ko-KR" dirty="0"/>
          </a:p>
          <a:p>
            <a:pPr lvl="1"/>
            <a:r>
              <a:rPr lang="en-US" altLang="ko-KR" dirty="0"/>
              <a:t>Cursor </a:t>
            </a:r>
            <a:r>
              <a:rPr lang="ko-KR" altLang="en-US" dirty="0"/>
              <a:t>변경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0429683-71FB-4591-BE05-A807DD8109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중간 평가</a:t>
            </a:r>
            <a:endParaRPr lang="en-US" altLang="ko-KR" dirty="0"/>
          </a:p>
          <a:p>
            <a:pPr lvl="1"/>
            <a:r>
              <a:rPr lang="ko-KR" altLang="en-US" dirty="0"/>
              <a:t>장소</a:t>
            </a:r>
            <a:r>
              <a:rPr lang="en-US" altLang="ko-KR" dirty="0"/>
              <a:t>: </a:t>
            </a:r>
            <a:r>
              <a:rPr lang="ko-KR" altLang="en-US" dirty="0"/>
              <a:t>강의실</a:t>
            </a:r>
            <a:endParaRPr lang="en-US" altLang="ko-KR" dirty="0"/>
          </a:p>
          <a:p>
            <a:pPr lvl="1"/>
            <a:r>
              <a:rPr lang="ko-KR" altLang="en-US" dirty="0"/>
              <a:t>시간</a:t>
            </a:r>
            <a:r>
              <a:rPr lang="en-US" altLang="ko-KR" dirty="0"/>
              <a:t>: 4/27 09:00 </a:t>
            </a:r>
          </a:p>
          <a:p>
            <a:pPr lvl="1"/>
            <a:r>
              <a:rPr lang="en-US" altLang="ko-KR" dirty="0"/>
              <a:t>5</a:t>
            </a:r>
            <a:r>
              <a:rPr lang="ko-KR" altLang="en-US" dirty="0"/>
              <a:t>분간격으로 개인 면담 시험</a:t>
            </a:r>
          </a:p>
          <a:p>
            <a:pPr lvl="1"/>
            <a:r>
              <a:rPr lang="ko-KR" altLang="en-US" dirty="0"/>
              <a:t>평가 내용</a:t>
            </a:r>
          </a:p>
          <a:p>
            <a:pPr lvl="2"/>
            <a:r>
              <a:rPr lang="en-US" altLang="ko-KR" dirty="0"/>
              <a:t>Graphics Editor </a:t>
            </a:r>
            <a:r>
              <a:rPr lang="ko-KR" altLang="en-US" dirty="0"/>
              <a:t>구현</a:t>
            </a:r>
            <a:endParaRPr lang="en-US" altLang="ko-KR" dirty="0"/>
          </a:p>
          <a:p>
            <a:pPr lvl="3"/>
            <a:r>
              <a:rPr lang="en-US" altLang="ko-KR" dirty="0"/>
              <a:t>Toolbar</a:t>
            </a:r>
          </a:p>
          <a:p>
            <a:pPr lvl="4"/>
            <a:r>
              <a:rPr lang="ko-KR" altLang="en-US" dirty="0"/>
              <a:t>아이콘 붙이기</a:t>
            </a:r>
            <a:endParaRPr lang="en-US" altLang="ko-KR" dirty="0"/>
          </a:p>
          <a:p>
            <a:pPr lvl="3"/>
            <a:r>
              <a:rPr lang="en-US" altLang="ko-KR" dirty="0"/>
              <a:t>Drawing Panel</a:t>
            </a:r>
          </a:p>
          <a:p>
            <a:pPr lvl="4"/>
            <a:r>
              <a:rPr lang="ko-KR" altLang="en-US" dirty="0"/>
              <a:t>도형 그리기 </a:t>
            </a:r>
            <a:r>
              <a:rPr lang="en-US" altLang="ko-KR" dirty="0"/>
              <a:t>(Rectangle, Oval, Line, Polygon)</a:t>
            </a:r>
          </a:p>
          <a:p>
            <a:pPr lvl="4"/>
            <a:r>
              <a:rPr lang="ko-KR" altLang="en-US" dirty="0"/>
              <a:t>도형 이동</a:t>
            </a:r>
            <a:endParaRPr lang="en-US" altLang="ko-KR" dirty="0"/>
          </a:p>
          <a:p>
            <a:pPr lvl="4"/>
            <a:r>
              <a:rPr lang="en-US" altLang="ko-KR" dirty="0"/>
              <a:t>Cursor </a:t>
            </a:r>
            <a:r>
              <a:rPr lang="ko-KR" altLang="en-US" dirty="0"/>
              <a:t>모양 변경</a:t>
            </a:r>
            <a:endParaRPr lang="en-US" altLang="ko-KR" dirty="0"/>
          </a:p>
          <a:p>
            <a:pPr lvl="4"/>
            <a:endParaRPr lang="en-US" altLang="ko-KR" dirty="0"/>
          </a:p>
          <a:p>
            <a:pPr lvl="1"/>
            <a:r>
              <a:rPr lang="ko-KR" altLang="en-US" dirty="0"/>
              <a:t>평가 방법</a:t>
            </a:r>
            <a:endParaRPr lang="en-US" altLang="ko-KR" dirty="0"/>
          </a:p>
          <a:p>
            <a:pPr lvl="2"/>
            <a:r>
              <a:rPr lang="ko-KR" altLang="en-US" dirty="0"/>
              <a:t>프로그램 실행</a:t>
            </a:r>
            <a:endParaRPr lang="en-US" altLang="ko-KR" dirty="0"/>
          </a:p>
          <a:p>
            <a:pPr lvl="2"/>
            <a:r>
              <a:rPr lang="ko-KR" altLang="en-US" dirty="0"/>
              <a:t>평가 표 확인</a:t>
            </a:r>
            <a:endParaRPr lang="en-US" altLang="ko-KR" dirty="0"/>
          </a:p>
          <a:p>
            <a:pPr lvl="2"/>
            <a:r>
              <a:rPr lang="ko-KR" altLang="en-US" dirty="0"/>
              <a:t>구체적인 질문</a:t>
            </a:r>
            <a:r>
              <a:rPr lang="en-US" altLang="ko-KR" dirty="0"/>
              <a:t>/</a:t>
            </a:r>
            <a:r>
              <a:rPr lang="ko-KR" altLang="en-US" dirty="0"/>
              <a:t>코드 확인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추가</a:t>
            </a:r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505BF3-4D79-44F5-8F7C-E6BAEA7697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E095CF-3E79-485D-876E-A3BFB63004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24</a:t>
            </a:fld>
            <a:endParaRPr lang="en-US" altLang="ko-KR" dirty="0"/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E50268E5-FD4A-4B71-B457-1772D41AA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417301"/>
              </p:ext>
            </p:extLst>
          </p:nvPr>
        </p:nvGraphicFramePr>
        <p:xfrm>
          <a:off x="5721435" y="5536604"/>
          <a:ext cx="3384375" cy="1240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125">
                  <a:extLst>
                    <a:ext uri="{9D8B030D-6E8A-4147-A177-3AD203B41FA5}">
                      <a16:colId xmlns:a16="http://schemas.microsoft.com/office/drawing/2014/main" val="1452200455"/>
                    </a:ext>
                  </a:extLst>
                </a:gridCol>
                <a:gridCol w="1128125">
                  <a:extLst>
                    <a:ext uri="{9D8B030D-6E8A-4147-A177-3AD203B41FA5}">
                      <a16:colId xmlns:a16="http://schemas.microsoft.com/office/drawing/2014/main" val="223742053"/>
                    </a:ext>
                  </a:extLst>
                </a:gridCol>
                <a:gridCol w="1128125">
                  <a:extLst>
                    <a:ext uri="{9D8B030D-6E8A-4147-A177-3AD203B41FA5}">
                      <a16:colId xmlns:a16="http://schemas.microsoft.com/office/drawing/2014/main" val="111304468"/>
                    </a:ext>
                  </a:extLst>
                </a:gridCol>
              </a:tblGrid>
              <a:tr h="3100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평가 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점수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391715"/>
                  </a:ext>
                </a:extLst>
              </a:tr>
              <a:tr h="31002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322467"/>
                  </a:ext>
                </a:extLst>
              </a:tr>
              <a:tr h="31002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185048"/>
                  </a:ext>
                </a:extLst>
              </a:tr>
              <a:tr h="31002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479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72567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171DE78A-9972-463C-8F7C-07B1739863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Toolbar =&gt; </a:t>
            </a:r>
            <a:r>
              <a:rPr lang="en-US" altLang="ko-KR" dirty="0" err="1"/>
              <a:t>DrawingPanel</a:t>
            </a:r>
            <a:r>
              <a:rPr lang="ko-KR" altLang="en-US" dirty="0"/>
              <a:t> </a:t>
            </a:r>
            <a:r>
              <a:rPr lang="en-US" altLang="ko-KR" dirty="0"/>
              <a:t>Association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Enumeration Object</a:t>
            </a:r>
          </a:p>
          <a:p>
            <a:pPr lvl="3"/>
            <a:r>
              <a:rPr lang="ko-KR" altLang="en-US" dirty="0"/>
              <a:t>특성</a:t>
            </a:r>
            <a:endParaRPr lang="en-US" altLang="ko-KR" dirty="0"/>
          </a:p>
          <a:p>
            <a:pPr lvl="4"/>
            <a:r>
              <a:rPr lang="en-US" altLang="ko-KR" dirty="0"/>
              <a:t>Object/Number/Symbolic Name</a:t>
            </a:r>
          </a:p>
          <a:p>
            <a:pPr lvl="4"/>
            <a:r>
              <a:rPr lang="en-US" altLang="ko-KR" dirty="0"/>
              <a:t>Label, Shape Object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A1591F-9227-490C-8293-96A8CB4068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271DEF-FEDF-4592-8285-517CDB3355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25</a:t>
            </a:fld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5976EF0-2891-4029-A5AC-DA94E927B6AD}"/>
              </a:ext>
            </a:extLst>
          </p:cNvPr>
          <p:cNvSpPr/>
          <p:nvPr/>
        </p:nvSpPr>
        <p:spPr bwMode="auto">
          <a:xfrm>
            <a:off x="767661" y="1576164"/>
            <a:ext cx="1588702" cy="10801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ToolBar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EDCF5E1-7B73-4A43-A987-06C20BA57804}"/>
              </a:ext>
            </a:extLst>
          </p:cNvPr>
          <p:cNvSpPr/>
          <p:nvPr/>
        </p:nvSpPr>
        <p:spPr bwMode="auto">
          <a:xfrm>
            <a:off x="3643384" y="1576164"/>
            <a:ext cx="1898913" cy="10801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DrawingPanel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E18EA2D-E8C7-427C-AB54-B5D21DA2BAF2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 bwMode="auto">
          <a:xfrm>
            <a:off x="2356363" y="2116225"/>
            <a:ext cx="128702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F2B19A0-BEC0-4BE6-B7A7-353FEB8A6E64}"/>
              </a:ext>
            </a:extLst>
          </p:cNvPr>
          <p:cNvSpPr/>
          <p:nvPr/>
        </p:nvSpPr>
        <p:spPr bwMode="auto">
          <a:xfrm>
            <a:off x="1678099" y="2398021"/>
            <a:ext cx="982793" cy="4056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eTool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D40CFBD-6319-4BB8-9479-3645DD48A54A}"/>
              </a:ext>
            </a:extLst>
          </p:cNvPr>
          <p:cNvSpPr/>
          <p:nvPr/>
        </p:nvSpPr>
        <p:spPr bwMode="auto">
          <a:xfrm>
            <a:off x="4029870" y="5233769"/>
            <a:ext cx="1084646" cy="54005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Toolbar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CFC7D53-C7C2-4F8F-B771-423F7535DDF9}"/>
              </a:ext>
            </a:extLst>
          </p:cNvPr>
          <p:cNvSpPr/>
          <p:nvPr/>
        </p:nvSpPr>
        <p:spPr bwMode="auto">
          <a:xfrm>
            <a:off x="4029870" y="4498886"/>
            <a:ext cx="1084646" cy="5400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JToolbar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D78F409-3443-4EDD-BD35-1B774D44120D}"/>
              </a:ext>
            </a:extLst>
          </p:cNvPr>
          <p:cNvSpPr/>
          <p:nvPr/>
        </p:nvSpPr>
        <p:spPr bwMode="auto">
          <a:xfrm>
            <a:off x="4029870" y="3736404"/>
            <a:ext cx="1084646" cy="5400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Container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id="{8F084C23-2925-4CE8-B117-77EC0D32F96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49671583"/>
              </p:ext>
            </p:extLst>
          </p:nvPr>
        </p:nvGraphicFramePr>
        <p:xfrm>
          <a:off x="5078530" y="4016831"/>
          <a:ext cx="20199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994">
                  <a:extLst>
                    <a:ext uri="{9D8B030D-6E8A-4147-A177-3AD203B41FA5}">
                      <a16:colId xmlns:a16="http://schemas.microsoft.com/office/drawing/2014/main" val="2222639629"/>
                    </a:ext>
                  </a:extLst>
                </a:gridCol>
                <a:gridCol w="403994">
                  <a:extLst>
                    <a:ext uri="{9D8B030D-6E8A-4147-A177-3AD203B41FA5}">
                      <a16:colId xmlns:a16="http://schemas.microsoft.com/office/drawing/2014/main" val="697834045"/>
                    </a:ext>
                  </a:extLst>
                </a:gridCol>
                <a:gridCol w="403994">
                  <a:extLst>
                    <a:ext uri="{9D8B030D-6E8A-4147-A177-3AD203B41FA5}">
                      <a16:colId xmlns:a16="http://schemas.microsoft.com/office/drawing/2014/main" val="1852118046"/>
                    </a:ext>
                  </a:extLst>
                </a:gridCol>
                <a:gridCol w="403994">
                  <a:extLst>
                    <a:ext uri="{9D8B030D-6E8A-4147-A177-3AD203B41FA5}">
                      <a16:colId xmlns:a16="http://schemas.microsoft.com/office/drawing/2014/main" val="3126216590"/>
                    </a:ext>
                  </a:extLst>
                </a:gridCol>
                <a:gridCol w="403994">
                  <a:extLst>
                    <a:ext uri="{9D8B030D-6E8A-4147-A177-3AD203B41FA5}">
                      <a16:colId xmlns:a16="http://schemas.microsoft.com/office/drawing/2014/main" val="913665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149086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688B148F-79F6-4A95-914F-6D14C92407B7}"/>
              </a:ext>
            </a:extLst>
          </p:cNvPr>
          <p:cNvSpPr/>
          <p:nvPr/>
        </p:nvSpPr>
        <p:spPr bwMode="auto">
          <a:xfrm>
            <a:off x="4807170" y="5646275"/>
            <a:ext cx="1209627" cy="3708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RadioButton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708DC581-E0CA-4C11-A65D-789BE4E5E2BB}"/>
              </a:ext>
            </a:extLst>
          </p:cNvPr>
          <p:cNvCxnSpPr>
            <a:endCxn id="18" idx="0"/>
          </p:cNvCxnSpPr>
          <p:nvPr/>
        </p:nvCxnSpPr>
        <p:spPr bwMode="auto">
          <a:xfrm rot="16200000" flipH="1">
            <a:off x="4613751" y="4848042"/>
            <a:ext cx="1444024" cy="15244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FC486A5-6359-4C70-AEAE-15DB7EA9BF62}"/>
              </a:ext>
            </a:extLst>
          </p:cNvPr>
          <p:cNvSpPr/>
          <p:nvPr/>
        </p:nvSpPr>
        <p:spPr bwMode="auto">
          <a:xfrm>
            <a:off x="4959570" y="5798675"/>
            <a:ext cx="1209627" cy="3708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RadioButton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8B6824A-5A82-4880-A065-95935203F511}"/>
              </a:ext>
            </a:extLst>
          </p:cNvPr>
          <p:cNvSpPr/>
          <p:nvPr/>
        </p:nvSpPr>
        <p:spPr bwMode="auto">
          <a:xfrm>
            <a:off x="5111970" y="5951075"/>
            <a:ext cx="1209627" cy="3708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RadioButton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F6B336E-5FA7-43F8-8447-BDFB0DB1B3D2}"/>
              </a:ext>
            </a:extLst>
          </p:cNvPr>
          <p:cNvSpPr/>
          <p:nvPr/>
        </p:nvSpPr>
        <p:spPr bwMode="auto">
          <a:xfrm>
            <a:off x="5264370" y="6103475"/>
            <a:ext cx="1209627" cy="3708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RadioButton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94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F6A0B226-4040-4444-A381-AF2C80794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220" y="424036"/>
            <a:ext cx="8535415" cy="648072"/>
          </a:xfrm>
        </p:spPr>
        <p:txBody>
          <a:bodyPr/>
          <a:lstStyle/>
          <a:p>
            <a:r>
              <a:rPr lang="en-US" altLang="ko-KR" dirty="0"/>
              <a:t>2022-04-20</a:t>
            </a:r>
            <a:endParaRPr lang="ko-KR" altLang="en-US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1F3C985-21A4-44D5-AC5D-007D0D623B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파일 저장</a:t>
            </a:r>
            <a:endParaRPr lang="en-US" altLang="ko-KR" dirty="0"/>
          </a:p>
          <a:p>
            <a:pPr lvl="2"/>
            <a:r>
              <a:rPr lang="en-US" altLang="ko-KR" dirty="0"/>
              <a:t>Serialization</a:t>
            </a:r>
          </a:p>
          <a:p>
            <a:pPr lvl="3"/>
            <a:r>
              <a:rPr lang="en-US" altLang="ko-KR" dirty="0"/>
              <a:t>Serializable</a:t>
            </a:r>
            <a:endParaRPr lang="ko-KR" altLang="en-US" dirty="0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837FEBCD-ACCB-484F-9171-2A9EFB4F9A4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345474"/>
              </p:ext>
            </p:extLst>
          </p:nvPr>
        </p:nvGraphicFramePr>
        <p:xfrm>
          <a:off x="1218283" y="3894689"/>
          <a:ext cx="21639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996">
                  <a:extLst>
                    <a:ext uri="{9D8B030D-6E8A-4147-A177-3AD203B41FA5}">
                      <a16:colId xmlns:a16="http://schemas.microsoft.com/office/drawing/2014/main" val="1113077364"/>
                    </a:ext>
                  </a:extLst>
                </a:gridCol>
                <a:gridCol w="540996">
                  <a:extLst>
                    <a:ext uri="{9D8B030D-6E8A-4147-A177-3AD203B41FA5}">
                      <a16:colId xmlns:a16="http://schemas.microsoft.com/office/drawing/2014/main" val="2963007295"/>
                    </a:ext>
                  </a:extLst>
                </a:gridCol>
                <a:gridCol w="540996">
                  <a:extLst>
                    <a:ext uri="{9D8B030D-6E8A-4147-A177-3AD203B41FA5}">
                      <a16:colId xmlns:a16="http://schemas.microsoft.com/office/drawing/2014/main" val="3413825578"/>
                    </a:ext>
                  </a:extLst>
                </a:gridCol>
                <a:gridCol w="540996">
                  <a:extLst>
                    <a:ext uri="{9D8B030D-6E8A-4147-A177-3AD203B41FA5}">
                      <a16:colId xmlns:a16="http://schemas.microsoft.com/office/drawing/2014/main" val="333968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28363"/>
                  </a:ext>
                </a:extLst>
              </a:tr>
            </a:tbl>
          </a:graphicData>
        </a:graphic>
      </p:graphicFrame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0DE82A-48C1-4490-B941-8B820352FB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9F5E83-E8F2-4343-A3D4-F7F8135666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26</a:t>
            </a:fld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C1D0280-C4F2-4630-AFDE-9C8B37BDDD69}"/>
              </a:ext>
            </a:extLst>
          </p:cNvPr>
          <p:cNvSpPr/>
          <p:nvPr/>
        </p:nvSpPr>
        <p:spPr bwMode="auto">
          <a:xfrm>
            <a:off x="1047097" y="4602155"/>
            <a:ext cx="1152128" cy="4401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TRectangle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608C461-AA20-407B-BE56-DC270CEA1E40}"/>
              </a:ext>
            </a:extLst>
          </p:cNvPr>
          <p:cNvCxnSpPr>
            <a:cxnSpLocks/>
            <a:endCxn id="8" idx="0"/>
          </p:cNvCxnSpPr>
          <p:nvPr/>
        </p:nvCxnSpPr>
        <p:spPr bwMode="auto">
          <a:xfrm>
            <a:off x="1531127" y="4047604"/>
            <a:ext cx="92034" cy="5545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1BBD87E-E43D-4138-A84E-91AE466E37ED}"/>
              </a:ext>
            </a:extLst>
          </p:cNvPr>
          <p:cNvSpPr/>
          <p:nvPr/>
        </p:nvSpPr>
        <p:spPr bwMode="auto">
          <a:xfrm>
            <a:off x="1762869" y="4950280"/>
            <a:ext cx="1080120" cy="4401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/>
              <a:t>TLine</a:t>
            </a:r>
            <a:endParaRPr lang="en-US" altLang="ko-KR" sz="14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x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, y, x1, y1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2FC969D-3AC7-41E2-931E-2D6D3C2E4520}"/>
              </a:ext>
            </a:extLst>
          </p:cNvPr>
          <p:cNvCxnSpPr>
            <a:cxnSpLocks/>
            <a:endCxn id="13" idx="0"/>
          </p:cNvCxnSpPr>
          <p:nvPr/>
        </p:nvCxnSpPr>
        <p:spPr bwMode="auto">
          <a:xfrm>
            <a:off x="1974367" y="4119814"/>
            <a:ext cx="328562" cy="8304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973DDC7-A144-4E57-BC7A-E6937C9C63C9}"/>
              </a:ext>
            </a:extLst>
          </p:cNvPr>
          <p:cNvSpPr/>
          <p:nvPr/>
        </p:nvSpPr>
        <p:spPr bwMode="auto">
          <a:xfrm>
            <a:off x="1238795" y="3318624"/>
            <a:ext cx="915592" cy="3476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Shapes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E2985AF-4B67-496C-ADBD-2FDB04A48914}"/>
              </a:ext>
            </a:extLst>
          </p:cNvPr>
          <p:cNvCxnSpPr/>
          <p:nvPr/>
        </p:nvCxnSpPr>
        <p:spPr bwMode="auto">
          <a:xfrm flipH="1">
            <a:off x="1452309" y="3556962"/>
            <a:ext cx="252028" cy="3186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2" name="표 10">
            <a:extLst>
              <a:ext uri="{FF2B5EF4-FFF2-40B4-BE49-F238E27FC236}">
                <a16:creationId xmlns:a16="http://schemas.microsoft.com/office/drawing/2014/main" id="{ECDC984D-D852-461A-A5ED-D25747689F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052029"/>
              </p:ext>
            </p:extLst>
          </p:nvPr>
        </p:nvGraphicFramePr>
        <p:xfrm>
          <a:off x="5506348" y="3896086"/>
          <a:ext cx="8364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113077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630072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13825578"/>
                    </a:ext>
                  </a:extLst>
                </a:gridCol>
                <a:gridCol w="211563">
                  <a:extLst>
                    <a:ext uri="{9D8B030D-6E8A-4147-A177-3AD203B41FA5}">
                      <a16:colId xmlns:a16="http://schemas.microsoft.com/office/drawing/2014/main" val="333968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28363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58E96FC5-6125-49F8-919B-EBEFE95F9436}"/>
              </a:ext>
            </a:extLst>
          </p:cNvPr>
          <p:cNvSpPr/>
          <p:nvPr/>
        </p:nvSpPr>
        <p:spPr bwMode="auto">
          <a:xfrm>
            <a:off x="1578323" y="2807052"/>
            <a:ext cx="1368152" cy="34769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Java Object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E454CD9-26C2-445D-B850-2C9ED8A179E6}"/>
              </a:ext>
            </a:extLst>
          </p:cNvPr>
          <p:cNvSpPr/>
          <p:nvPr/>
        </p:nvSpPr>
        <p:spPr bwMode="auto">
          <a:xfrm>
            <a:off x="5226932" y="2807052"/>
            <a:ext cx="1368152" cy="34769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Byte Stream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순서도: 문서 24">
            <a:extLst>
              <a:ext uri="{FF2B5EF4-FFF2-40B4-BE49-F238E27FC236}">
                <a16:creationId xmlns:a16="http://schemas.microsoft.com/office/drawing/2014/main" id="{D359A3E9-0C39-4F0D-995A-CA2537B15166}"/>
              </a:ext>
            </a:extLst>
          </p:cNvPr>
          <p:cNvSpPr/>
          <p:nvPr/>
        </p:nvSpPr>
        <p:spPr bwMode="auto">
          <a:xfrm>
            <a:off x="8275067" y="3811121"/>
            <a:ext cx="936105" cy="537976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File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화살표: 왼쪽 26">
            <a:extLst>
              <a:ext uri="{FF2B5EF4-FFF2-40B4-BE49-F238E27FC236}">
                <a16:creationId xmlns:a16="http://schemas.microsoft.com/office/drawing/2014/main" id="{5032D740-ED63-4F01-8D5C-FD52D58159D0}"/>
              </a:ext>
            </a:extLst>
          </p:cNvPr>
          <p:cNvSpPr/>
          <p:nvPr/>
        </p:nvSpPr>
        <p:spPr bwMode="auto">
          <a:xfrm>
            <a:off x="3632299" y="3324069"/>
            <a:ext cx="1552163" cy="723535"/>
          </a:xfrm>
          <a:prstGeom prst="leftArrow">
            <a:avLst>
              <a:gd name="adj1" fmla="val 70413"/>
              <a:gd name="adj2" fmla="val 50000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Object Input Stream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8D527334-35BE-4F4C-A534-A7005469B844}"/>
              </a:ext>
            </a:extLst>
          </p:cNvPr>
          <p:cNvSpPr/>
          <p:nvPr/>
        </p:nvSpPr>
        <p:spPr bwMode="auto">
          <a:xfrm>
            <a:off x="3651836" y="4143499"/>
            <a:ext cx="1575096" cy="846139"/>
          </a:xfrm>
          <a:prstGeom prst="rightArrow">
            <a:avLst>
              <a:gd name="adj1" fmla="val 64057"/>
              <a:gd name="adj2" fmla="val 50000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Object Output Stream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화살표: 왼쪽 28">
            <a:extLst>
              <a:ext uri="{FF2B5EF4-FFF2-40B4-BE49-F238E27FC236}">
                <a16:creationId xmlns:a16="http://schemas.microsoft.com/office/drawing/2014/main" id="{A9A4E34E-3D37-40E4-AA93-7745D4798371}"/>
              </a:ext>
            </a:extLst>
          </p:cNvPr>
          <p:cNvSpPr/>
          <p:nvPr/>
        </p:nvSpPr>
        <p:spPr bwMode="auto">
          <a:xfrm>
            <a:off x="6474390" y="3295778"/>
            <a:ext cx="1552163" cy="723535"/>
          </a:xfrm>
          <a:prstGeom prst="leftArrow">
            <a:avLst>
              <a:gd name="adj1" fmla="val 70413"/>
              <a:gd name="adj2" fmla="val 50000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File Input Stream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C096B1B5-7D80-4704-8110-DC0ABD542CAF}"/>
              </a:ext>
            </a:extLst>
          </p:cNvPr>
          <p:cNvSpPr/>
          <p:nvPr/>
        </p:nvSpPr>
        <p:spPr bwMode="auto">
          <a:xfrm>
            <a:off x="6493927" y="4115208"/>
            <a:ext cx="1575096" cy="846139"/>
          </a:xfrm>
          <a:prstGeom prst="rightArrow">
            <a:avLst>
              <a:gd name="adj1" fmla="val 64057"/>
              <a:gd name="adj2" fmla="val 50000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File Output Stream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5202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AA21DDD-3F7C-4A95-AD29-B381A3F65C7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Association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22CA5760-C885-4BD4-8E4A-67C7026260F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C53EBE-95F0-4CFC-B1A2-4E56A3CDC1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F7CF23-DEC1-44BC-B8AF-830A78601C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27</a:t>
            </a:fld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9DCE539-4625-4BD8-A335-737F2FF33A44}"/>
              </a:ext>
            </a:extLst>
          </p:cNvPr>
          <p:cNvSpPr/>
          <p:nvPr/>
        </p:nvSpPr>
        <p:spPr bwMode="auto">
          <a:xfrm>
            <a:off x="3854848" y="1360140"/>
            <a:ext cx="1152128" cy="5760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MainFrame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AC60F12-C1E2-4467-ABEF-06B06C977405}"/>
              </a:ext>
            </a:extLst>
          </p:cNvPr>
          <p:cNvSpPr/>
          <p:nvPr/>
        </p:nvSpPr>
        <p:spPr bwMode="auto">
          <a:xfrm>
            <a:off x="2338933" y="2368252"/>
            <a:ext cx="1152128" cy="5760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MenuBar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FA98A33-4E38-401B-B8AF-232533B531C5}"/>
              </a:ext>
            </a:extLst>
          </p:cNvPr>
          <p:cNvSpPr/>
          <p:nvPr/>
        </p:nvSpPr>
        <p:spPr bwMode="auto">
          <a:xfrm>
            <a:off x="4814353" y="2368252"/>
            <a:ext cx="1413012" cy="5760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DrawingPanel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0BD1210-BE85-472D-9DC8-A611B105DD19}"/>
              </a:ext>
            </a:extLst>
          </p:cNvPr>
          <p:cNvSpPr/>
          <p:nvPr/>
        </p:nvSpPr>
        <p:spPr bwMode="auto">
          <a:xfrm>
            <a:off x="1906885" y="3304357"/>
            <a:ext cx="1152128" cy="5760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FileMenu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52D6A5B5-343A-41C9-A887-54B153AF8FB3}"/>
              </a:ext>
            </a:extLst>
          </p:cNvPr>
          <p:cNvCxnSpPr>
            <a:stCxn id="9" idx="2"/>
            <a:endCxn id="10" idx="0"/>
          </p:cNvCxnSpPr>
          <p:nvPr/>
        </p:nvCxnSpPr>
        <p:spPr bwMode="auto">
          <a:xfrm rot="5400000">
            <a:off x="3456931" y="1394271"/>
            <a:ext cx="432048" cy="151591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A1CE8EBA-5625-49F1-87E2-F79255816E38}"/>
              </a:ext>
            </a:extLst>
          </p:cNvPr>
          <p:cNvCxnSpPr>
            <a:stCxn id="9" idx="2"/>
            <a:endCxn id="11" idx="0"/>
          </p:cNvCxnSpPr>
          <p:nvPr/>
        </p:nvCxnSpPr>
        <p:spPr bwMode="auto">
          <a:xfrm rot="16200000" flipH="1">
            <a:off x="4759861" y="1607254"/>
            <a:ext cx="432048" cy="1089947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B0B65120-44E1-42FD-9063-65DFCFAF4392}"/>
              </a:ext>
            </a:extLst>
          </p:cNvPr>
          <p:cNvCxnSpPr>
            <a:stCxn id="10" idx="2"/>
            <a:endCxn id="14" idx="0"/>
          </p:cNvCxnSpPr>
          <p:nvPr/>
        </p:nvCxnSpPr>
        <p:spPr bwMode="auto">
          <a:xfrm rot="5400000">
            <a:off x="2518953" y="2908312"/>
            <a:ext cx="360041" cy="43204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3B26055-A930-4B5F-926C-0D9B3A5B2A88}"/>
              </a:ext>
            </a:extLst>
          </p:cNvPr>
          <p:cNvCxnSpPr>
            <a:stCxn id="14" idx="3"/>
            <a:endCxn id="11" idx="1"/>
          </p:cNvCxnSpPr>
          <p:nvPr/>
        </p:nvCxnSpPr>
        <p:spPr bwMode="auto">
          <a:xfrm flipV="1">
            <a:off x="3059013" y="2656284"/>
            <a:ext cx="1755340" cy="9361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082129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9106DF2-EA00-4618-AD18-7DF4ACB6E1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Dialog</a:t>
            </a:r>
          </a:p>
          <a:p>
            <a:pPr lvl="2"/>
            <a:r>
              <a:rPr lang="en-US" altLang="ko-KR" dirty="0"/>
              <a:t>New</a:t>
            </a:r>
          </a:p>
          <a:p>
            <a:pPr lvl="2"/>
            <a:r>
              <a:rPr lang="en-US" altLang="ko-KR" dirty="0"/>
              <a:t>Open</a:t>
            </a:r>
          </a:p>
          <a:p>
            <a:pPr lvl="2"/>
            <a:r>
              <a:rPr lang="en-US" altLang="ko-KR" dirty="0"/>
              <a:t>Save </a:t>
            </a:r>
          </a:p>
          <a:p>
            <a:pPr lvl="2"/>
            <a:r>
              <a:rPr lang="en-US" altLang="ko-KR" dirty="0" err="1"/>
              <a:t>saveAs</a:t>
            </a:r>
            <a:endParaRPr lang="en-US" altLang="ko-KR" dirty="0"/>
          </a:p>
          <a:p>
            <a:pPr lvl="2"/>
            <a:r>
              <a:rPr lang="en-US" altLang="ko-KR"/>
              <a:t>quit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DB11F0-AFDF-402A-A340-B74AE880A3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758FBE8-273D-4037-B81C-781EFDFFB6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3FCE79-E0BA-404C-89CC-8C2F6F965E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437436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7E7A91CD-DB77-4ED2-8C61-17C8E3336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2022-04-25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F1F2D082-4A6D-4FD8-866F-2DFC10E2653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File Menu</a:t>
            </a:r>
          </a:p>
          <a:p>
            <a:pPr lvl="1"/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3F93465-6944-4737-B137-AF3ACD8FAB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05F4762-BEDA-492B-9F71-A2EC6D32B6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FF33D7-AC73-489A-930B-07903DE36D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29</a:t>
            </a:fld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25E49E6-6073-4108-9CF7-25726D7B283F}"/>
              </a:ext>
            </a:extLst>
          </p:cNvPr>
          <p:cNvSpPr/>
          <p:nvPr/>
        </p:nvSpPr>
        <p:spPr bwMode="auto">
          <a:xfrm>
            <a:off x="898773" y="1792188"/>
            <a:ext cx="1944216" cy="187220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Drawing Panel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7CB675E-E225-40F1-9E3A-047329F22641}"/>
              </a:ext>
            </a:extLst>
          </p:cNvPr>
          <p:cNvSpPr/>
          <p:nvPr/>
        </p:nvSpPr>
        <p:spPr bwMode="auto">
          <a:xfrm>
            <a:off x="1133819" y="2359868"/>
            <a:ext cx="999728" cy="5844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Shape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19AC36-EB68-452A-B493-BDD184209A11}"/>
              </a:ext>
            </a:extLst>
          </p:cNvPr>
          <p:cNvSpPr/>
          <p:nvPr/>
        </p:nvSpPr>
        <p:spPr bwMode="auto">
          <a:xfrm>
            <a:off x="1286219" y="2512268"/>
            <a:ext cx="999728" cy="5844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Shape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EF87C03-445D-45F0-9DCC-F597A8B2C2C7}"/>
              </a:ext>
            </a:extLst>
          </p:cNvPr>
          <p:cNvSpPr/>
          <p:nvPr/>
        </p:nvSpPr>
        <p:spPr bwMode="auto">
          <a:xfrm>
            <a:off x="1438619" y="2664668"/>
            <a:ext cx="999728" cy="5844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Shape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A19D219-813C-438C-9571-E82212F36646}"/>
              </a:ext>
            </a:extLst>
          </p:cNvPr>
          <p:cNvSpPr/>
          <p:nvPr/>
        </p:nvSpPr>
        <p:spPr bwMode="auto">
          <a:xfrm>
            <a:off x="1591019" y="2817068"/>
            <a:ext cx="999728" cy="5844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Shape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순서도: 문서 13">
            <a:extLst>
              <a:ext uri="{FF2B5EF4-FFF2-40B4-BE49-F238E27FC236}">
                <a16:creationId xmlns:a16="http://schemas.microsoft.com/office/drawing/2014/main" id="{8660C5C4-3CA1-4369-970D-6C2DFA180A2B}"/>
              </a:ext>
            </a:extLst>
          </p:cNvPr>
          <p:cNvSpPr/>
          <p:nvPr/>
        </p:nvSpPr>
        <p:spPr bwMode="auto">
          <a:xfrm>
            <a:off x="3820242" y="2368252"/>
            <a:ext cx="1164257" cy="936104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File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66D34005-0E49-46B0-9CD3-7BB30AAF643F}"/>
              </a:ext>
            </a:extLst>
          </p:cNvPr>
          <p:cNvSpPr/>
          <p:nvPr/>
        </p:nvSpPr>
        <p:spPr bwMode="auto">
          <a:xfrm>
            <a:off x="2998214" y="2362079"/>
            <a:ext cx="720080" cy="432048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Store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화살표: 왼쪽 15">
            <a:extLst>
              <a:ext uri="{FF2B5EF4-FFF2-40B4-BE49-F238E27FC236}">
                <a16:creationId xmlns:a16="http://schemas.microsoft.com/office/drawing/2014/main" id="{B79F0C2B-E345-44AE-90DD-27C8348AC297}"/>
              </a:ext>
            </a:extLst>
          </p:cNvPr>
          <p:cNvSpPr/>
          <p:nvPr/>
        </p:nvSpPr>
        <p:spPr bwMode="auto">
          <a:xfrm>
            <a:off x="2966784" y="2817068"/>
            <a:ext cx="748976" cy="432048"/>
          </a:xfrm>
          <a:prstGeom prst="lef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Load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521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051099-AC2C-4881-89C4-A5BA6FD23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2022-03-07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5A0F25-7C26-4653-A1FF-F23F9817A7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Inheritance Hierarchy</a:t>
            </a:r>
          </a:p>
          <a:p>
            <a:pPr lvl="1"/>
            <a:r>
              <a:rPr lang="en-US" altLang="ko-KR" dirty="0"/>
              <a:t>Composite Pattern</a:t>
            </a:r>
          </a:p>
          <a:p>
            <a:pPr lvl="2"/>
            <a:r>
              <a:rPr lang="en-US" altLang="ko-KR" dirty="0" err="1"/>
              <a:t>MainFrame</a:t>
            </a:r>
            <a:endParaRPr lang="en-US" altLang="ko-KR" dirty="0"/>
          </a:p>
          <a:p>
            <a:pPr lvl="2"/>
            <a:r>
              <a:rPr lang="en-US" altLang="ko-KR" dirty="0" err="1"/>
              <a:t>MenuBar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F3F923-1F77-4DD5-AF30-BEA88C3AA8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2"/>
            <a:r>
              <a:rPr lang="ko-KR" altLang="en-US" dirty="0"/>
              <a:t>데이터 구조</a:t>
            </a:r>
            <a:endParaRPr lang="en-US" altLang="ko-KR" dirty="0"/>
          </a:p>
          <a:p>
            <a:pPr lvl="3"/>
            <a:r>
              <a:rPr lang="en-US" altLang="ko-KR" dirty="0"/>
              <a:t>Linear List</a:t>
            </a:r>
          </a:p>
          <a:p>
            <a:pPr lvl="3"/>
            <a:r>
              <a:rPr lang="en-US" altLang="ko-KR" dirty="0"/>
              <a:t>Tree</a:t>
            </a:r>
          </a:p>
          <a:p>
            <a:pPr lvl="3"/>
            <a:r>
              <a:rPr lang="en-US" altLang="ko-KR" dirty="0"/>
              <a:t>Graph</a:t>
            </a:r>
          </a:p>
          <a:p>
            <a:pPr lvl="2"/>
            <a:r>
              <a:rPr lang="en-US" altLang="ko-KR" dirty="0"/>
              <a:t>Aggregation Hierarchy – Composite Pattern</a:t>
            </a:r>
          </a:p>
          <a:p>
            <a:pPr lvl="1"/>
            <a:r>
              <a:rPr lang="en-US" altLang="ko-KR" dirty="0"/>
              <a:t>Programming</a:t>
            </a:r>
          </a:p>
          <a:p>
            <a:pPr lvl="2"/>
            <a:r>
              <a:rPr lang="en-US" altLang="ko-KR" dirty="0" err="1"/>
              <a:t>MainFrame</a:t>
            </a:r>
            <a:endParaRPr lang="en-US" altLang="ko-KR" dirty="0"/>
          </a:p>
          <a:p>
            <a:pPr lvl="2"/>
            <a:r>
              <a:rPr lang="en-US" altLang="ko-KR" dirty="0" err="1"/>
              <a:t>TitileBar</a:t>
            </a:r>
            <a:endParaRPr lang="en-US" altLang="ko-KR" dirty="0"/>
          </a:p>
          <a:p>
            <a:pPr lvl="2"/>
            <a:r>
              <a:rPr lang="en-US" altLang="ko-KR" dirty="0" err="1"/>
              <a:t>MenuBar</a:t>
            </a:r>
            <a:endParaRPr lang="en-US" altLang="ko-KR" dirty="0"/>
          </a:p>
          <a:p>
            <a:pPr lvl="3"/>
            <a:r>
              <a:rPr lang="en-US" altLang="ko-KR" dirty="0" err="1"/>
              <a:t>FileMenu</a:t>
            </a:r>
            <a:endParaRPr lang="en-US" altLang="ko-KR" dirty="0"/>
          </a:p>
          <a:p>
            <a:pPr lvl="3"/>
            <a:r>
              <a:rPr lang="en-US" altLang="ko-KR" dirty="0" err="1"/>
              <a:t>EditMenu</a:t>
            </a:r>
            <a:endParaRPr lang="en-US" alt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9846AC-A6EB-467E-BFF8-11D4063221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B7FBE0-D892-452D-8D58-6A509FCDBE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649622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CA24C5-C555-C273-2614-250FDA319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2022-05-04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D003BB-11A4-7776-6594-9D0120EC50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Anchor </a:t>
            </a:r>
            <a:r>
              <a:rPr lang="ko-KR" altLang="en-US" dirty="0"/>
              <a:t>적용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다음주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커서 변경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Affine Transform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/>
              <a:t>Move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/>
              <a:t>Resize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/>
              <a:t>Rotate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18FE62-2F0D-47B9-BDA6-D3988A562A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Click </a:t>
            </a:r>
            <a:r>
              <a:rPr lang="ko-KR" altLang="en-US" dirty="0"/>
              <a:t>시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Anchor </a:t>
            </a:r>
            <a:r>
              <a:rPr lang="ko-KR" altLang="en-US" dirty="0"/>
              <a:t>그리기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도형 그리지 말기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9C113-0F74-9B45-6A27-BE31471213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95D69B-5362-F519-8618-B60545E39A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30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998367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7E79E-0460-441F-C678-1799AF7AB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2022-05-09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2C1DC1-2D1D-FB5E-372F-DCAD0B605A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altLang="ko-KR" dirty="0"/>
              <a:t>Cursor</a:t>
            </a:r>
          </a:p>
          <a:p>
            <a:pPr marL="742950" lvl="1" indent="-285750">
              <a:buFontTx/>
              <a:buChar char="-"/>
            </a:pPr>
            <a:r>
              <a:rPr lang="ko-KR" altLang="en-US" dirty="0"/>
              <a:t>상태</a:t>
            </a:r>
            <a:endParaRPr lang="en-US" altLang="ko-KR" dirty="0"/>
          </a:p>
          <a:p>
            <a:pPr marL="1200150" lvl="2" indent="-285750">
              <a:buFontTx/>
              <a:buChar char="-"/>
            </a:pPr>
            <a:r>
              <a:rPr lang="en-US" altLang="ko-KR" dirty="0"/>
              <a:t>Idle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/>
              <a:t>Move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/>
              <a:t>Resize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/>
              <a:t>Rotate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/>
              <a:t>Text Edit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도형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상태</a:t>
            </a:r>
            <a:endParaRPr lang="en-US" altLang="ko-KR" dirty="0"/>
          </a:p>
          <a:p>
            <a:pPr marL="1200150" lvl="2" indent="-285750">
              <a:buFontTx/>
              <a:buChar char="-"/>
            </a:pPr>
            <a:r>
              <a:rPr lang="en-US" altLang="ko-KR" dirty="0"/>
              <a:t>Selected</a:t>
            </a:r>
          </a:p>
          <a:p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63A7B9-5EC5-D6A2-3D24-3A087DEA5B2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272E8A-96D3-C0A8-E209-2B954D166D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0F20F5-E7C9-8EEB-4733-AB4F7BDF6A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31</a:t>
            </a:fld>
            <a:endParaRPr lang="en-US" altLang="ko-KR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87C992F-1C25-A3D3-38B6-0DE8E4450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212" y="4385208"/>
            <a:ext cx="6704455" cy="190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2483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2022-05-11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 smtClean="0"/>
              <a:t>진행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Anchor </a:t>
            </a:r>
            <a:r>
              <a:rPr lang="ko-KR" altLang="en-US" dirty="0" smtClean="0"/>
              <a:t>그리기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Anchor  </a:t>
            </a:r>
            <a:r>
              <a:rPr lang="ko-KR" altLang="en-US" dirty="0" smtClean="0"/>
              <a:t>지우기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Cursor </a:t>
            </a:r>
            <a:r>
              <a:rPr lang="ko-KR" altLang="en-US" dirty="0" smtClean="0"/>
              <a:t>변경</a:t>
            </a:r>
            <a:endParaRPr lang="en-US" altLang="ko-KR" dirty="0" smtClean="0"/>
          </a:p>
          <a:p>
            <a:pPr lvl="1"/>
            <a:r>
              <a:rPr lang="en-US" altLang="ko-KR" dirty="0"/>
              <a:t>Cursor </a:t>
            </a:r>
            <a:r>
              <a:rPr lang="ko-KR" altLang="en-US" dirty="0"/>
              <a:t>모양 추가</a:t>
            </a:r>
            <a:endParaRPr lang="en-US" altLang="ko-KR" dirty="0"/>
          </a:p>
          <a:p>
            <a:pPr lvl="2"/>
            <a:r>
              <a:rPr lang="en-US" altLang="ko-KR" dirty="0"/>
              <a:t>Rotate</a:t>
            </a:r>
          </a:p>
          <a:p>
            <a:pPr lvl="2"/>
            <a:r>
              <a:rPr lang="en-US" altLang="ko-KR" dirty="0"/>
              <a:t>Selection</a:t>
            </a:r>
          </a:p>
          <a:p>
            <a:pPr lvl="2"/>
            <a:r>
              <a:rPr lang="en-US" altLang="ko-KR" dirty="0"/>
              <a:t>Move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 smtClean="0"/>
              <a:t>과제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Program</a:t>
            </a:r>
          </a:p>
          <a:p>
            <a:pPr lvl="2"/>
            <a:r>
              <a:rPr lang="en-US" altLang="ko-KR" dirty="0" smtClean="0"/>
              <a:t>Affine Transform</a:t>
            </a:r>
          </a:p>
          <a:p>
            <a:pPr lvl="3"/>
            <a:r>
              <a:rPr lang="en-US" altLang="ko-KR" dirty="0" smtClean="0"/>
              <a:t>Move</a:t>
            </a:r>
          </a:p>
          <a:p>
            <a:pPr lvl="1"/>
            <a:r>
              <a:rPr lang="ko-KR" altLang="en-US" dirty="0" smtClean="0"/>
              <a:t>보고서</a:t>
            </a:r>
            <a:endParaRPr lang="en-US" altLang="ko-KR" dirty="0" smtClean="0"/>
          </a:p>
          <a:p>
            <a:pPr lvl="2"/>
            <a:r>
              <a:rPr lang="en-US" altLang="ko-KR" dirty="0"/>
              <a:t>Ex)</a:t>
            </a:r>
          </a:p>
          <a:p>
            <a:pPr lvl="3"/>
            <a:r>
              <a:rPr lang="en-US" altLang="ko-KR" dirty="0"/>
              <a:t>X1,Y1, X2, Y2 (50,40,30,76)</a:t>
            </a:r>
          </a:p>
          <a:p>
            <a:pPr lvl="4"/>
            <a:r>
              <a:rPr lang="en-US" altLang="ko-KR" dirty="0"/>
              <a:t>Translate (10,20)</a:t>
            </a:r>
          </a:p>
          <a:p>
            <a:pPr lvl="4"/>
            <a:r>
              <a:rPr lang="en-US" altLang="ko-KR" dirty="0"/>
              <a:t>Rotate (20)</a:t>
            </a:r>
          </a:p>
          <a:p>
            <a:pPr lvl="4"/>
            <a:r>
              <a:rPr lang="en-US" altLang="ko-KR" dirty="0"/>
              <a:t>Scaling (SE 1.5)</a:t>
            </a:r>
          </a:p>
          <a:p>
            <a:pPr lvl="4"/>
            <a:r>
              <a:rPr lang="en-US" altLang="ko-KR" dirty="0"/>
              <a:t>Shear</a:t>
            </a:r>
          </a:p>
          <a:p>
            <a:pPr lvl="1"/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 smtClean="0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32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129640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8860E-6F5B-F16A-4AE2-BCB110946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Affine</a:t>
            </a:r>
            <a:r>
              <a:rPr lang="ko-KR" altLang="en-US" dirty="0"/>
              <a:t> </a:t>
            </a:r>
            <a:r>
              <a:rPr lang="en-US" altLang="ko-KR" dirty="0"/>
              <a:t>Transformation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6065E1-2E4D-4BDF-03B5-CABB11A05C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Definition</a:t>
            </a:r>
          </a:p>
          <a:p>
            <a:pPr lvl="1"/>
            <a:r>
              <a:rPr lang="en-US" altLang="ko-KR" dirty="0"/>
              <a:t>modify the geometric structure of the image, </a:t>
            </a:r>
          </a:p>
          <a:p>
            <a:pPr lvl="1"/>
            <a:r>
              <a:rPr lang="en-US" altLang="ko-KR" dirty="0"/>
              <a:t>preserving parallelism of lines but not the lengths and angles.</a:t>
            </a:r>
          </a:p>
          <a:p>
            <a:r>
              <a:rPr lang="en-US" altLang="ko-KR" dirty="0"/>
              <a:t>Translation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Rotation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Scaling</a:t>
            </a:r>
            <a:endParaRPr lang="ko-KR" altLang="en-US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E2E390A4-F6A7-2286-E8C3-2281BB2914C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 smtClean="0"/>
              <a:t>Shear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2"/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793C03-EDFD-8553-687B-28BE3099CE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B36318-CBF9-B661-7D46-C07DA9F2D5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33</a:t>
            </a:fld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9AD287D-A7B2-78CB-DDD4-0988FEAED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57" y="2551112"/>
            <a:ext cx="478155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8E61074-CA78-79A4-7658-C6FAD067C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57" y="4033377"/>
            <a:ext cx="477202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F0314D4-AE3D-8C34-68EA-9EC4E0059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57" y="5606131"/>
            <a:ext cx="4848225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A6DEDB7-4180-18FC-8243-BAEF9CB87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283" y="1573572"/>
            <a:ext cx="4695825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86758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2022-05-16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 smtClean="0"/>
              <a:t>진행</a:t>
            </a:r>
            <a:endParaRPr lang="en-US" altLang="ko-KR" dirty="0" smtClean="0"/>
          </a:p>
          <a:p>
            <a:pPr lvl="1"/>
            <a:r>
              <a:rPr lang="en-US" altLang="ko-KR" smtClean="0"/>
              <a:t>Shape Move</a:t>
            </a:r>
          </a:p>
          <a:p>
            <a:pPr lvl="2"/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 smtClean="0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34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379982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2022-05-18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 smtClean="0"/>
              <a:t>진행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그림 변형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Translate</a:t>
            </a:r>
          </a:p>
          <a:p>
            <a:pPr lvl="2"/>
            <a:r>
              <a:rPr lang="en-US" altLang="ko-KR" dirty="0" smtClean="0"/>
              <a:t>Resize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 smtClean="0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35</a:t>
            </a:fld>
            <a:endParaRPr lang="en-US" altLang="ko-KR" dirty="0"/>
          </a:p>
        </p:txBody>
      </p:sp>
      <p:pic>
        <p:nvPicPr>
          <p:cNvPr id="9" name="Picture 8" descr="https://static.packt-cdn.com/products/9781789537147/graphics/assets/4510565b-9462-4a22-ae17-fbc7b85876d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093" y="1288398"/>
            <a:ext cx="4957961" cy="576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6077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 bwMode="auto">
          <a:xfrm>
            <a:off x="6727967" y="2771868"/>
            <a:ext cx="1588702" cy="17681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smtClean="0"/>
              <a:t>Affine Transform</a:t>
            </a:r>
          </a:p>
          <a:p>
            <a:pPr lvl="1"/>
            <a:r>
              <a:rPr lang="en-US" altLang="ko-KR" dirty="0" smtClean="0"/>
              <a:t>Translate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 smtClean="0"/>
          </a:p>
          <a:p>
            <a:pPr lvl="1"/>
            <a:r>
              <a:rPr lang="en-US" altLang="ko-KR" dirty="0"/>
              <a:t>Resize</a:t>
            </a:r>
          </a:p>
          <a:p>
            <a:pPr lvl="2"/>
            <a:r>
              <a:rPr lang="en-US" altLang="ko-KR" dirty="0"/>
              <a:t>Resize </a:t>
            </a:r>
            <a:r>
              <a:rPr lang="en-US" altLang="ko-KR" dirty="0" smtClean="0"/>
              <a:t>Anchor </a:t>
            </a:r>
            <a:r>
              <a:rPr lang="ko-KR" altLang="en-US" dirty="0" smtClean="0"/>
              <a:t>찾기</a:t>
            </a:r>
            <a:endParaRPr lang="en-US" altLang="ko-KR" dirty="0"/>
          </a:p>
          <a:p>
            <a:pPr lvl="3"/>
            <a:r>
              <a:rPr lang="en-US" altLang="ko-KR" dirty="0"/>
              <a:t>Selected </a:t>
            </a:r>
            <a:r>
              <a:rPr lang="en-US" altLang="ko-KR" dirty="0" smtClean="0"/>
              <a:t>Anchor</a:t>
            </a:r>
            <a:r>
              <a:rPr lang="ko-KR" altLang="en-US" dirty="0" smtClean="0"/>
              <a:t>의 대각선 </a:t>
            </a:r>
            <a:r>
              <a:rPr lang="en-US" altLang="ko-KR" dirty="0" smtClean="0"/>
              <a:t>Anchor</a:t>
            </a:r>
          </a:p>
          <a:p>
            <a:pPr lvl="2"/>
            <a:r>
              <a:rPr lang="en-US" altLang="ko-KR" dirty="0" smtClean="0"/>
              <a:t>Width/Height </a:t>
            </a:r>
            <a:r>
              <a:rPr lang="ko-KR" altLang="en-US" dirty="0" smtClean="0"/>
              <a:t>의 배율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Sx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Sy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 smtClean="0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36</a:t>
            </a:fld>
            <a:endParaRPr lang="en-US" altLang="ko-KR" dirty="0"/>
          </a:p>
        </p:txBody>
      </p:sp>
      <p:graphicFrame>
        <p:nvGraphicFramePr>
          <p:cNvPr id="9" name="내용 개체 틀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2992251"/>
              </p:ext>
            </p:extLst>
          </p:nvPr>
        </p:nvGraphicFramePr>
        <p:xfrm>
          <a:off x="2285674" y="1799367"/>
          <a:ext cx="1161093" cy="11127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031">
                  <a:extLst>
                    <a:ext uri="{9D8B030D-6E8A-4147-A177-3AD203B41FA5}">
                      <a16:colId xmlns:a16="http://schemas.microsoft.com/office/drawing/2014/main" val="4151758035"/>
                    </a:ext>
                  </a:extLst>
                </a:gridCol>
                <a:gridCol w="387031">
                  <a:extLst>
                    <a:ext uri="{9D8B030D-6E8A-4147-A177-3AD203B41FA5}">
                      <a16:colId xmlns:a16="http://schemas.microsoft.com/office/drawing/2014/main" val="1309216761"/>
                    </a:ext>
                  </a:extLst>
                </a:gridCol>
                <a:gridCol w="387031">
                  <a:extLst>
                    <a:ext uri="{9D8B030D-6E8A-4147-A177-3AD203B41FA5}">
                      <a16:colId xmlns:a16="http://schemas.microsoft.com/office/drawing/2014/main" val="3074646983"/>
                    </a:ext>
                  </a:extLst>
                </a:gridCol>
              </a:tblGrid>
              <a:tr h="381271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1610873"/>
                  </a:ext>
                </a:extLst>
              </a:tr>
              <a:tr h="346928"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7805745"/>
                  </a:ext>
                </a:extLst>
              </a:tr>
              <a:tr h="346928"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8176993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 bwMode="auto">
          <a:xfrm>
            <a:off x="1078225" y="1714330"/>
            <a:ext cx="811384" cy="6989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722950" y="1511381"/>
            <a:ext cx="710550" cy="39971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2,3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1800720" y="2058584"/>
            <a:ext cx="542351" cy="551964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x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타원 12"/>
          <p:cNvSpPr/>
          <p:nvPr/>
        </p:nvSpPr>
        <p:spPr bwMode="auto">
          <a:xfrm>
            <a:off x="1551002" y="1528376"/>
            <a:ext cx="652513" cy="42873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4,3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3355304" y="2065460"/>
            <a:ext cx="542351" cy="551964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=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3843908" y="1714330"/>
            <a:ext cx="730189" cy="6989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6755725" y="2771869"/>
            <a:ext cx="1152128" cy="12404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타원 16"/>
          <p:cNvSpPr/>
          <p:nvPr/>
        </p:nvSpPr>
        <p:spPr bwMode="auto">
          <a:xfrm>
            <a:off x="7779400" y="3819958"/>
            <a:ext cx="249237" cy="2880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6655868" y="2638988"/>
            <a:ext cx="249237" cy="2880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타원 18"/>
          <p:cNvSpPr/>
          <p:nvPr/>
        </p:nvSpPr>
        <p:spPr bwMode="auto">
          <a:xfrm>
            <a:off x="7784043" y="3191082"/>
            <a:ext cx="249237" cy="28803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타원 19"/>
          <p:cNvSpPr/>
          <p:nvPr/>
        </p:nvSpPr>
        <p:spPr bwMode="auto">
          <a:xfrm>
            <a:off x="6631106" y="3191082"/>
            <a:ext cx="249237" cy="28803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타원 20"/>
          <p:cNvSpPr/>
          <p:nvPr/>
        </p:nvSpPr>
        <p:spPr bwMode="auto">
          <a:xfrm>
            <a:off x="8167863" y="4324014"/>
            <a:ext cx="249237" cy="2880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3" name="직선 화살표 연결선 22"/>
          <p:cNvCxnSpPr>
            <a:stCxn id="17" idx="5"/>
          </p:cNvCxnSpPr>
          <p:nvPr/>
        </p:nvCxnSpPr>
        <p:spPr bwMode="auto">
          <a:xfrm>
            <a:off x="7992137" y="4065809"/>
            <a:ext cx="180516" cy="1861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왼쪽 중괄호 24"/>
          <p:cNvSpPr/>
          <p:nvPr/>
        </p:nvSpPr>
        <p:spPr bwMode="auto">
          <a:xfrm>
            <a:off x="6226896" y="2771868"/>
            <a:ext cx="308385" cy="1240474"/>
          </a:xfrm>
          <a:prstGeom prst="lef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왼쪽 중괄호 25"/>
          <p:cNvSpPr/>
          <p:nvPr/>
        </p:nvSpPr>
        <p:spPr bwMode="auto">
          <a:xfrm>
            <a:off x="5743349" y="2787738"/>
            <a:ext cx="236220" cy="1752299"/>
          </a:xfrm>
          <a:prstGeom prst="lef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타원 26"/>
          <p:cNvSpPr/>
          <p:nvPr/>
        </p:nvSpPr>
        <p:spPr bwMode="auto">
          <a:xfrm>
            <a:off x="5876099" y="3116123"/>
            <a:ext cx="542351" cy="551964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h1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타원 27"/>
          <p:cNvSpPr/>
          <p:nvPr/>
        </p:nvSpPr>
        <p:spPr bwMode="auto">
          <a:xfrm>
            <a:off x="5316891" y="3335098"/>
            <a:ext cx="542351" cy="551964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h2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3608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smtClean="0"/>
              <a:t>Refactoring</a:t>
            </a:r>
          </a:p>
          <a:p>
            <a:pPr lvl="1"/>
            <a:r>
              <a:rPr lang="en-US" altLang="ko-KR" dirty="0" smtClean="0"/>
              <a:t>Polymorphic Shape</a:t>
            </a:r>
          </a:p>
          <a:p>
            <a:pPr lvl="1"/>
            <a:r>
              <a:rPr lang="en-US" altLang="ko-KR" dirty="0" smtClean="0"/>
              <a:t>Polymorphic Transformer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 smtClean="0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37</a:t>
            </a:fld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 bwMode="auto">
          <a:xfrm>
            <a:off x="1042789" y="1720180"/>
            <a:ext cx="915910" cy="12594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2122909" y="1720180"/>
            <a:ext cx="999174" cy="125945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자유형 7"/>
          <p:cNvSpPr/>
          <p:nvPr/>
        </p:nvSpPr>
        <p:spPr bwMode="auto">
          <a:xfrm>
            <a:off x="3195484" y="1799302"/>
            <a:ext cx="943649" cy="1217021"/>
          </a:xfrm>
          <a:custGeom>
            <a:avLst/>
            <a:gdLst>
              <a:gd name="connsiteX0" fmla="*/ 186813 w 816077"/>
              <a:gd name="connsiteY0" fmla="*/ 0 h 904568"/>
              <a:gd name="connsiteX1" fmla="*/ 786581 w 816077"/>
              <a:gd name="connsiteY1" fmla="*/ 9832 h 904568"/>
              <a:gd name="connsiteX2" fmla="*/ 816077 w 816077"/>
              <a:gd name="connsiteY2" fmla="*/ 786581 h 904568"/>
              <a:gd name="connsiteX3" fmla="*/ 334297 w 816077"/>
              <a:gd name="connsiteY3" fmla="*/ 904568 h 904568"/>
              <a:gd name="connsiteX4" fmla="*/ 108155 w 816077"/>
              <a:gd name="connsiteY4" fmla="*/ 462116 h 904568"/>
              <a:gd name="connsiteX5" fmla="*/ 0 w 816077"/>
              <a:gd name="connsiteY5" fmla="*/ 196645 h 904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6077" h="904568">
                <a:moveTo>
                  <a:pt x="186813" y="0"/>
                </a:moveTo>
                <a:lnTo>
                  <a:pt x="786581" y="9832"/>
                </a:lnTo>
                <a:lnTo>
                  <a:pt x="816077" y="786581"/>
                </a:lnTo>
                <a:lnTo>
                  <a:pt x="334297" y="904568"/>
                </a:lnTo>
                <a:lnTo>
                  <a:pt x="108155" y="462116"/>
                </a:lnTo>
                <a:lnTo>
                  <a:pt x="0" y="196645"/>
                </a:lnTo>
              </a:path>
            </a:pathLst>
          </a:custGeom>
          <a:noFill/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826765" y="1936204"/>
            <a:ext cx="3456384" cy="2089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Draw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826765" y="2215582"/>
            <a:ext cx="3456384" cy="208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Move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818113" y="2499772"/>
            <a:ext cx="3456384" cy="208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Resize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5240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2022-05-23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 smtClean="0"/>
              <a:t>진행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Transformation</a:t>
            </a:r>
          </a:p>
          <a:p>
            <a:pPr lvl="2"/>
            <a:r>
              <a:rPr lang="en-US" altLang="ko-KR" dirty="0" smtClean="0"/>
              <a:t>Translate</a:t>
            </a:r>
          </a:p>
          <a:p>
            <a:pPr lvl="2"/>
            <a:r>
              <a:rPr lang="en-US" altLang="ko-KR" dirty="0" smtClean="0"/>
              <a:t>Scale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 smtClean="0"/>
              <a:t>과제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Resize</a:t>
            </a:r>
          </a:p>
          <a:p>
            <a:pPr lvl="1"/>
            <a:r>
              <a:rPr lang="en-US" altLang="ko-KR" dirty="0" smtClean="0"/>
              <a:t>Rotate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 smtClean="0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38</a:t>
            </a:fld>
            <a:endParaRPr lang="en-US" altLang="ko-KR" dirty="0"/>
          </a:p>
        </p:txBody>
      </p:sp>
      <p:sp>
        <p:nvSpPr>
          <p:cNvPr id="9" name="직사각형 8"/>
          <p:cNvSpPr/>
          <p:nvPr/>
        </p:nvSpPr>
        <p:spPr bwMode="auto">
          <a:xfrm>
            <a:off x="1410374" y="3153226"/>
            <a:ext cx="915910" cy="12594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2490494" y="3153226"/>
            <a:ext cx="999174" cy="125945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자유형 10"/>
          <p:cNvSpPr/>
          <p:nvPr/>
        </p:nvSpPr>
        <p:spPr bwMode="auto">
          <a:xfrm>
            <a:off x="3563069" y="3232348"/>
            <a:ext cx="943649" cy="1217021"/>
          </a:xfrm>
          <a:custGeom>
            <a:avLst/>
            <a:gdLst>
              <a:gd name="connsiteX0" fmla="*/ 186813 w 816077"/>
              <a:gd name="connsiteY0" fmla="*/ 0 h 904568"/>
              <a:gd name="connsiteX1" fmla="*/ 786581 w 816077"/>
              <a:gd name="connsiteY1" fmla="*/ 9832 h 904568"/>
              <a:gd name="connsiteX2" fmla="*/ 816077 w 816077"/>
              <a:gd name="connsiteY2" fmla="*/ 786581 h 904568"/>
              <a:gd name="connsiteX3" fmla="*/ 334297 w 816077"/>
              <a:gd name="connsiteY3" fmla="*/ 904568 h 904568"/>
              <a:gd name="connsiteX4" fmla="*/ 108155 w 816077"/>
              <a:gd name="connsiteY4" fmla="*/ 462116 h 904568"/>
              <a:gd name="connsiteX5" fmla="*/ 0 w 816077"/>
              <a:gd name="connsiteY5" fmla="*/ 196645 h 904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6077" h="904568">
                <a:moveTo>
                  <a:pt x="186813" y="0"/>
                </a:moveTo>
                <a:lnTo>
                  <a:pt x="786581" y="9832"/>
                </a:lnTo>
                <a:lnTo>
                  <a:pt x="816077" y="786581"/>
                </a:lnTo>
                <a:lnTo>
                  <a:pt x="334297" y="904568"/>
                </a:lnTo>
                <a:lnTo>
                  <a:pt x="108155" y="462116"/>
                </a:lnTo>
                <a:lnTo>
                  <a:pt x="0" y="196645"/>
                </a:lnTo>
              </a:path>
            </a:pathLst>
          </a:custGeom>
          <a:noFill/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194350" y="3369250"/>
            <a:ext cx="3456384" cy="2089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Draw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1194350" y="3648628"/>
            <a:ext cx="3456384" cy="208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Move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1185698" y="3932818"/>
            <a:ext cx="3456384" cy="208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Resize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2341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altLang="ko-KR" dirty="0"/>
              <a:t>Resize</a:t>
            </a:r>
          </a:p>
          <a:p>
            <a:pPr lvl="2"/>
            <a:r>
              <a:rPr lang="en-US" altLang="ko-KR" dirty="0"/>
              <a:t>Resize Anchor </a:t>
            </a:r>
            <a:r>
              <a:rPr lang="ko-KR" altLang="en-US" dirty="0"/>
              <a:t>찾기</a:t>
            </a:r>
            <a:endParaRPr lang="en-US" altLang="ko-KR" dirty="0"/>
          </a:p>
          <a:p>
            <a:pPr lvl="3"/>
            <a:r>
              <a:rPr lang="en-US" altLang="ko-KR" dirty="0"/>
              <a:t>Selected Anchor</a:t>
            </a:r>
            <a:r>
              <a:rPr lang="ko-KR" altLang="en-US" dirty="0"/>
              <a:t>의 대각선 </a:t>
            </a:r>
            <a:r>
              <a:rPr lang="en-US" altLang="ko-KR" dirty="0"/>
              <a:t>Anchor</a:t>
            </a:r>
          </a:p>
          <a:p>
            <a:pPr lvl="2"/>
            <a:r>
              <a:rPr lang="en-US" altLang="ko-KR" dirty="0"/>
              <a:t>Width/Height </a:t>
            </a:r>
            <a:r>
              <a:rPr lang="ko-KR" altLang="en-US" dirty="0"/>
              <a:t>의 배율</a:t>
            </a:r>
            <a:endParaRPr lang="en-US" altLang="ko-KR" dirty="0"/>
          </a:p>
          <a:p>
            <a:pPr lvl="3"/>
            <a:r>
              <a:rPr lang="en-US" altLang="ko-KR" dirty="0"/>
              <a:t>h</a:t>
            </a:r>
            <a:r>
              <a:rPr lang="en-US" altLang="ko-KR" dirty="0" smtClean="0"/>
              <a:t>2/h1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 smtClean="0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39</a:t>
            </a:fld>
            <a:endParaRPr lang="en-US" altLang="ko-KR" dirty="0"/>
          </a:p>
        </p:txBody>
      </p:sp>
      <p:sp>
        <p:nvSpPr>
          <p:cNvPr id="9" name="직사각형 8"/>
          <p:cNvSpPr/>
          <p:nvPr/>
        </p:nvSpPr>
        <p:spPr bwMode="auto">
          <a:xfrm>
            <a:off x="2482949" y="2512268"/>
            <a:ext cx="1588702" cy="17681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2510707" y="2512269"/>
            <a:ext cx="1152128" cy="12404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3487797" y="3540115"/>
            <a:ext cx="249237" cy="288032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2410850" y="2379388"/>
            <a:ext cx="249237" cy="288032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타원 14"/>
          <p:cNvSpPr/>
          <p:nvPr/>
        </p:nvSpPr>
        <p:spPr bwMode="auto">
          <a:xfrm>
            <a:off x="3922845" y="4064414"/>
            <a:ext cx="249237" cy="2880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6" name="직선 화살표 연결선 15"/>
          <p:cNvCxnSpPr>
            <a:stCxn id="11" idx="5"/>
          </p:cNvCxnSpPr>
          <p:nvPr/>
        </p:nvCxnSpPr>
        <p:spPr bwMode="auto">
          <a:xfrm>
            <a:off x="3700534" y="3785966"/>
            <a:ext cx="180516" cy="1861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왼쪽 중괄호 16"/>
          <p:cNvSpPr/>
          <p:nvPr/>
        </p:nvSpPr>
        <p:spPr bwMode="auto">
          <a:xfrm>
            <a:off x="1981878" y="2512268"/>
            <a:ext cx="308385" cy="1240474"/>
          </a:xfrm>
          <a:prstGeom prst="lef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왼쪽 중괄호 17"/>
          <p:cNvSpPr/>
          <p:nvPr/>
        </p:nvSpPr>
        <p:spPr bwMode="auto">
          <a:xfrm>
            <a:off x="1498331" y="2528138"/>
            <a:ext cx="236220" cy="1752299"/>
          </a:xfrm>
          <a:prstGeom prst="lef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타원 18"/>
          <p:cNvSpPr/>
          <p:nvPr/>
        </p:nvSpPr>
        <p:spPr bwMode="auto">
          <a:xfrm>
            <a:off x="1631081" y="2856523"/>
            <a:ext cx="542351" cy="551964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h1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타원 19"/>
          <p:cNvSpPr/>
          <p:nvPr/>
        </p:nvSpPr>
        <p:spPr bwMode="auto">
          <a:xfrm>
            <a:off x="1071873" y="3075498"/>
            <a:ext cx="542351" cy="551964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h2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6094714" y="2307379"/>
            <a:ext cx="1780503" cy="1973058"/>
            <a:chOff x="6094714" y="1520800"/>
            <a:chExt cx="1780503" cy="1973058"/>
          </a:xfrm>
        </p:grpSpPr>
        <p:grpSp>
          <p:nvGrpSpPr>
            <p:cNvPr id="49" name="그룹 48"/>
            <p:cNvGrpSpPr/>
            <p:nvPr/>
          </p:nvGrpSpPr>
          <p:grpSpPr>
            <a:xfrm>
              <a:off x="6094714" y="1520800"/>
              <a:ext cx="1761232" cy="1973058"/>
              <a:chOff x="5493926" y="2292043"/>
              <a:chExt cx="1761232" cy="1973058"/>
            </a:xfrm>
          </p:grpSpPr>
          <p:sp>
            <p:nvSpPr>
              <p:cNvPr id="22" name="직사각형 21"/>
              <p:cNvSpPr/>
              <p:nvPr/>
            </p:nvSpPr>
            <p:spPr bwMode="auto">
              <a:xfrm>
                <a:off x="5566025" y="2424923"/>
                <a:ext cx="1588702" cy="1768169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3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 bwMode="auto">
              <a:xfrm>
                <a:off x="5997683" y="2952620"/>
                <a:ext cx="1152128" cy="124047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3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4" name="타원 23"/>
              <p:cNvSpPr/>
              <p:nvPr/>
            </p:nvSpPr>
            <p:spPr bwMode="auto">
              <a:xfrm>
                <a:off x="5868148" y="2844137"/>
                <a:ext cx="249237" cy="288032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accent3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타원 24"/>
              <p:cNvSpPr/>
              <p:nvPr/>
            </p:nvSpPr>
            <p:spPr bwMode="auto">
              <a:xfrm>
                <a:off x="5493926" y="2292043"/>
                <a:ext cx="249237" cy="288032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accent3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" name="타원 27"/>
              <p:cNvSpPr/>
              <p:nvPr/>
            </p:nvSpPr>
            <p:spPr bwMode="auto">
              <a:xfrm>
                <a:off x="7005921" y="3977069"/>
                <a:ext cx="249237" cy="288032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 w="9525" cap="flat" cmpd="sng" algn="ctr">
                <a:solidFill>
                  <a:schemeClr val="accent3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29" name="직선 화살표 연결선 28"/>
              <p:cNvCxnSpPr>
                <a:stCxn id="24" idx="1"/>
                <a:endCxn id="25" idx="5"/>
              </p:cNvCxnSpPr>
              <p:nvPr/>
            </p:nvCxnSpPr>
            <p:spPr bwMode="auto">
              <a:xfrm flipH="1" flipV="1">
                <a:off x="5706663" y="2537894"/>
                <a:ext cx="197985" cy="348424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50" name="타원 49"/>
            <p:cNvSpPr/>
            <p:nvPr/>
          </p:nvSpPr>
          <p:spPr bwMode="auto">
            <a:xfrm>
              <a:off x="7625980" y="2636124"/>
              <a:ext cx="249237" cy="288032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타원 50"/>
            <p:cNvSpPr/>
            <p:nvPr/>
          </p:nvSpPr>
          <p:spPr bwMode="auto">
            <a:xfrm>
              <a:off x="6473043" y="2636124"/>
              <a:ext cx="249237" cy="288032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6116272" y="2430878"/>
            <a:ext cx="2168426" cy="1931382"/>
            <a:chOff x="6044027" y="1288132"/>
            <a:chExt cx="2168426" cy="1931382"/>
          </a:xfrm>
        </p:grpSpPr>
        <p:cxnSp>
          <p:nvCxnSpPr>
            <p:cNvPr id="39" name="직선 화살표 연결선 38"/>
            <p:cNvCxnSpPr/>
            <p:nvPr/>
          </p:nvCxnSpPr>
          <p:spPr bwMode="auto">
            <a:xfrm>
              <a:off x="6044027" y="1288132"/>
              <a:ext cx="2168426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직선 화살표 연결선 39"/>
            <p:cNvCxnSpPr/>
            <p:nvPr/>
          </p:nvCxnSpPr>
          <p:spPr bwMode="auto">
            <a:xfrm>
              <a:off x="6044027" y="1288132"/>
              <a:ext cx="21763" cy="193138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290429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DE1E4-AE52-4094-8D29-E22E5D7FD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2020-03-09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D2A618-901C-4DB6-965B-4E168901DF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Aggregation Hierarchy</a:t>
            </a:r>
          </a:p>
          <a:p>
            <a:pPr lvl="2"/>
            <a:r>
              <a:rPr lang="en-US" altLang="ko-KR" dirty="0"/>
              <a:t>Have-a relation</a:t>
            </a:r>
          </a:p>
          <a:p>
            <a:pPr lvl="3"/>
            <a:r>
              <a:rPr lang="en-US" altLang="ko-KR" dirty="0" err="1"/>
              <a:t>MainFrame</a:t>
            </a:r>
            <a:endParaRPr lang="en-US" altLang="ko-KR" dirty="0"/>
          </a:p>
          <a:p>
            <a:pPr lvl="4"/>
            <a:r>
              <a:rPr lang="en-US" altLang="ko-KR" dirty="0" err="1"/>
              <a:t>TitileBar</a:t>
            </a:r>
            <a:endParaRPr lang="en-US" altLang="ko-KR" dirty="0"/>
          </a:p>
          <a:p>
            <a:pPr lvl="4"/>
            <a:r>
              <a:rPr lang="en-US" altLang="ko-KR" dirty="0" err="1"/>
              <a:t>MenuBar</a:t>
            </a:r>
            <a:endParaRPr lang="en-US" altLang="ko-KR" dirty="0"/>
          </a:p>
          <a:p>
            <a:pPr lvl="5"/>
            <a:r>
              <a:rPr lang="en-US" altLang="ko-KR" dirty="0" err="1"/>
              <a:t>FileMenu</a:t>
            </a:r>
            <a:endParaRPr lang="en-US" altLang="ko-KR" dirty="0"/>
          </a:p>
          <a:p>
            <a:pPr lvl="5"/>
            <a:r>
              <a:rPr lang="en-US" altLang="ko-KR" dirty="0" err="1"/>
              <a:t>EditMenu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4CE516-95AB-421D-B494-FAD748349D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이론</a:t>
            </a:r>
            <a:endParaRPr lang="en-US" altLang="ko-KR" dirty="0"/>
          </a:p>
          <a:p>
            <a:pPr lvl="1"/>
            <a:r>
              <a:rPr lang="en-US" altLang="ko-KR" dirty="0"/>
              <a:t>Inheritance Hierarchy</a:t>
            </a:r>
          </a:p>
          <a:p>
            <a:pPr lvl="2"/>
            <a:r>
              <a:rPr lang="en-US" altLang="ko-KR" dirty="0"/>
              <a:t>Specialization/Extends</a:t>
            </a:r>
          </a:p>
          <a:p>
            <a:pPr lvl="3"/>
            <a:r>
              <a:rPr lang="en-US" altLang="ko-KR" dirty="0"/>
              <a:t>=&gt; Reuse</a:t>
            </a:r>
          </a:p>
          <a:p>
            <a:pPr lvl="2"/>
            <a:r>
              <a:rPr lang="en-US" altLang="ko-KR" dirty="0"/>
              <a:t>Is-a-kind-of relation</a:t>
            </a:r>
          </a:p>
          <a:p>
            <a:pPr lvl="3"/>
            <a:r>
              <a:rPr lang="en-US" altLang="ko-KR" dirty="0" err="1"/>
              <a:t>JFrame</a:t>
            </a:r>
            <a:r>
              <a:rPr lang="en-US" altLang="ko-KR" dirty="0"/>
              <a:t> -&gt; </a:t>
            </a:r>
            <a:r>
              <a:rPr lang="en-US" altLang="ko-KR" dirty="0" err="1"/>
              <a:t>MainFrame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5F5537-DCA4-4F20-A4B7-F6CFEBE561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722BE7-9883-46C4-83A2-01B52B8EE0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4</a:t>
            </a:fld>
            <a:endParaRPr lang="en-US" altLang="ko-KR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94D775E-8FC4-4FF9-841D-0B94BD7B7504}"/>
              </a:ext>
            </a:extLst>
          </p:cNvPr>
          <p:cNvGrpSpPr/>
          <p:nvPr/>
        </p:nvGrpSpPr>
        <p:grpSpPr>
          <a:xfrm>
            <a:off x="6011341" y="3088332"/>
            <a:ext cx="2088233" cy="3425778"/>
            <a:chOff x="6083348" y="3561784"/>
            <a:chExt cx="2160241" cy="352839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55BC173-7BC7-428D-A47E-0CF514D758C0}"/>
                </a:ext>
              </a:extLst>
            </p:cNvPr>
            <p:cNvSpPr/>
            <p:nvPr/>
          </p:nvSpPr>
          <p:spPr bwMode="auto">
            <a:xfrm>
              <a:off x="6083348" y="3561784"/>
              <a:ext cx="2160240" cy="144016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Super Class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400" dirty="0"/>
                <a:t>// attribute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400" dirty="0"/>
                <a:t>int x;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// method</a:t>
              </a:r>
            </a:p>
            <a:p>
              <a:pPr marR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400" dirty="0"/>
                <a:t>int Method1(int param) {</a:t>
              </a:r>
            </a:p>
            <a:p>
              <a:pPr marR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}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D229800-7C15-4CF5-9DDB-05FECAB30E9B}"/>
                </a:ext>
              </a:extLst>
            </p:cNvPr>
            <p:cNvSpPr/>
            <p:nvPr/>
          </p:nvSpPr>
          <p:spPr bwMode="auto">
            <a:xfrm>
              <a:off x="6083349" y="5650015"/>
              <a:ext cx="2160240" cy="14401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Sub Class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400" dirty="0"/>
                <a:t>// attribute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400" dirty="0"/>
                <a:t>int y;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// method</a:t>
              </a:r>
            </a:p>
            <a:p>
              <a:pPr marR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400" dirty="0"/>
                <a:t>int Method2(int param) {</a:t>
              </a:r>
            </a:p>
            <a:p>
              <a:pPr marR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}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658F0007-0187-4EBC-9790-C545ED626ECF}"/>
                </a:ext>
              </a:extLst>
            </p:cNvPr>
            <p:cNvSpPr/>
            <p:nvPr/>
          </p:nvSpPr>
          <p:spPr bwMode="auto">
            <a:xfrm>
              <a:off x="6983449" y="5009908"/>
              <a:ext cx="360040" cy="28803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65C1E4E-E549-4086-A271-EC52C0B026B2}"/>
                </a:ext>
              </a:extLst>
            </p:cNvPr>
            <p:cNvCxnSpPr>
              <a:stCxn id="10" idx="3"/>
              <a:endCxn id="9" idx="0"/>
            </p:cNvCxnSpPr>
            <p:nvPr/>
          </p:nvCxnSpPr>
          <p:spPr bwMode="auto">
            <a:xfrm>
              <a:off x="7163469" y="5297940"/>
              <a:ext cx="0" cy="35207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9593644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2022-05-25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 smtClean="0"/>
              <a:t>진행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Affine Transform</a:t>
            </a:r>
          </a:p>
          <a:p>
            <a:pPr lvl="2"/>
            <a:r>
              <a:rPr lang="en-US" altLang="ko-KR" dirty="0" smtClean="0"/>
              <a:t>Translate</a:t>
            </a:r>
          </a:p>
          <a:p>
            <a:pPr lvl="2"/>
            <a:r>
              <a:rPr lang="en-US" altLang="ko-KR" dirty="0" smtClean="0"/>
              <a:t>Scale</a:t>
            </a:r>
          </a:p>
          <a:p>
            <a:pPr lvl="2"/>
            <a:r>
              <a:rPr lang="en-US" altLang="ko-KR" dirty="0" smtClean="0"/>
              <a:t>Rotate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 smtClean="0"/>
              <a:t>과제</a:t>
            </a:r>
            <a:endParaRPr lang="en-US" altLang="ko-KR" dirty="0" smtClean="0"/>
          </a:p>
          <a:p>
            <a:pPr lvl="1"/>
            <a:r>
              <a:rPr lang="en-US" altLang="ko-KR" dirty="0"/>
              <a:t>Affine Transform</a:t>
            </a:r>
          </a:p>
          <a:p>
            <a:pPr lvl="2"/>
            <a:r>
              <a:rPr lang="en-US" altLang="ko-KR" dirty="0"/>
              <a:t>Translate</a:t>
            </a:r>
          </a:p>
          <a:p>
            <a:pPr lvl="2"/>
            <a:r>
              <a:rPr lang="en-US" altLang="ko-KR" dirty="0"/>
              <a:t>Scale</a:t>
            </a:r>
          </a:p>
          <a:p>
            <a:pPr lvl="2"/>
            <a:r>
              <a:rPr lang="en-US" altLang="ko-KR" dirty="0"/>
              <a:t>Rotate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 smtClean="0"/>
              <a:t>Sungwoon Choi 2021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40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268642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smtClean="0"/>
              <a:t>Resizing</a:t>
            </a:r>
          </a:p>
          <a:p>
            <a:pPr lvl="1"/>
            <a:r>
              <a:rPr lang="en-US" altLang="ko-KR" dirty="0" smtClean="0"/>
              <a:t>SE/NW</a:t>
            </a:r>
          </a:p>
          <a:p>
            <a:pPr lvl="2"/>
            <a:r>
              <a:rPr lang="en-US" altLang="ko-KR" dirty="0" smtClean="0"/>
              <a:t>W1 = </a:t>
            </a:r>
            <a:r>
              <a:rPr lang="en-US" altLang="ko-KR" dirty="0" err="1" smtClean="0"/>
              <a:t>px</a:t>
            </a:r>
            <a:r>
              <a:rPr lang="en-US" altLang="ko-KR" dirty="0" smtClean="0"/>
              <a:t>-cx;</a:t>
            </a:r>
          </a:p>
          <a:p>
            <a:pPr lvl="2"/>
            <a:r>
              <a:rPr lang="en-US" altLang="ko-KR" dirty="0" smtClean="0"/>
              <a:t>W2 </a:t>
            </a:r>
            <a:r>
              <a:rPr lang="en-US" altLang="ko-KR" dirty="0"/>
              <a:t>= </a:t>
            </a:r>
            <a:r>
              <a:rPr lang="en-US" altLang="ko-KR" dirty="0" smtClean="0"/>
              <a:t>x-cx;</a:t>
            </a:r>
          </a:p>
          <a:p>
            <a:pPr lvl="2"/>
            <a:r>
              <a:rPr lang="en-US" altLang="ko-KR" dirty="0" smtClean="0"/>
              <a:t>h1 = </a:t>
            </a:r>
            <a:r>
              <a:rPr lang="en-US" altLang="ko-KR" dirty="0" err="1" smtClean="0"/>
              <a:t>py</a:t>
            </a:r>
            <a:r>
              <a:rPr lang="en-US" altLang="ko-KR" dirty="0" smtClean="0"/>
              <a:t>-cy;</a:t>
            </a:r>
          </a:p>
          <a:p>
            <a:pPr lvl="2"/>
            <a:r>
              <a:rPr lang="en-US" altLang="ko-KR" dirty="0"/>
              <a:t>h</a:t>
            </a:r>
            <a:r>
              <a:rPr lang="en-US" altLang="ko-KR" dirty="0" smtClean="0"/>
              <a:t>2 = y-cy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 err="1" smtClean="0"/>
              <a:t>xScale</a:t>
            </a:r>
            <a:r>
              <a:rPr lang="en-US" altLang="ko-KR" dirty="0" smtClean="0"/>
              <a:t> = w2/w1;</a:t>
            </a:r>
          </a:p>
          <a:p>
            <a:pPr lvl="2"/>
            <a:r>
              <a:rPr lang="en-US" altLang="ko-KR" dirty="0" err="1" smtClean="0"/>
              <a:t>yScale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smtClean="0"/>
              <a:t>h2/h1</a:t>
            </a:r>
            <a:r>
              <a:rPr lang="en-US" altLang="ko-KR" dirty="0"/>
              <a:t>;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 smtClean="0"/>
          </a:p>
          <a:p>
            <a:pPr lvl="1"/>
            <a:r>
              <a:rPr lang="en-US" altLang="ko-KR" dirty="0" smtClean="0"/>
              <a:t>EE/WW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 smtClean="0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41</a:t>
            </a:fld>
            <a:endParaRPr lang="en-US" altLang="ko-KR" dirty="0"/>
          </a:p>
        </p:txBody>
      </p:sp>
      <p:sp>
        <p:nvSpPr>
          <p:cNvPr id="9" name="직사각형 8"/>
          <p:cNvSpPr/>
          <p:nvPr/>
        </p:nvSpPr>
        <p:spPr bwMode="auto">
          <a:xfrm>
            <a:off x="2050901" y="4384476"/>
            <a:ext cx="1656432" cy="18027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2050132" y="4396979"/>
            <a:ext cx="1152128" cy="12404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3055749" y="5446861"/>
            <a:ext cx="249237" cy="2880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1978802" y="4286134"/>
            <a:ext cx="249237" cy="288032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타원 12"/>
          <p:cNvSpPr/>
          <p:nvPr/>
        </p:nvSpPr>
        <p:spPr bwMode="auto">
          <a:xfrm>
            <a:off x="3490797" y="5971160"/>
            <a:ext cx="249237" cy="2880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직선 화살표 연결선 13"/>
          <p:cNvCxnSpPr>
            <a:stCxn id="11" idx="5"/>
            <a:endCxn id="13" idx="1"/>
          </p:cNvCxnSpPr>
          <p:nvPr/>
        </p:nvCxnSpPr>
        <p:spPr bwMode="auto">
          <a:xfrm>
            <a:off x="3268486" y="5692712"/>
            <a:ext cx="258811" cy="3206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왼쪽 중괄호 14"/>
          <p:cNvSpPr/>
          <p:nvPr/>
        </p:nvSpPr>
        <p:spPr bwMode="auto">
          <a:xfrm>
            <a:off x="1549830" y="4419014"/>
            <a:ext cx="308385" cy="1240474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왼쪽 중괄호 15"/>
          <p:cNvSpPr/>
          <p:nvPr/>
        </p:nvSpPr>
        <p:spPr bwMode="auto">
          <a:xfrm>
            <a:off x="1066283" y="4434884"/>
            <a:ext cx="236220" cy="1752299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타원 16"/>
          <p:cNvSpPr/>
          <p:nvPr/>
        </p:nvSpPr>
        <p:spPr bwMode="auto">
          <a:xfrm>
            <a:off x="1199033" y="4763269"/>
            <a:ext cx="542351" cy="551964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h1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639825" y="4982244"/>
            <a:ext cx="542351" cy="551964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h2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왼쪽 중괄호 18"/>
          <p:cNvSpPr/>
          <p:nvPr/>
        </p:nvSpPr>
        <p:spPr bwMode="auto">
          <a:xfrm rot="5400000">
            <a:off x="2478808" y="3509541"/>
            <a:ext cx="303005" cy="1206111"/>
          </a:xfrm>
          <a:prstGeom prst="leftBrace">
            <a:avLst>
              <a:gd name="adj1" fmla="val 43426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왼쪽 중괄호 19"/>
          <p:cNvSpPr/>
          <p:nvPr/>
        </p:nvSpPr>
        <p:spPr bwMode="auto">
          <a:xfrm rot="5400000">
            <a:off x="2715388" y="2834225"/>
            <a:ext cx="229128" cy="1619300"/>
          </a:xfrm>
          <a:prstGeom prst="leftBrace">
            <a:avLst>
              <a:gd name="adj1" fmla="val 43426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타원 20"/>
          <p:cNvSpPr/>
          <p:nvPr/>
        </p:nvSpPr>
        <p:spPr bwMode="auto">
          <a:xfrm>
            <a:off x="2294210" y="3524628"/>
            <a:ext cx="672202" cy="551964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w1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타원 21"/>
          <p:cNvSpPr/>
          <p:nvPr/>
        </p:nvSpPr>
        <p:spPr bwMode="auto">
          <a:xfrm>
            <a:off x="2508165" y="3104044"/>
            <a:ext cx="672202" cy="551964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w2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타원 22"/>
          <p:cNvSpPr/>
          <p:nvPr/>
        </p:nvSpPr>
        <p:spPr bwMode="auto">
          <a:xfrm>
            <a:off x="2711074" y="4978955"/>
            <a:ext cx="1036068" cy="551964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 smtClean="0"/>
              <a:t>p</a:t>
            </a:r>
            <a:r>
              <a:rPr kumimoji="0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x</a:t>
            </a: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, </a:t>
            </a:r>
            <a:r>
              <a:rPr kumimoji="0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py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타원 23"/>
          <p:cNvSpPr/>
          <p:nvPr/>
        </p:nvSpPr>
        <p:spPr bwMode="auto">
          <a:xfrm>
            <a:off x="3170955" y="6147469"/>
            <a:ext cx="1036068" cy="551964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x</a:t>
            </a:r>
            <a:r>
              <a:rPr lang="en-US" altLang="ko-KR" sz="1400" dirty="0" smtClean="0"/>
              <a:t>, y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타원 28"/>
          <p:cNvSpPr/>
          <p:nvPr/>
        </p:nvSpPr>
        <p:spPr bwMode="auto">
          <a:xfrm>
            <a:off x="1244351" y="3833998"/>
            <a:ext cx="1036068" cy="551964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cx, cy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4497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smtClean="0"/>
              <a:t>Refactoring</a:t>
            </a:r>
          </a:p>
          <a:p>
            <a:pPr lvl="1"/>
            <a:r>
              <a:rPr lang="en-US" altLang="ko-KR" dirty="0" err="1"/>
              <a:t>TransfomedShape</a:t>
            </a:r>
            <a:endParaRPr lang="en-US" altLang="ko-KR" dirty="0"/>
          </a:p>
          <a:p>
            <a:pPr lvl="2"/>
            <a:r>
              <a:rPr lang="en-US" altLang="ko-KR" dirty="0" err="1"/>
              <a:t>Tshape</a:t>
            </a:r>
            <a:r>
              <a:rPr lang="en-US" altLang="ko-KR" dirty="0"/>
              <a:t> x </a:t>
            </a:r>
            <a:r>
              <a:rPr lang="en-US" altLang="ko-KR" dirty="0" err="1"/>
              <a:t>AffineTrasform</a:t>
            </a:r>
            <a:endParaRPr lang="en-US" altLang="ko-KR" dirty="0"/>
          </a:p>
          <a:p>
            <a:pPr lvl="1"/>
            <a:r>
              <a:rPr lang="en-US" altLang="ko-KR" dirty="0" err="1"/>
              <a:t>TransfomedAnchor</a:t>
            </a:r>
            <a:endParaRPr lang="en-US" altLang="ko-KR" dirty="0"/>
          </a:p>
          <a:p>
            <a:pPr marL="622300" lvl="3" indent="-266700">
              <a:buFont typeface="Wingdings" panose="05000000000000000000" pitchFamily="2" charset="2"/>
              <a:buChar char="§"/>
            </a:pPr>
            <a:r>
              <a:rPr lang="en-US" altLang="ko-KR" dirty="0" err="1"/>
              <a:t>Tshape</a:t>
            </a:r>
            <a:r>
              <a:rPr lang="en-US" altLang="ko-KR" dirty="0"/>
              <a:t> x </a:t>
            </a:r>
            <a:r>
              <a:rPr lang="en-US" altLang="ko-KR" dirty="0" err="1"/>
              <a:t>AffineTrasform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 smtClean="0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42</a:t>
            </a:fld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 bwMode="auto">
          <a:xfrm>
            <a:off x="2710142" y="2806093"/>
            <a:ext cx="1512168" cy="1008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Drawing</a:t>
            </a:r>
            <a:r>
              <a:rPr kumimoji="0" lang="en-US" altLang="ko-KR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Panel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6587405" y="2800300"/>
            <a:ext cx="1512168" cy="1008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TShape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4618353" y="2800300"/>
            <a:ext cx="1512168" cy="1008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Transformer</a:t>
            </a:r>
          </a:p>
        </p:txBody>
      </p:sp>
      <p:sp>
        <p:nvSpPr>
          <p:cNvPr id="13" name="직사각형 12"/>
          <p:cNvSpPr/>
          <p:nvPr/>
        </p:nvSpPr>
        <p:spPr bwMode="auto">
          <a:xfrm>
            <a:off x="6817819" y="4255765"/>
            <a:ext cx="1051339" cy="5665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Anchors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직선 화살표 연결선 14"/>
          <p:cNvCxnSpPr>
            <a:stCxn id="10" idx="3"/>
            <a:endCxn id="12" idx="1"/>
          </p:cNvCxnSpPr>
          <p:nvPr/>
        </p:nvCxnSpPr>
        <p:spPr bwMode="auto">
          <a:xfrm flipV="1">
            <a:off x="4222310" y="3304356"/>
            <a:ext cx="396043" cy="57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직선 화살표 연결선 17"/>
          <p:cNvCxnSpPr>
            <a:stCxn id="12" idx="3"/>
            <a:endCxn id="11" idx="1"/>
          </p:cNvCxnSpPr>
          <p:nvPr/>
        </p:nvCxnSpPr>
        <p:spPr bwMode="auto">
          <a:xfrm>
            <a:off x="6130521" y="3304356"/>
            <a:ext cx="45688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직사각형 20"/>
          <p:cNvSpPr/>
          <p:nvPr/>
        </p:nvSpPr>
        <p:spPr bwMode="auto">
          <a:xfrm>
            <a:off x="6817819" y="1771626"/>
            <a:ext cx="1051339" cy="5623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smtClean="0"/>
              <a:t>Affine Transform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오른쪽 화살표 26"/>
          <p:cNvSpPr/>
          <p:nvPr/>
        </p:nvSpPr>
        <p:spPr bwMode="auto">
          <a:xfrm>
            <a:off x="1494571" y="2595016"/>
            <a:ext cx="1123777" cy="601342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pressed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오른쪽 화살표 27"/>
          <p:cNvSpPr/>
          <p:nvPr/>
        </p:nvSpPr>
        <p:spPr bwMode="auto">
          <a:xfrm>
            <a:off x="1517824" y="3102872"/>
            <a:ext cx="1123777" cy="601342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Dragging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오른쪽 화살표 28"/>
          <p:cNvSpPr/>
          <p:nvPr/>
        </p:nvSpPr>
        <p:spPr bwMode="auto">
          <a:xfrm>
            <a:off x="1522922" y="3610728"/>
            <a:ext cx="1123777" cy="601342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Release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0" name="직선 화살표 연결선 39"/>
          <p:cNvCxnSpPr>
            <a:endCxn id="13" idx="0"/>
          </p:cNvCxnSpPr>
          <p:nvPr/>
        </p:nvCxnSpPr>
        <p:spPr bwMode="auto">
          <a:xfrm>
            <a:off x="7343489" y="3808412"/>
            <a:ext cx="0" cy="4473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직선 화살표 연결선 41"/>
          <p:cNvCxnSpPr>
            <a:stCxn id="11" idx="0"/>
            <a:endCxn id="21" idx="2"/>
          </p:cNvCxnSpPr>
          <p:nvPr/>
        </p:nvCxnSpPr>
        <p:spPr bwMode="auto">
          <a:xfrm flipV="1">
            <a:off x="7343489" y="2333995"/>
            <a:ext cx="0" cy="4663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꺾인 연결선 46"/>
          <p:cNvCxnSpPr>
            <a:stCxn id="12" idx="0"/>
            <a:endCxn id="21" idx="1"/>
          </p:cNvCxnSpPr>
          <p:nvPr/>
        </p:nvCxnSpPr>
        <p:spPr bwMode="auto">
          <a:xfrm rot="5400000" flipH="1" flipV="1">
            <a:off x="5722384" y="1704865"/>
            <a:ext cx="747489" cy="1443382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꺾인 연결선 48"/>
          <p:cNvCxnSpPr>
            <a:stCxn id="12" idx="2"/>
            <a:endCxn id="13" idx="1"/>
          </p:cNvCxnSpPr>
          <p:nvPr/>
        </p:nvCxnSpPr>
        <p:spPr bwMode="auto">
          <a:xfrm rot="16200000" flipH="1">
            <a:off x="5730814" y="3452035"/>
            <a:ext cx="730629" cy="1443382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12647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03032A-02EE-42B3-8240-1A9D1F411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2022-03-14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B1676E64-A4EF-402E-BFD0-E507CE87C1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Programming</a:t>
            </a:r>
          </a:p>
          <a:p>
            <a:pPr lvl="2"/>
            <a:r>
              <a:rPr lang="en-US" altLang="ko-KR" dirty="0" err="1"/>
              <a:t>MenuBar</a:t>
            </a:r>
            <a:endParaRPr lang="en-US" altLang="ko-KR" dirty="0"/>
          </a:p>
          <a:p>
            <a:pPr lvl="3"/>
            <a:r>
              <a:rPr lang="en-US" altLang="ko-KR" dirty="0" err="1"/>
              <a:t>FileMenu</a:t>
            </a:r>
            <a:endParaRPr lang="en-US" altLang="ko-KR" dirty="0"/>
          </a:p>
          <a:p>
            <a:pPr lvl="4"/>
            <a:r>
              <a:rPr lang="en-US" altLang="ko-KR" dirty="0"/>
              <a:t>New</a:t>
            </a:r>
          </a:p>
          <a:p>
            <a:pPr lvl="4"/>
            <a:r>
              <a:rPr lang="en-US" altLang="ko-KR" dirty="0"/>
              <a:t>Open</a:t>
            </a:r>
          </a:p>
          <a:p>
            <a:pPr lvl="4"/>
            <a:r>
              <a:rPr lang="en-US" altLang="ko-KR" dirty="0"/>
              <a:t>Close</a:t>
            </a:r>
          </a:p>
          <a:p>
            <a:pPr lvl="4"/>
            <a:r>
              <a:rPr lang="en-US" altLang="ko-KR" dirty="0"/>
              <a:t>Save</a:t>
            </a:r>
          </a:p>
          <a:p>
            <a:pPr lvl="4"/>
            <a:r>
              <a:rPr lang="en-US" altLang="ko-KR" dirty="0" err="1"/>
              <a:t>saveAs</a:t>
            </a:r>
            <a:endParaRPr lang="en-US" altLang="ko-KR" dirty="0"/>
          </a:p>
          <a:p>
            <a:pPr lvl="4"/>
            <a:r>
              <a:rPr lang="en-US" altLang="ko-KR" dirty="0"/>
              <a:t>Print</a:t>
            </a:r>
          </a:p>
          <a:p>
            <a:pPr lvl="4"/>
            <a:r>
              <a:rPr lang="en-US" altLang="ko-KR" dirty="0"/>
              <a:t>Quit</a:t>
            </a:r>
          </a:p>
          <a:p>
            <a:pPr lvl="3"/>
            <a:r>
              <a:rPr lang="en-US" altLang="ko-KR" dirty="0" err="1"/>
              <a:t>EditMenu</a:t>
            </a:r>
            <a:endParaRPr lang="en-US" altLang="ko-KR" dirty="0"/>
          </a:p>
          <a:p>
            <a:pPr lvl="4"/>
            <a:r>
              <a:rPr lang="en-US" altLang="ko-KR" dirty="0"/>
              <a:t>Cut</a:t>
            </a:r>
          </a:p>
          <a:p>
            <a:pPr lvl="4"/>
            <a:r>
              <a:rPr lang="en-US" altLang="ko-KR" dirty="0"/>
              <a:t>Copy</a:t>
            </a:r>
          </a:p>
          <a:p>
            <a:pPr lvl="4"/>
            <a:r>
              <a:rPr lang="en-US" altLang="ko-KR" dirty="0"/>
              <a:t>Paste</a:t>
            </a:r>
          </a:p>
          <a:p>
            <a:pPr lvl="4"/>
            <a:r>
              <a:rPr lang="en-US" altLang="ko-KR" dirty="0"/>
              <a:t>Group</a:t>
            </a:r>
          </a:p>
          <a:p>
            <a:pPr lvl="4"/>
            <a:r>
              <a:rPr lang="en-US" altLang="ko-KR" dirty="0" err="1"/>
              <a:t>UnGroup</a:t>
            </a:r>
            <a:endParaRPr lang="en-US" altLang="ko-KR" dirty="0"/>
          </a:p>
          <a:p>
            <a:pPr lvl="4"/>
            <a:r>
              <a:rPr lang="en-US" altLang="ko-KR" dirty="0"/>
              <a:t>Undo</a:t>
            </a:r>
          </a:p>
          <a:p>
            <a:pPr lvl="4"/>
            <a:r>
              <a:rPr lang="en-US" altLang="ko-KR" dirty="0"/>
              <a:t>Redo</a:t>
            </a:r>
          </a:p>
          <a:p>
            <a:pPr lvl="2"/>
            <a:r>
              <a:rPr lang="en-US" altLang="ko-KR" dirty="0" err="1"/>
              <a:t>ToolBar</a:t>
            </a:r>
            <a:endParaRPr lang="en-US" altLang="ko-KR" dirty="0"/>
          </a:p>
          <a:p>
            <a:pPr lvl="3"/>
            <a:r>
              <a:rPr lang="en-US" altLang="ko-KR" dirty="0"/>
              <a:t>Rectangle</a:t>
            </a:r>
          </a:p>
          <a:p>
            <a:pPr lvl="3"/>
            <a:r>
              <a:rPr lang="en-US" altLang="ko-KR" dirty="0"/>
              <a:t>Line</a:t>
            </a:r>
          </a:p>
          <a:p>
            <a:pPr lvl="3"/>
            <a:r>
              <a:rPr lang="en-US" altLang="ko-KR" dirty="0"/>
              <a:t>Oval</a:t>
            </a:r>
          </a:p>
          <a:p>
            <a:pPr lvl="3"/>
            <a:r>
              <a:rPr lang="en-US" altLang="ko-KR" dirty="0"/>
              <a:t>Polygon</a:t>
            </a:r>
          </a:p>
          <a:p>
            <a:pPr lvl="2"/>
            <a:endParaRPr lang="en-US" altLang="ko-KR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A55FD709-B4EC-491F-B6DA-7EF8BBF2852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/>
          </a:p>
          <a:p>
            <a:pPr lvl="2"/>
            <a:r>
              <a:rPr lang="en-US" altLang="ko-KR" dirty="0"/>
              <a:t>JDK</a:t>
            </a:r>
          </a:p>
          <a:p>
            <a:pPr lvl="3"/>
            <a:r>
              <a:rPr lang="en-US" altLang="ko-KR" dirty="0"/>
              <a:t>Layout Manager</a:t>
            </a:r>
          </a:p>
          <a:p>
            <a:pPr lvl="4"/>
            <a:r>
              <a:rPr lang="en-US" altLang="ko-KR" dirty="0"/>
              <a:t>Flow Layout</a:t>
            </a:r>
          </a:p>
          <a:p>
            <a:pPr lvl="3"/>
            <a:endParaRPr lang="en-US" altLang="ko-KR" dirty="0"/>
          </a:p>
          <a:p>
            <a:pPr lvl="1"/>
            <a:r>
              <a:rPr lang="ko-KR" altLang="en-US" dirty="0"/>
              <a:t>이론</a:t>
            </a:r>
            <a:endParaRPr lang="en-US" altLang="ko-KR" dirty="0"/>
          </a:p>
          <a:p>
            <a:pPr lvl="2"/>
            <a:r>
              <a:rPr lang="en-US" altLang="ko-KR" dirty="0"/>
              <a:t>Class – Object (Type – Instance) =&gt; Instantiation</a:t>
            </a:r>
          </a:p>
          <a:p>
            <a:pPr marL="447675" lvl="2" indent="0">
              <a:buNone/>
            </a:pPr>
            <a:r>
              <a:rPr lang="en-US" altLang="ko-KR" dirty="0"/>
              <a:t>( </a:t>
            </a:r>
            <a:r>
              <a:rPr lang="ko-KR" altLang="en-US" dirty="0"/>
              <a:t>일반명사</a:t>
            </a:r>
            <a:r>
              <a:rPr lang="en-US" altLang="ko-KR" dirty="0"/>
              <a:t> – </a:t>
            </a:r>
            <a:r>
              <a:rPr lang="ko-KR" altLang="en-US" dirty="0"/>
              <a:t>고유명사</a:t>
            </a:r>
            <a:r>
              <a:rPr lang="en-US" altLang="ko-KR" dirty="0"/>
              <a:t>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13BDAD-3398-42A2-BC9A-29C24DE129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B42FCF-0E73-425F-89AF-CD7739F782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5</a:t>
            </a:fld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19414C-7A0E-4AA8-A679-68316F8CE440}"/>
              </a:ext>
            </a:extLst>
          </p:cNvPr>
          <p:cNvSpPr txBox="1"/>
          <p:nvPr/>
        </p:nvSpPr>
        <p:spPr>
          <a:xfrm>
            <a:off x="5723309" y="3664396"/>
            <a:ext cx="3600400" cy="3108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lvl="2">
              <a:tabLst>
                <a:tab pos="177800" algn="l"/>
              </a:tabLst>
            </a:pPr>
            <a:r>
              <a:rPr lang="en-US" altLang="ko-KR" sz="1400" dirty="0"/>
              <a:t>// Specialization</a:t>
            </a:r>
          </a:p>
          <a:p>
            <a:pPr marL="0" lvl="2">
              <a:tabLst>
                <a:tab pos="177800" algn="l"/>
              </a:tabLst>
            </a:pPr>
            <a:r>
              <a:rPr lang="en-US" altLang="ko-KR" sz="1400" dirty="0"/>
              <a:t>class Student {</a:t>
            </a:r>
          </a:p>
          <a:p>
            <a:pPr marL="0" lvl="2">
              <a:tabLst>
                <a:tab pos="177800" algn="l"/>
              </a:tabLst>
            </a:pPr>
            <a:r>
              <a:rPr lang="en-US" altLang="ko-KR" sz="1400" dirty="0"/>
              <a:t>	String name;</a:t>
            </a:r>
          </a:p>
          <a:p>
            <a:pPr marL="0" lvl="2">
              <a:tabLst>
                <a:tab pos="177800" algn="l"/>
              </a:tabLst>
            </a:pPr>
            <a:r>
              <a:rPr lang="en-US" altLang="ko-KR" sz="1400" dirty="0"/>
              <a:t>	Int number;</a:t>
            </a:r>
          </a:p>
          <a:p>
            <a:pPr marL="0" lvl="2">
              <a:tabLst>
                <a:tab pos="177800" algn="l"/>
              </a:tabLst>
            </a:pPr>
            <a:r>
              <a:rPr lang="en-US" altLang="ko-KR" sz="1400" dirty="0"/>
              <a:t>}</a:t>
            </a:r>
          </a:p>
          <a:p>
            <a:pPr marL="0" lvl="2">
              <a:tabLst>
                <a:tab pos="177800" algn="l"/>
              </a:tabLst>
            </a:pPr>
            <a:r>
              <a:rPr lang="en-US" altLang="ko-KR" sz="1400" dirty="0"/>
              <a:t>class </a:t>
            </a:r>
            <a:r>
              <a:rPr lang="en-US" altLang="ko-KR" sz="1400" dirty="0" err="1"/>
              <a:t>UniversityStudent</a:t>
            </a:r>
            <a:r>
              <a:rPr lang="en-US" altLang="ko-KR" sz="1400" dirty="0"/>
              <a:t> extends Student {</a:t>
            </a:r>
          </a:p>
          <a:p>
            <a:pPr marL="0" lvl="2">
              <a:tabLst>
                <a:tab pos="177800" algn="l"/>
              </a:tabLst>
            </a:pPr>
            <a:r>
              <a:rPr lang="en-US" altLang="ko-KR" sz="1400" dirty="0"/>
              <a:t>	int department;</a:t>
            </a:r>
          </a:p>
          <a:p>
            <a:pPr marL="0" lvl="2">
              <a:tabLst>
                <a:tab pos="177800" algn="l"/>
              </a:tabLst>
            </a:pPr>
            <a:r>
              <a:rPr lang="en-US" altLang="ko-KR" sz="1400" dirty="0"/>
              <a:t>}</a:t>
            </a:r>
          </a:p>
          <a:p>
            <a:pPr marL="0" lvl="2">
              <a:tabLst>
                <a:tab pos="177800" algn="l"/>
              </a:tabLst>
            </a:pPr>
            <a:endParaRPr lang="en-US" altLang="ko-KR" sz="1400" dirty="0"/>
          </a:p>
          <a:p>
            <a:pPr marL="0" lvl="2">
              <a:tabLst>
                <a:tab pos="177800" algn="l"/>
              </a:tabLst>
            </a:pPr>
            <a:r>
              <a:rPr lang="en-US" altLang="ko-KR" sz="1400" dirty="0"/>
              <a:t>// Instantiation</a:t>
            </a:r>
          </a:p>
          <a:p>
            <a:pPr marL="0" lvl="2"/>
            <a:r>
              <a:rPr lang="en-US" altLang="ko-KR" sz="1400" dirty="0"/>
              <a:t>Student</a:t>
            </a:r>
            <a:r>
              <a:rPr lang="ko-KR" altLang="en-US" sz="1400" dirty="0"/>
              <a:t> </a:t>
            </a:r>
            <a:r>
              <a:rPr lang="en-US" altLang="ko-KR" sz="1400" dirty="0"/>
              <a:t>student;</a:t>
            </a:r>
          </a:p>
          <a:p>
            <a:pPr marL="0" lvl="2"/>
            <a:r>
              <a:rPr lang="en-US" altLang="ko-KR" sz="1400" dirty="0"/>
              <a:t>student = new Student();</a:t>
            </a:r>
          </a:p>
          <a:p>
            <a:pPr marL="0" lvl="2"/>
            <a:r>
              <a:rPr lang="en-US" altLang="ko-KR" sz="1400" dirty="0"/>
              <a:t>student.name = “</a:t>
            </a:r>
            <a:r>
              <a:rPr lang="ko-KR" altLang="en-US" sz="1400" dirty="0"/>
              <a:t>홍길동</a:t>
            </a:r>
            <a:r>
              <a:rPr lang="en-US" altLang="ko-KR" sz="1400" dirty="0"/>
              <a:t>”;</a:t>
            </a:r>
          </a:p>
          <a:p>
            <a:pPr marL="0" lvl="2"/>
            <a:r>
              <a:rPr lang="en-US" altLang="ko-KR" sz="1400" dirty="0"/>
              <a:t>student.id = 456123;</a:t>
            </a:r>
          </a:p>
        </p:txBody>
      </p:sp>
    </p:spTree>
    <p:extLst>
      <p:ext uri="{BB962C8B-B14F-4D97-AF65-F5344CB8AC3E}">
        <p14:creationId xmlns:p14="http://schemas.microsoft.com/office/powerpoint/2010/main" val="647720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A1F49A0-2461-4E40-A524-104098B785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Programming</a:t>
            </a:r>
          </a:p>
          <a:p>
            <a:pPr lvl="2"/>
            <a:r>
              <a:rPr lang="ko-KR" altLang="en-US" dirty="0"/>
              <a:t>그림 그리기</a:t>
            </a:r>
            <a:endParaRPr lang="en-US" altLang="ko-KR" dirty="0"/>
          </a:p>
          <a:p>
            <a:pPr lvl="3"/>
            <a:r>
              <a:rPr lang="ko-KR" altLang="en-US" dirty="0"/>
              <a:t>네모</a:t>
            </a:r>
            <a:r>
              <a:rPr lang="en-US" altLang="ko-KR" dirty="0"/>
              <a:t>/</a:t>
            </a:r>
            <a:r>
              <a:rPr lang="ko-KR" altLang="en-US" dirty="0"/>
              <a:t>동그라미</a:t>
            </a:r>
            <a:r>
              <a:rPr lang="en-US" altLang="ko-KR" dirty="0"/>
              <a:t>/</a:t>
            </a:r>
            <a:r>
              <a:rPr lang="ko-KR" altLang="en-US" dirty="0"/>
              <a:t>라인</a:t>
            </a:r>
            <a:r>
              <a:rPr lang="en-US" altLang="ko-KR" dirty="0"/>
              <a:t>/</a:t>
            </a:r>
            <a:r>
              <a:rPr lang="ko-KR" altLang="en-US" dirty="0" err="1"/>
              <a:t>폴리곤</a:t>
            </a:r>
            <a:endParaRPr lang="en-US" altLang="ko-KR" dirty="0"/>
          </a:p>
          <a:p>
            <a:pPr lvl="2"/>
            <a:r>
              <a:rPr lang="ko-KR" altLang="en-US" dirty="0"/>
              <a:t>마우스로 그리기 </a:t>
            </a:r>
            <a:r>
              <a:rPr lang="en-US" altLang="ko-KR" dirty="0"/>
              <a:t>?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2"/>
            <a:r>
              <a:rPr lang="ko-KR" altLang="en-US" dirty="0"/>
              <a:t>수업 내용</a:t>
            </a:r>
            <a:endParaRPr lang="en-US" altLang="ko-KR" dirty="0"/>
          </a:p>
          <a:p>
            <a:pPr lvl="3"/>
            <a:r>
              <a:rPr lang="ko-KR" altLang="en-US" dirty="0"/>
              <a:t>특화</a:t>
            </a:r>
            <a:r>
              <a:rPr lang="en-US" altLang="ko-KR" dirty="0"/>
              <a:t>/</a:t>
            </a:r>
            <a:r>
              <a:rPr lang="ko-KR" altLang="en-US" dirty="0"/>
              <a:t>구성</a:t>
            </a:r>
            <a:r>
              <a:rPr lang="en-US" altLang="ko-KR" dirty="0"/>
              <a:t>/</a:t>
            </a:r>
            <a:r>
              <a:rPr lang="ko-KR" altLang="en-US" dirty="0"/>
              <a:t>실체화</a:t>
            </a:r>
            <a:endParaRPr lang="en-US" altLang="ko-KR" dirty="0"/>
          </a:p>
          <a:p>
            <a:pPr lvl="2"/>
            <a:r>
              <a:rPr lang="en-US" altLang="ko-KR" dirty="0"/>
              <a:t>Layout Manager</a:t>
            </a:r>
          </a:p>
          <a:p>
            <a:pPr lvl="3"/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8BD8821-58D8-4124-9058-B7DF213858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BB8207-39A8-4B2E-84B6-CDA8BBC29E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F17C1B-25E6-4AB7-8966-E583641C19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60345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C83765-9A4C-4412-8A76-6E227FECE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2022-03-16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A1F49A0-2461-4E40-A524-104098B785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Programming</a:t>
            </a:r>
          </a:p>
          <a:p>
            <a:pPr lvl="2"/>
            <a:r>
              <a:rPr lang="ko-KR" altLang="en-US" dirty="0"/>
              <a:t>그림 그리기</a:t>
            </a:r>
            <a:endParaRPr lang="en-US" altLang="ko-KR" dirty="0"/>
          </a:p>
          <a:p>
            <a:pPr lvl="3"/>
            <a:r>
              <a:rPr lang="en-US" altLang="ko-KR" dirty="0"/>
              <a:t>Graphics</a:t>
            </a:r>
          </a:p>
          <a:p>
            <a:pPr lvl="2"/>
            <a:r>
              <a:rPr lang="ko-KR" altLang="en-US" dirty="0"/>
              <a:t>마우스로 그리기</a:t>
            </a:r>
            <a:endParaRPr lang="en-US" altLang="ko-KR" dirty="0"/>
          </a:p>
          <a:p>
            <a:pPr lvl="3"/>
            <a:r>
              <a:rPr lang="en-US" altLang="ko-KR" dirty="0"/>
              <a:t>Event-Driven Programming</a:t>
            </a:r>
          </a:p>
          <a:p>
            <a:pPr lvl="3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0FA013-D998-496B-A7EC-4BB46D0CB9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2"/>
            <a:r>
              <a:rPr lang="en-US" altLang="ko-KR" dirty="0"/>
              <a:t>Aggregation</a:t>
            </a:r>
            <a:r>
              <a:rPr lang="ko-KR" altLang="en-US" dirty="0"/>
              <a:t> </a:t>
            </a:r>
            <a:r>
              <a:rPr lang="en-US" altLang="ko-KR" dirty="0"/>
              <a:t>Hierarchy</a:t>
            </a:r>
          </a:p>
          <a:p>
            <a:pPr lvl="2"/>
            <a:r>
              <a:rPr lang="en-US" altLang="ko-KR" dirty="0"/>
              <a:t>Specialization Hierarchy</a:t>
            </a:r>
          </a:p>
          <a:p>
            <a:pPr lvl="3"/>
            <a:r>
              <a:rPr lang="en-US" altLang="ko-KR" dirty="0"/>
              <a:t>Polymorphism</a:t>
            </a:r>
          </a:p>
          <a:p>
            <a:pPr lvl="2"/>
            <a:r>
              <a:rPr lang="en-US" altLang="ko-KR" dirty="0"/>
              <a:t>JDK Classes</a:t>
            </a:r>
          </a:p>
          <a:p>
            <a:pPr lvl="3"/>
            <a:r>
              <a:rPr lang="en-US" altLang="ko-KR" dirty="0"/>
              <a:t>Graphics</a:t>
            </a:r>
          </a:p>
          <a:p>
            <a:pPr lvl="3"/>
            <a:r>
              <a:rPr lang="en-US" altLang="ko-KR" dirty="0"/>
              <a:t>Component</a:t>
            </a:r>
          </a:p>
          <a:p>
            <a:pPr lvl="3"/>
            <a:r>
              <a:rPr lang="en-US" altLang="ko-KR" dirty="0"/>
              <a:t>Container</a:t>
            </a:r>
          </a:p>
          <a:p>
            <a:pPr lvl="1"/>
            <a:r>
              <a:rPr lang="en-US" altLang="ko-KR" dirty="0"/>
              <a:t>Programing</a:t>
            </a:r>
          </a:p>
          <a:p>
            <a:pPr lvl="2"/>
            <a:r>
              <a:rPr lang="ko-KR" altLang="en-US" dirty="0"/>
              <a:t>그림</a:t>
            </a:r>
            <a:r>
              <a:rPr lang="en-US" altLang="ko-KR" dirty="0"/>
              <a:t> </a:t>
            </a:r>
            <a:r>
              <a:rPr lang="ko-KR" altLang="en-US" dirty="0"/>
              <a:t>그리기</a:t>
            </a:r>
            <a:endParaRPr lang="en-US" altLang="ko-KR" dirty="0"/>
          </a:p>
          <a:p>
            <a:pPr lvl="3"/>
            <a:r>
              <a:rPr lang="ko-KR" altLang="en-US" dirty="0"/>
              <a:t>편지</a:t>
            </a:r>
            <a:endParaRPr lang="en-US" altLang="ko-KR" dirty="0"/>
          </a:p>
          <a:p>
            <a:pPr lvl="4"/>
            <a:r>
              <a:rPr lang="ko-KR" altLang="en-US" dirty="0"/>
              <a:t>모양</a:t>
            </a:r>
            <a:r>
              <a:rPr lang="en-US" altLang="ko-KR" dirty="0"/>
              <a:t>/</a:t>
            </a:r>
            <a:r>
              <a:rPr lang="ko-KR" altLang="en-US" dirty="0"/>
              <a:t>색</a:t>
            </a:r>
            <a:r>
              <a:rPr lang="en-US" altLang="ko-KR" dirty="0"/>
              <a:t>/</a:t>
            </a:r>
            <a:r>
              <a:rPr lang="ko-KR" altLang="en-US" dirty="0"/>
              <a:t>채우기</a:t>
            </a:r>
            <a:r>
              <a:rPr lang="en-US" altLang="ko-KR" dirty="0"/>
              <a:t>/</a:t>
            </a:r>
            <a:r>
              <a:rPr lang="ko-KR" altLang="en-US" dirty="0" err="1"/>
              <a:t>선두께</a:t>
            </a:r>
            <a:r>
              <a:rPr lang="en-US" altLang="ko-KR" dirty="0"/>
              <a:t>/</a:t>
            </a:r>
            <a:r>
              <a:rPr lang="ko-KR" altLang="en-US" dirty="0"/>
              <a:t>글자</a:t>
            </a:r>
            <a:r>
              <a:rPr lang="en-US" altLang="ko-KR" dirty="0"/>
              <a:t>/</a:t>
            </a:r>
            <a:r>
              <a:rPr lang="ko-KR" altLang="en-US" dirty="0"/>
              <a:t>이미지</a:t>
            </a:r>
            <a:endParaRPr lang="en-US" altLang="ko-KR" dirty="0"/>
          </a:p>
          <a:p>
            <a:pPr lvl="4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BB8207-39A8-4B2E-84B6-CDA8BBC29E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F17C1B-25E6-4AB7-8966-E583641C19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54151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C83765-9A4C-4412-8A76-6E227FECE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2022-03-21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A1F49A0-2461-4E40-A524-104098B785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Programming</a:t>
            </a:r>
          </a:p>
          <a:p>
            <a:pPr lvl="2"/>
            <a:r>
              <a:rPr lang="ko-KR" altLang="en-US" dirty="0"/>
              <a:t>그림 그리기</a:t>
            </a:r>
            <a:endParaRPr lang="en-US" altLang="ko-KR" dirty="0"/>
          </a:p>
          <a:p>
            <a:pPr lvl="3"/>
            <a:r>
              <a:rPr lang="en-US" altLang="ko-KR" dirty="0"/>
              <a:t>Graphics</a:t>
            </a:r>
          </a:p>
          <a:p>
            <a:pPr lvl="2"/>
            <a:r>
              <a:rPr lang="ko-KR" altLang="en-US" dirty="0"/>
              <a:t>마우스로 그리기</a:t>
            </a:r>
            <a:endParaRPr lang="en-US" altLang="ko-KR" dirty="0"/>
          </a:p>
          <a:p>
            <a:pPr lvl="3"/>
            <a:r>
              <a:rPr lang="en-US" altLang="ko-KR" dirty="0"/>
              <a:t>Event-Driven Programming</a:t>
            </a:r>
          </a:p>
          <a:p>
            <a:pPr lvl="3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0FA013-D998-496B-A7EC-4BB46D0CB9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BB8207-39A8-4B2E-84B6-CDA8BBC29E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F17C1B-25E6-4AB7-8966-E583641C19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90597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8E6FFA3C-7334-46A8-8085-67647D6AF6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Event-Driven Programming</a:t>
            </a:r>
          </a:p>
          <a:p>
            <a:pPr lvl="1"/>
            <a:r>
              <a:rPr lang="ko-KR" altLang="en-US" dirty="0"/>
              <a:t>제어의</a:t>
            </a:r>
            <a:r>
              <a:rPr lang="en-US" altLang="ko-KR" dirty="0"/>
              <a:t> </a:t>
            </a:r>
            <a:r>
              <a:rPr lang="ko-KR" altLang="en-US" dirty="0"/>
              <a:t>주도권</a:t>
            </a:r>
            <a:endParaRPr lang="en-US" altLang="ko-KR" dirty="0"/>
          </a:p>
          <a:p>
            <a:pPr lvl="2"/>
            <a:r>
              <a:rPr lang="en-US" altLang="ko-KR" dirty="0"/>
              <a:t>Program</a:t>
            </a:r>
          </a:p>
          <a:p>
            <a:pPr lvl="2"/>
            <a:r>
              <a:rPr lang="en-US" altLang="ko-KR" dirty="0"/>
              <a:t>User</a:t>
            </a:r>
          </a:p>
          <a:p>
            <a:pPr lvl="1"/>
            <a:r>
              <a:rPr lang="en-US" altLang="ko-KR" dirty="0"/>
              <a:t>User Event</a:t>
            </a:r>
          </a:p>
          <a:p>
            <a:pPr lvl="2"/>
            <a:r>
              <a:rPr lang="en-US" altLang="ko-KR" dirty="0"/>
              <a:t>Input Device</a:t>
            </a:r>
          </a:p>
          <a:p>
            <a:pPr lvl="3"/>
            <a:r>
              <a:rPr lang="en-US" altLang="ko-KR" dirty="0"/>
              <a:t>Keyboard</a:t>
            </a:r>
          </a:p>
          <a:p>
            <a:pPr lvl="3"/>
            <a:r>
              <a:rPr lang="en-US" altLang="ko-KR" dirty="0"/>
              <a:t>Mouse</a:t>
            </a:r>
          </a:p>
          <a:p>
            <a:pPr lvl="3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6DEDD26-8B97-47AE-8E48-B72EB8B571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r>
              <a:rPr lang="ko-KR" altLang="en-US" dirty="0"/>
              <a:t>프로그램</a:t>
            </a:r>
            <a:r>
              <a:rPr lang="en-US" altLang="ko-KR" dirty="0"/>
              <a:t> </a:t>
            </a:r>
            <a:r>
              <a:rPr lang="ko-KR" altLang="en-US" dirty="0"/>
              <a:t>구조</a:t>
            </a:r>
            <a:endParaRPr lang="en-US" altLang="ko-KR" dirty="0"/>
          </a:p>
          <a:p>
            <a:pPr lvl="2"/>
            <a:r>
              <a:rPr lang="en-US" altLang="ko-KR" dirty="0"/>
              <a:t>(User Event -&gt; Action())*</a:t>
            </a:r>
          </a:p>
          <a:p>
            <a:pPr lvl="3"/>
            <a:r>
              <a:rPr lang="en-US" altLang="ko-KR" dirty="0"/>
              <a:t>Ex) mouse button down -&gt; file Open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21091B-458D-44D4-B96F-198107ADC4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335A12-0982-4438-8590-EB8872C0D1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9</a:t>
            </a:fld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C2A3504-AE49-4EC9-9B7E-A433BC454A03}"/>
              </a:ext>
            </a:extLst>
          </p:cNvPr>
          <p:cNvSpPr/>
          <p:nvPr/>
        </p:nvSpPr>
        <p:spPr bwMode="auto">
          <a:xfrm>
            <a:off x="4185678" y="2734446"/>
            <a:ext cx="1640820" cy="16561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Program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/>
              <a:t>x= y+1;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 err="1"/>
              <a:t>scanner.read</a:t>
            </a:r>
            <a:r>
              <a:rPr lang="en-US" altLang="ko-KR" sz="1600" dirty="0"/>
              <a:t>();</a:t>
            </a:r>
          </a:p>
          <a:p>
            <a:pPr algn="ctr"/>
            <a:r>
              <a:rPr lang="en-US" altLang="ko-KR" sz="1600" dirty="0"/>
              <a:t>x= y+1;</a:t>
            </a:r>
          </a:p>
          <a:p>
            <a:pPr algn="ctr"/>
            <a:r>
              <a:rPr lang="en-US" altLang="ko-KR" sz="1600" dirty="0"/>
              <a:t>x= y+1;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44A6DFA9-F756-49DF-820B-4F903F2B4C76}"/>
              </a:ext>
            </a:extLst>
          </p:cNvPr>
          <p:cNvSpPr/>
          <p:nvPr/>
        </p:nvSpPr>
        <p:spPr bwMode="auto">
          <a:xfrm>
            <a:off x="3283666" y="3410597"/>
            <a:ext cx="824345" cy="504056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CPU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362722C-F3AF-4F05-88F2-F3D2EA3397F1}"/>
              </a:ext>
            </a:extLst>
          </p:cNvPr>
          <p:cNvSpPr/>
          <p:nvPr/>
        </p:nvSpPr>
        <p:spPr bwMode="auto">
          <a:xfrm>
            <a:off x="1915514" y="3338588"/>
            <a:ext cx="1132544" cy="685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Keyboard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444D2E1-2E85-4D16-9F2A-790EE5C83B47}"/>
              </a:ext>
            </a:extLst>
          </p:cNvPr>
          <p:cNvSpPr/>
          <p:nvPr/>
        </p:nvSpPr>
        <p:spPr bwMode="auto">
          <a:xfrm>
            <a:off x="886146" y="3410597"/>
            <a:ext cx="891244" cy="5040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User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873943"/>
      </p:ext>
    </p:extLst>
  </p:cSld>
  <p:clrMapOvr>
    <a:masterClrMapping/>
  </p:clrMapOvr>
</p:sld>
</file>

<file path=ppt/theme/theme1.xml><?xml version="1.0" encoding="utf-8"?>
<a:theme xmlns:a="http://schemas.openxmlformats.org/drawingml/2006/main" name="ppp_ani_glo_glass">
  <a:themeElements>
    <a:clrScheme name="모양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Tahoma-맑은고딕">
      <a:majorFont>
        <a:latin typeface="Tahoma"/>
        <a:ea typeface="맑은 고딕"/>
        <a:cs typeface=""/>
      </a:majorFont>
      <a:minorFont>
        <a:latin typeface="Tahoma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>
            <a:lumMod val="20000"/>
            <a:lumOff val="80000"/>
          </a:schemeClr>
        </a:solidFill>
        <a:ln w="9525" cap="flat" cmpd="sng" algn="ctr">
          <a:solidFill>
            <a:schemeClr val="accent3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solidFill>
          <a:schemeClr val="accent1">
            <a:lumMod val="20000"/>
            <a:lumOff val="80000"/>
          </a:schemeClr>
        </a:solidFill>
        <a:ln>
          <a:solidFill>
            <a:schemeClr val="accent1">
              <a:lumMod val="50000"/>
            </a:schemeClr>
          </a:solidFill>
        </a:ln>
      </a:spPr>
      <a:bodyPr wrap="square" rtlCol="0" anchor="ctr">
        <a:noAutofit/>
      </a:bodyPr>
      <a:lstStyle>
        <a:defPPr algn="ctr">
          <a:defRPr sz="1600" dirty="0" err="1" smtClean="0"/>
        </a:defPPr>
      </a:lstStyle>
    </a:txDef>
  </a:objectDefaults>
  <a:extraClrSchemeLst>
    <a:extraClrScheme>
      <a:clrScheme name="Office 테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42481</TotalTime>
  <Words>1312</Words>
  <Application>Microsoft Office PowerPoint</Application>
  <PresentationFormat>사용자 지정</PresentationFormat>
  <Paragraphs>817</Paragraphs>
  <Slides>42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9" baseType="lpstr">
      <vt:lpstr>굴림</vt:lpstr>
      <vt:lpstr>맑은 고딕</vt:lpstr>
      <vt:lpstr>Arial</vt:lpstr>
      <vt:lpstr>Candara</vt:lpstr>
      <vt:lpstr>Tahoma</vt:lpstr>
      <vt:lpstr>Wingdings</vt:lpstr>
      <vt:lpstr>ppp_ani_glo_glass</vt:lpstr>
      <vt:lpstr>디자인 패턴기반 SW설계 및 구현 </vt:lpstr>
      <vt:lpstr>객체지향 프로그래밍</vt:lpstr>
      <vt:lpstr>2022-03-07</vt:lpstr>
      <vt:lpstr>2020-03-09</vt:lpstr>
      <vt:lpstr>2022-03-14</vt:lpstr>
      <vt:lpstr>PowerPoint 프레젠테이션</vt:lpstr>
      <vt:lpstr>2022-03-16</vt:lpstr>
      <vt:lpstr>2022-03-21</vt:lpstr>
      <vt:lpstr>PowerPoint 프레젠테이션</vt:lpstr>
      <vt:lpstr>PowerPoint 프레젠테이션</vt:lpstr>
      <vt:lpstr>2022-03-23</vt:lpstr>
      <vt:lpstr>PowerPoint 프레젠테이션</vt:lpstr>
      <vt:lpstr>2022-03-28</vt:lpstr>
      <vt:lpstr>PowerPoint 프레젠테이션</vt:lpstr>
      <vt:lpstr>PowerPoint 프레젠테이션</vt:lpstr>
      <vt:lpstr>PowerPoint 프레젠테이션</vt:lpstr>
      <vt:lpstr>2022-03-30</vt:lpstr>
      <vt:lpstr>2022-04-04</vt:lpstr>
      <vt:lpstr>2022-04-06</vt:lpstr>
      <vt:lpstr>2022-04-11</vt:lpstr>
      <vt:lpstr>2022-04-13</vt:lpstr>
      <vt:lpstr>PowerPoint 프레젠테이션</vt:lpstr>
      <vt:lpstr>PowerPoint 프레젠테이션</vt:lpstr>
      <vt:lpstr>2022-04-18</vt:lpstr>
      <vt:lpstr>PowerPoint 프레젠테이션</vt:lpstr>
      <vt:lpstr>2022-04-20</vt:lpstr>
      <vt:lpstr>PowerPoint 프레젠테이션</vt:lpstr>
      <vt:lpstr>PowerPoint 프레젠테이션</vt:lpstr>
      <vt:lpstr>2022-04-25</vt:lpstr>
      <vt:lpstr>2022-05-04</vt:lpstr>
      <vt:lpstr>2022-05-09</vt:lpstr>
      <vt:lpstr>2022-05-11</vt:lpstr>
      <vt:lpstr>Affine Transformation</vt:lpstr>
      <vt:lpstr>2022-05-16</vt:lpstr>
      <vt:lpstr>2022-05-18</vt:lpstr>
      <vt:lpstr>PowerPoint 프레젠테이션</vt:lpstr>
      <vt:lpstr>PowerPoint 프레젠테이션</vt:lpstr>
      <vt:lpstr>2022-05-23</vt:lpstr>
      <vt:lpstr>PowerPoint 프레젠테이션</vt:lpstr>
      <vt:lpstr>2022-05-25</vt:lpstr>
      <vt:lpstr>PowerPoint 프레젠테이션</vt:lpstr>
      <vt:lpstr>PowerPoint 프레젠테이션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Sungwoon Choi</dc:creator>
  <cp:lastModifiedBy>user</cp:lastModifiedBy>
  <cp:revision>1714</cp:revision>
  <cp:lastPrinted>2022-04-04T00:35:00Z</cp:lastPrinted>
  <dcterms:created xsi:type="dcterms:W3CDTF">2014-02-08T16:07:40Z</dcterms:created>
  <dcterms:modified xsi:type="dcterms:W3CDTF">2022-05-25T01:13:34Z</dcterms:modified>
</cp:coreProperties>
</file>