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5" r:id="rId31"/>
    <p:sldId id="324" r:id="rId32"/>
    <p:sldId id="326" r:id="rId33"/>
    <p:sldId id="327" r:id="rId34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91" d="100"/>
          <a:sy n="91" d="100"/>
        </p:scale>
        <p:origin x="1854" y="102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2"/>
            <a:r>
              <a:rPr lang="en-US" altLang="ko-KR" dirty="0" err="1"/>
              <a:t>DrawingPanel</a:t>
            </a:r>
            <a:endParaRPr lang="en-US" altLang="ko-KR" dirty="0"/>
          </a:p>
          <a:p>
            <a:pPr lvl="2"/>
            <a:r>
              <a:rPr lang="en-US" altLang="ko-KR" dirty="0" err="1"/>
              <a:t>Tshape</a:t>
            </a:r>
            <a:endParaRPr lang="en-US" altLang="ko-KR" dirty="0"/>
          </a:p>
          <a:p>
            <a:pPr lvl="2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Design Principles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Coupling Low</a:t>
            </a:r>
          </a:p>
          <a:p>
            <a:pPr lvl="2"/>
            <a:r>
              <a:rPr lang="en-US" altLang="ko-KR" dirty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474837" y="3376364"/>
            <a:ext cx="1296144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78097" y="4744516"/>
            <a:ext cx="1224136" cy="85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25" idx="3"/>
            <a:endCxn id="16" idx="1"/>
          </p:cNvCxnSpPr>
          <p:nvPr/>
        </p:nvCxnSpPr>
        <p:spPr bwMode="auto">
          <a:xfrm>
            <a:off x="3059013" y="3808412"/>
            <a:ext cx="719083" cy="1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 bwMode="auto">
          <a:xfrm>
            <a:off x="3778096" y="337636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직선 화살표 연결선 20"/>
          <p:cNvCxnSpPr>
            <a:stCxn id="16" idx="2"/>
            <a:endCxn id="24" idx="0"/>
          </p:cNvCxnSpPr>
          <p:nvPr/>
        </p:nvCxnSpPr>
        <p:spPr bwMode="auto">
          <a:xfrm>
            <a:off x="4390164" y="4243769"/>
            <a:ext cx="1" cy="500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순서도: 판단 24"/>
          <p:cNvSpPr/>
          <p:nvPr/>
        </p:nvSpPr>
        <p:spPr bwMode="auto">
          <a:xfrm>
            <a:off x="2770981" y="366439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판단 36"/>
          <p:cNvSpPr/>
          <p:nvPr/>
        </p:nvSpPr>
        <p:spPr bwMode="auto">
          <a:xfrm>
            <a:off x="1974367" y="424064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꺾인 연결선 30"/>
          <p:cNvCxnSpPr>
            <a:stCxn id="37" idx="2"/>
            <a:endCxn id="24" idx="1"/>
          </p:cNvCxnSpPr>
          <p:nvPr/>
        </p:nvCxnSpPr>
        <p:spPr bwMode="auto">
          <a:xfrm rot="16200000" flipH="1">
            <a:off x="2627760" y="4019301"/>
            <a:ext cx="640961" cy="16597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/>
          <p:cNvSpPr/>
          <p:nvPr/>
        </p:nvSpPr>
        <p:spPr bwMode="auto">
          <a:xfrm>
            <a:off x="5675174" y="4258694"/>
            <a:ext cx="1222183" cy="7456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x, y, w, h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판단 40"/>
          <p:cNvSpPr/>
          <p:nvPr/>
        </p:nvSpPr>
        <p:spPr bwMode="auto">
          <a:xfrm>
            <a:off x="5002232" y="5025623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꺾인 연결선 37"/>
          <p:cNvCxnSpPr>
            <a:stCxn id="41" idx="3"/>
            <a:endCxn id="40" idx="1"/>
          </p:cNvCxnSpPr>
          <p:nvPr/>
        </p:nvCxnSpPr>
        <p:spPr bwMode="auto">
          <a:xfrm flipV="1">
            <a:off x="5290264" y="4631496"/>
            <a:ext cx="384910" cy="53814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/>
          <p:cNvSpPr/>
          <p:nvPr/>
        </p:nvSpPr>
        <p:spPr bwMode="auto">
          <a:xfrm>
            <a:off x="5675174" y="5131483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Affine Transform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675174" y="5681930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Anchors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꺾인 연결선 45"/>
          <p:cNvCxnSpPr>
            <a:stCxn id="41" idx="3"/>
            <a:endCxn id="39" idx="1"/>
          </p:cNvCxnSpPr>
          <p:nvPr/>
        </p:nvCxnSpPr>
        <p:spPr bwMode="auto">
          <a:xfrm>
            <a:off x="5290264" y="5169639"/>
            <a:ext cx="384910" cy="1934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48"/>
          <p:cNvCxnSpPr>
            <a:stCxn id="41" idx="3"/>
            <a:endCxn id="45" idx="1"/>
          </p:cNvCxnSpPr>
          <p:nvPr/>
        </p:nvCxnSpPr>
        <p:spPr bwMode="auto">
          <a:xfrm>
            <a:off x="5290264" y="5169639"/>
            <a:ext cx="384910" cy="74393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꺾인 연결선 50"/>
          <p:cNvCxnSpPr>
            <a:stCxn id="16" idx="3"/>
            <a:endCxn id="39" idx="3"/>
          </p:cNvCxnSpPr>
          <p:nvPr/>
        </p:nvCxnSpPr>
        <p:spPr bwMode="auto">
          <a:xfrm>
            <a:off x="5002232" y="3810067"/>
            <a:ext cx="1895125" cy="1553056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꺾인 연결선 53"/>
          <p:cNvCxnSpPr>
            <a:stCxn id="16" idx="3"/>
            <a:endCxn id="45" idx="3"/>
          </p:cNvCxnSpPr>
          <p:nvPr/>
        </p:nvCxnSpPr>
        <p:spPr bwMode="auto">
          <a:xfrm>
            <a:off x="5002232" y="3810067"/>
            <a:ext cx="1895125" cy="2103503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직사각형 56"/>
          <p:cNvSpPr/>
          <p:nvPr/>
        </p:nvSpPr>
        <p:spPr bwMode="auto">
          <a:xfrm>
            <a:off x="3778096" y="235605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Color Changer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677111" y="6232377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Attributes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꺾인 연결선 58"/>
          <p:cNvCxnSpPr>
            <a:stCxn id="41" idx="3"/>
            <a:endCxn id="58" idx="1"/>
          </p:cNvCxnSpPr>
          <p:nvPr/>
        </p:nvCxnSpPr>
        <p:spPr bwMode="auto">
          <a:xfrm>
            <a:off x="5290264" y="5169639"/>
            <a:ext cx="386847" cy="12943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꺾인 연결선 61"/>
          <p:cNvCxnSpPr>
            <a:stCxn id="57" idx="3"/>
            <a:endCxn id="58" idx="3"/>
          </p:cNvCxnSpPr>
          <p:nvPr/>
        </p:nvCxnSpPr>
        <p:spPr bwMode="auto">
          <a:xfrm>
            <a:off x="5002232" y="2789757"/>
            <a:ext cx="1897062" cy="3674260"/>
          </a:xfrm>
          <a:prstGeom prst="bentConnector3">
            <a:avLst>
              <a:gd name="adj1" fmla="val 112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Refactoring</a:t>
            </a:r>
          </a:p>
          <a:p>
            <a:pPr lvl="1"/>
            <a:r>
              <a:rPr lang="en-US" altLang="ko-KR" dirty="0"/>
              <a:t>Resize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Rotate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2022-06-01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D636BF-D1CC-0490-942A-2A30077433E2}"/>
              </a:ext>
            </a:extLst>
          </p:cNvPr>
          <p:cNvSpPr/>
          <p:nvPr/>
        </p:nvSpPr>
        <p:spPr bwMode="auto">
          <a:xfrm>
            <a:off x="1114797" y="2656284"/>
            <a:ext cx="108012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97A5B1-820A-7131-9FA6-BDB3EB73357A}"/>
              </a:ext>
            </a:extLst>
          </p:cNvPr>
          <p:cNvSpPr/>
          <p:nvPr/>
        </p:nvSpPr>
        <p:spPr bwMode="auto">
          <a:xfrm>
            <a:off x="2919523" y="2656284"/>
            <a:ext cx="1080120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화살표: 왼쪽으로 구부러짐 2">
            <a:extLst>
              <a:ext uri="{FF2B5EF4-FFF2-40B4-BE49-F238E27FC236}">
                <a16:creationId xmlns:a16="http://schemas.microsoft.com/office/drawing/2014/main" id="{1B800724-177F-6358-9C6D-B4D9D8312515}"/>
              </a:ext>
            </a:extLst>
          </p:cNvPr>
          <p:cNvSpPr/>
          <p:nvPr/>
        </p:nvSpPr>
        <p:spPr bwMode="auto">
          <a:xfrm>
            <a:off x="2338933" y="2728292"/>
            <a:ext cx="504056" cy="504056"/>
          </a:xfrm>
          <a:prstGeom prst="curved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A83F8-65EB-65AF-F31C-DE375E355563}"/>
              </a:ext>
            </a:extLst>
          </p:cNvPr>
          <p:cNvSpPr/>
          <p:nvPr/>
        </p:nvSpPr>
        <p:spPr bwMode="auto">
          <a:xfrm>
            <a:off x="7863838" y="2656284"/>
            <a:ext cx="1080120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8AE71DBF-894A-B7E9-73E2-D1CA049F5DA2}"/>
              </a:ext>
            </a:extLst>
          </p:cNvPr>
          <p:cNvSpPr/>
          <p:nvPr/>
        </p:nvSpPr>
        <p:spPr bwMode="auto">
          <a:xfrm>
            <a:off x="4046210" y="2656284"/>
            <a:ext cx="1080120" cy="64807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187C70-50F9-903C-CFC7-419EBD78D51A}"/>
              </a:ext>
            </a:extLst>
          </p:cNvPr>
          <p:cNvSpPr/>
          <p:nvPr/>
        </p:nvSpPr>
        <p:spPr bwMode="auto">
          <a:xfrm>
            <a:off x="4430289" y="4096442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8D787B-ADD6-E923-7D1D-1693265CF09A}"/>
              </a:ext>
            </a:extLst>
          </p:cNvPr>
          <p:cNvSpPr/>
          <p:nvPr/>
        </p:nvSpPr>
        <p:spPr bwMode="auto">
          <a:xfrm>
            <a:off x="5969503" y="4096442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9A1E9-3FD2-9FEB-43E4-9D016A6BCDA6}"/>
              </a:ext>
            </a:extLst>
          </p:cNvPr>
          <p:cNvSpPr/>
          <p:nvPr/>
        </p:nvSpPr>
        <p:spPr bwMode="auto">
          <a:xfrm>
            <a:off x="5207096" y="2656284"/>
            <a:ext cx="1080120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Buffer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9EB2CD7-BBE7-688B-E3AB-AC59CD8317ED}"/>
              </a:ext>
            </a:extLst>
          </p:cNvPr>
          <p:cNvSpPr/>
          <p:nvPr/>
        </p:nvSpPr>
        <p:spPr bwMode="auto">
          <a:xfrm>
            <a:off x="6317698" y="2548272"/>
            <a:ext cx="1405750" cy="864096"/>
          </a:xfrm>
          <a:prstGeom prst="leftArrow">
            <a:avLst>
              <a:gd name="adj1" fmla="val 77666"/>
              <a:gd name="adj2" fmla="val 278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Image Buffer Graphics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1B2DBD3-FDB0-D0D1-2CC0-2E702C840555}"/>
              </a:ext>
            </a:extLst>
          </p:cNvPr>
          <p:cNvSpPr/>
          <p:nvPr/>
        </p:nvSpPr>
        <p:spPr bwMode="auto">
          <a:xfrm>
            <a:off x="5590800" y="4240460"/>
            <a:ext cx="292292" cy="36004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502B4-C431-D306-5AE6-1952346932BA}"/>
              </a:ext>
            </a:extLst>
          </p:cNvPr>
          <p:cNvSpPr txBox="1"/>
          <p:nvPr/>
        </p:nvSpPr>
        <p:spPr>
          <a:xfrm>
            <a:off x="4806440" y="3664396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E6A31-8EB0-8402-72A7-DB02B6B5D4E9}"/>
              </a:ext>
            </a:extLst>
          </p:cNvPr>
          <p:cNvSpPr txBox="1"/>
          <p:nvPr/>
        </p:nvSpPr>
        <p:spPr>
          <a:xfrm>
            <a:off x="6375164" y="3672780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 err="1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07A70-23AA-682F-B518-883F2FA11A4E}"/>
              </a:ext>
            </a:extLst>
          </p:cNvPr>
          <p:cNvSpPr/>
          <p:nvPr/>
        </p:nvSpPr>
        <p:spPr bwMode="auto">
          <a:xfrm>
            <a:off x="7518890" y="4101434"/>
            <a:ext cx="10801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Buffer ----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4A04C7-8134-6F09-1C06-5C64BDDA8300}"/>
              </a:ext>
            </a:extLst>
          </p:cNvPr>
          <p:cNvSpPr txBox="1"/>
          <p:nvPr/>
        </p:nvSpPr>
        <p:spPr>
          <a:xfrm>
            <a:off x="7924551" y="3677772"/>
            <a:ext cx="26879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 err="1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D8B34FF-7719-B149-BCE6-9D9610424D0E}"/>
              </a:ext>
            </a:extLst>
          </p:cNvPr>
          <p:cNvSpPr/>
          <p:nvPr/>
        </p:nvSpPr>
        <p:spPr bwMode="auto">
          <a:xfrm>
            <a:off x="7138110" y="4256279"/>
            <a:ext cx="292292" cy="36004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CC7D72-5E18-71E7-A537-B53A30596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Parent</a:t>
            </a:r>
          </a:p>
          <a:p>
            <a:pPr lvl="3"/>
            <a:r>
              <a:rPr lang="en-US" altLang="ko-KR" dirty="0"/>
              <a:t>Manage child Lifecycle</a:t>
            </a:r>
          </a:p>
          <a:p>
            <a:pPr lvl="4"/>
            <a:r>
              <a:rPr lang="en-US" altLang="ko-KR" dirty="0"/>
              <a:t>Create/delete</a:t>
            </a:r>
          </a:p>
          <a:p>
            <a:pPr lvl="4"/>
            <a:r>
              <a:rPr lang="en-US" altLang="ko-KR" dirty="0"/>
              <a:t>Register</a:t>
            </a:r>
          </a:p>
          <a:p>
            <a:pPr lvl="4"/>
            <a:r>
              <a:rPr lang="en-US" altLang="ko-KR" dirty="0"/>
              <a:t>Association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-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4"/>
            <a:r>
              <a:rPr lang="en-US" altLang="ko-KR" dirty="0"/>
              <a:t>New – memory allocation</a:t>
            </a:r>
          </a:p>
          <a:p>
            <a:pPr lvl="4"/>
            <a:r>
              <a:rPr lang="en-US" altLang="ko-KR" dirty="0"/>
              <a:t>Call constructor</a:t>
            </a:r>
          </a:p>
          <a:p>
            <a:pPr lvl="5"/>
            <a:r>
              <a:rPr lang="en-US" altLang="ko-KR" dirty="0"/>
              <a:t>Set attributes</a:t>
            </a:r>
          </a:p>
          <a:p>
            <a:pPr lvl="5"/>
            <a:r>
              <a:rPr lang="en-US" altLang="ko-KR" dirty="0"/>
              <a:t>New Child</a:t>
            </a:r>
          </a:p>
          <a:p>
            <a:pPr lvl="6"/>
            <a:r>
              <a:rPr lang="en-US" altLang="ko-KR" dirty="0"/>
              <a:t>Call Constructor</a:t>
            </a:r>
          </a:p>
          <a:p>
            <a:pPr lvl="5"/>
            <a:r>
              <a:rPr lang="en-US" altLang="ko-KR" dirty="0"/>
              <a:t>Add Child</a:t>
            </a:r>
          </a:p>
          <a:p>
            <a:pPr lvl="5"/>
            <a:r>
              <a:rPr lang="en-US" altLang="ko-KR" dirty="0"/>
              <a:t>Associate child with another child</a:t>
            </a:r>
          </a:p>
          <a:p>
            <a:pPr lvl="3"/>
            <a:r>
              <a:rPr lang="en-US" altLang="ko-KR" dirty="0"/>
              <a:t>1.5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4"/>
            <a:r>
              <a:rPr lang="ko-KR" altLang="en-US" dirty="0"/>
              <a:t>위치</a:t>
            </a:r>
            <a:r>
              <a:rPr lang="en-US" altLang="ko-KR" dirty="0"/>
              <a:t>/</a:t>
            </a:r>
            <a:r>
              <a:rPr lang="ko-KR" altLang="en-US" dirty="0"/>
              <a:t>크기 계산</a:t>
            </a:r>
            <a:endParaRPr lang="en-US" altLang="ko-KR" dirty="0"/>
          </a:p>
          <a:p>
            <a:pPr lvl="5"/>
            <a:r>
              <a:rPr lang="en-US" altLang="ko-KR" dirty="0" err="1"/>
              <a:t>setVisible</a:t>
            </a:r>
            <a:r>
              <a:rPr lang="en-US" altLang="ko-KR" dirty="0"/>
              <a:t>(True);</a:t>
            </a:r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4"/>
            <a:r>
              <a:rPr lang="en-US" altLang="ko-KR" dirty="0"/>
              <a:t>Derived Attributes</a:t>
            </a:r>
          </a:p>
          <a:p>
            <a:pPr lvl="5"/>
            <a:r>
              <a:rPr lang="en-US" altLang="ko-KR" dirty="0"/>
              <a:t>Associated action</a:t>
            </a:r>
          </a:p>
          <a:p>
            <a:pPr lvl="6"/>
            <a:r>
              <a:rPr lang="en-US" altLang="ko-KR" dirty="0" err="1"/>
              <a:t>DoClick</a:t>
            </a:r>
            <a:r>
              <a:rPr lang="en-US" altLang="ko-KR" dirty="0"/>
              <a:t>();</a:t>
            </a:r>
          </a:p>
          <a:p>
            <a:pPr lvl="5"/>
            <a:r>
              <a:rPr lang="en-US" altLang="ko-KR" dirty="0"/>
              <a:t>Size</a:t>
            </a:r>
          </a:p>
          <a:p>
            <a:pPr lvl="3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CAA90-5AEC-7E20-3E26-BD21CAE58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92F4C-FCC4-8E47-2BD1-802842759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0BAC0-8571-1AD8-6671-BBC7D60AA455}"/>
              </a:ext>
            </a:extLst>
          </p:cNvPr>
          <p:cNvSpPr/>
          <p:nvPr/>
        </p:nvSpPr>
        <p:spPr bwMode="auto">
          <a:xfrm>
            <a:off x="5867325" y="1216124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FB55B-7329-0DAD-7189-A653D18EF931}"/>
              </a:ext>
            </a:extLst>
          </p:cNvPr>
          <p:cNvSpPr/>
          <p:nvPr/>
        </p:nvSpPr>
        <p:spPr bwMode="auto">
          <a:xfrm>
            <a:off x="4430911" y="2368252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E46197-8829-F4F9-2127-6C225B8A1308}"/>
              </a:ext>
            </a:extLst>
          </p:cNvPr>
          <p:cNvSpPr/>
          <p:nvPr/>
        </p:nvSpPr>
        <p:spPr bwMode="auto">
          <a:xfrm>
            <a:off x="5867325" y="2368252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C3DC7A-9003-5540-79B8-BA9F811AD6E0}"/>
              </a:ext>
            </a:extLst>
          </p:cNvPr>
          <p:cNvSpPr/>
          <p:nvPr/>
        </p:nvSpPr>
        <p:spPr bwMode="auto">
          <a:xfrm>
            <a:off x="7595517" y="2368251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6D9A00F-6FE2-25CC-F54E-E6CBB271E2A7}"/>
              </a:ext>
            </a:extLst>
          </p:cNvPr>
          <p:cNvSpPr/>
          <p:nvPr/>
        </p:nvSpPr>
        <p:spPr bwMode="auto">
          <a:xfrm>
            <a:off x="6385237" y="1882658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1FB0A9C-6159-3EDA-4549-66573BA23E89}"/>
              </a:ext>
            </a:extLst>
          </p:cNvPr>
          <p:cNvCxnSpPr>
            <a:stCxn id="13" idx="2"/>
            <a:endCxn id="10" idx="0"/>
          </p:cNvCxnSpPr>
          <p:nvPr/>
        </p:nvCxnSpPr>
        <p:spPr bwMode="auto">
          <a:xfrm rot="5400000">
            <a:off x="5705225" y="1542350"/>
            <a:ext cx="216025" cy="14357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D55482D-5C6F-EFDB-E1AE-923ACF0FCEDA}"/>
              </a:ext>
            </a:extLst>
          </p:cNvPr>
          <p:cNvCxnSpPr>
            <a:stCxn id="13" idx="2"/>
            <a:endCxn id="12" idx="0"/>
          </p:cNvCxnSpPr>
          <p:nvPr/>
        </p:nvCxnSpPr>
        <p:spPr bwMode="auto">
          <a:xfrm rot="16200000" flipH="1">
            <a:off x="7287528" y="1395825"/>
            <a:ext cx="216024" cy="17288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132B243-D646-60AD-D6E5-C77BAFDE6DC0}"/>
              </a:ext>
            </a:extLst>
          </p:cNvPr>
          <p:cNvCxnSpPr>
            <a:stCxn id="13" idx="2"/>
            <a:endCxn id="11" idx="0"/>
          </p:cNvCxnSpPr>
          <p:nvPr/>
        </p:nvCxnSpPr>
        <p:spPr bwMode="auto">
          <a:xfrm rot="16200000" flipH="1">
            <a:off x="6423432" y="2259921"/>
            <a:ext cx="216025" cy="6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51694F-E207-7E37-4D3D-91FE2FBCA504}"/>
              </a:ext>
            </a:extLst>
          </p:cNvPr>
          <p:cNvSpPr/>
          <p:nvPr/>
        </p:nvSpPr>
        <p:spPr bwMode="auto">
          <a:xfrm>
            <a:off x="4401218" y="3592388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596147-D415-067F-E3E8-4B065A6C4BBC}"/>
              </a:ext>
            </a:extLst>
          </p:cNvPr>
          <p:cNvSpPr/>
          <p:nvPr/>
        </p:nvSpPr>
        <p:spPr bwMode="auto">
          <a:xfrm>
            <a:off x="5866689" y="3592388"/>
            <a:ext cx="1328873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rectButton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B453AD0E-EF4D-6EB3-D4DF-0B943AD60021}"/>
              </a:ext>
            </a:extLst>
          </p:cNvPr>
          <p:cNvSpPr/>
          <p:nvPr/>
        </p:nvSpPr>
        <p:spPr bwMode="auto">
          <a:xfrm>
            <a:off x="4929348" y="3016323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F481933E-7B26-FCC7-7132-81D345D45D24}"/>
              </a:ext>
            </a:extLst>
          </p:cNvPr>
          <p:cNvSpPr/>
          <p:nvPr/>
        </p:nvSpPr>
        <p:spPr bwMode="auto">
          <a:xfrm>
            <a:off x="6385237" y="3027990"/>
            <a:ext cx="291778" cy="26956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CB2C271-B081-556F-F6DA-126D6A4B9CB9}"/>
              </a:ext>
            </a:extLst>
          </p:cNvPr>
          <p:cNvCxnSpPr>
            <a:stCxn id="25" idx="2"/>
            <a:endCxn id="23" idx="0"/>
          </p:cNvCxnSpPr>
          <p:nvPr/>
        </p:nvCxnSpPr>
        <p:spPr bwMode="auto">
          <a:xfrm flipH="1">
            <a:off x="5065655" y="3285892"/>
            <a:ext cx="9582" cy="306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88BE61-393C-865C-0B12-932E3E6D34C2}"/>
              </a:ext>
            </a:extLst>
          </p:cNvPr>
          <p:cNvCxnSpPr>
            <a:stCxn id="26" idx="2"/>
            <a:endCxn id="24" idx="0"/>
          </p:cNvCxnSpPr>
          <p:nvPr/>
        </p:nvCxnSpPr>
        <p:spPr bwMode="auto">
          <a:xfrm>
            <a:off x="6531126" y="3297559"/>
            <a:ext cx="0" cy="2948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CB2F4E-D488-297A-D3AD-3A8E1FE886B9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7196198" y="2692287"/>
            <a:ext cx="39931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883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176C21-4740-4937-497A-2C36B51C84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Anchor </a:t>
            </a:r>
            <a:r>
              <a:rPr lang="ko-KR" altLang="en-US" dirty="0"/>
              <a:t>제대로 그리기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3FA8DC1-038C-CB05-A573-C0A7BBCD8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기말 평가</a:t>
            </a:r>
            <a:endParaRPr lang="en-US" altLang="ko-KR" dirty="0"/>
          </a:p>
          <a:p>
            <a:pPr lvl="1"/>
            <a:r>
              <a:rPr lang="en-US" altLang="ko-KR" dirty="0"/>
              <a:t>2022-06-15(</a:t>
            </a:r>
            <a:r>
              <a:rPr lang="ko-KR" altLang="en-US" dirty="0"/>
              <a:t>수요일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중간평가와 동일한 방식</a:t>
            </a:r>
            <a:endParaRPr lang="en-US" altLang="ko-KR" dirty="0"/>
          </a:p>
          <a:p>
            <a:pPr lvl="1"/>
            <a:r>
              <a:rPr lang="ko-KR" altLang="en-US" dirty="0"/>
              <a:t>구현된 기능 </a:t>
            </a:r>
            <a:r>
              <a:rPr lang="en-US" altLang="ko-KR" dirty="0"/>
              <a:t>x 5</a:t>
            </a:r>
            <a:r>
              <a:rPr lang="ko-KR" altLang="en-US" dirty="0"/>
              <a:t>점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F0CF6-243F-A66F-8DD5-C872A2B5E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7D7D3-16D0-68CB-0132-F80295A8E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69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2022-06-08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개발 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Repaint</a:t>
            </a:r>
          </a:p>
          <a:p>
            <a:pPr lvl="1"/>
            <a:r>
              <a:rPr lang="en-US" altLang="ko-KR" dirty="0" smtClean="0"/>
              <a:t>Refactoring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40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Transformation</a:t>
            </a:r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Affine Transformation</a:t>
            </a:r>
          </a:p>
          <a:p>
            <a:pPr lvl="3"/>
            <a:r>
              <a:rPr lang="en-US" altLang="ko-KR" dirty="0" smtClean="0"/>
              <a:t>Transformed shape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Graphics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6333503" y="4591725"/>
            <a:ext cx="2160240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551401" y="4774203"/>
            <a:ext cx="165618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개발 프로세스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요구사항 </a:t>
            </a:r>
            <a:r>
              <a:rPr lang="en-US" altLang="ko-KR" dirty="0" smtClean="0"/>
              <a:t>(Requirements) – </a:t>
            </a:r>
            <a:r>
              <a:rPr lang="ko-KR" altLang="en-US" dirty="0" smtClean="0"/>
              <a:t>모호성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 </a:t>
            </a:r>
            <a:r>
              <a:rPr lang="en-US" altLang="ko-KR" dirty="0" smtClean="0"/>
              <a:t>(Analysis) –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설계 </a:t>
            </a:r>
            <a:r>
              <a:rPr lang="en-US" altLang="ko-KR" dirty="0" smtClean="0"/>
              <a:t>(Design) –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계획</a:t>
            </a:r>
            <a:endParaRPr lang="en-US" altLang="ko-KR" dirty="0"/>
          </a:p>
          <a:p>
            <a:pPr lvl="2"/>
            <a:r>
              <a:rPr lang="ko-KR" altLang="en-US" dirty="0" smtClean="0"/>
              <a:t>구현 </a:t>
            </a:r>
            <a:r>
              <a:rPr lang="en-US" altLang="ko-KR" dirty="0" smtClean="0"/>
              <a:t>(Implementation) – </a:t>
            </a:r>
            <a:r>
              <a:rPr lang="ko-KR" altLang="en-US" dirty="0" smtClean="0"/>
              <a:t>확정적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</a:t>
            </a:r>
            <a:r>
              <a:rPr lang="en-US" altLang="ko-KR" dirty="0" smtClean="0"/>
              <a:t>(Test)</a:t>
            </a:r>
          </a:p>
          <a:p>
            <a:pPr lvl="3"/>
            <a:r>
              <a:rPr lang="ko-KR" altLang="en-US" dirty="0" smtClean="0"/>
              <a:t>단위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내부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알파 버전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시스템 테스트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 환경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베타 버전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Architecture</a:t>
            </a:r>
          </a:p>
          <a:p>
            <a:pPr lvl="1"/>
            <a:r>
              <a:rPr lang="en-US" altLang="ko-KR" dirty="0" smtClean="0"/>
              <a:t>Drawing Panel</a:t>
            </a:r>
          </a:p>
          <a:p>
            <a:pPr lvl="2"/>
            <a:r>
              <a:rPr lang="en-US" altLang="ko-KR" dirty="0" smtClean="0"/>
              <a:t>Drawing</a:t>
            </a:r>
          </a:p>
          <a:p>
            <a:pPr lvl="1"/>
            <a:r>
              <a:rPr lang="en-US" altLang="ko-KR" dirty="0" smtClean="0"/>
              <a:t>Transformer</a:t>
            </a:r>
          </a:p>
          <a:p>
            <a:pPr lvl="2"/>
            <a:r>
              <a:rPr lang="en-US" altLang="ko-KR" dirty="0" smtClean="0"/>
              <a:t>Affine Transform</a:t>
            </a:r>
          </a:p>
          <a:p>
            <a:pPr lvl="1"/>
            <a:r>
              <a:rPr lang="en-US" altLang="ko-KR" dirty="0" smtClean="0"/>
              <a:t>Shape</a:t>
            </a:r>
          </a:p>
          <a:p>
            <a:pPr lvl="2"/>
            <a:r>
              <a:rPr lang="en-US" altLang="ko-KR" dirty="0" smtClean="0"/>
              <a:t>Graphics Attribute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227365" y="2008212"/>
            <a:ext cx="2160240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515397" y="2224236"/>
            <a:ext cx="165618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875437" y="2800300"/>
            <a:ext cx="504056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379493" y="2415745"/>
            <a:ext cx="504056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153483" y="5203793"/>
            <a:ext cx="165618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981575" y="5383813"/>
            <a:ext cx="504056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8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42128</TotalTime>
  <Words>1212</Words>
  <Application>Microsoft Office PowerPoint</Application>
  <PresentationFormat>사용자 지정</PresentationFormat>
  <Paragraphs>718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2022-06-01</vt:lpstr>
      <vt:lpstr>PowerPoint 프레젠테이션</vt:lpstr>
      <vt:lpstr>PowerPoint 프레젠테이션</vt:lpstr>
      <vt:lpstr>2022-06-08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1701</cp:revision>
  <cp:lastPrinted>2022-04-04T00:35:00Z</cp:lastPrinted>
  <dcterms:created xsi:type="dcterms:W3CDTF">2014-02-08T16:07:40Z</dcterms:created>
  <dcterms:modified xsi:type="dcterms:W3CDTF">2022-06-08T02:48:16Z</dcterms:modified>
</cp:coreProperties>
</file>