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671" r:id="rId2"/>
  </p:sldMasterIdLst>
  <p:notesMasterIdLst>
    <p:notesMasterId r:id="rId29"/>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Lst>
  <p:sldSz cx="12192000" cy="6858000"/>
  <p:notesSz cx="6858000" cy="9144000"/>
  <p:embeddedFontLst>
    <p:embeddedFont>
      <p:font typeface="Century Gothic" panose="020B0502020202020204" pitchFamily="34" charset="0"/>
      <p:regular r:id="rId30"/>
      <p:bold r:id="rId31"/>
      <p:italic r:id="rId32"/>
      <p:boldItalic r:id="rId33"/>
    </p:embeddedFont>
    <p:embeddedFont>
      <p:font typeface="Palatino Linotype" panose="02040502050505030304" pitchFamily="18" charset="0"/>
      <p:regular r:id="rId34"/>
      <p:bold r:id="rId35"/>
      <p:italic r:id="rId36"/>
      <p:boldItalic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37"/>
  </p:normalViewPr>
  <p:slideViewPr>
    <p:cSldViewPr snapToGrid="0" snapToObjects="1">
      <p:cViewPr varScale="1">
        <p:scale>
          <a:sx n="103" d="100"/>
          <a:sy n="103" d="100"/>
        </p:scale>
        <p:origin x="89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viewProps" Target="viewProps.xml"/><Relationship Id="rId21" Type="http://schemas.openxmlformats.org/officeDocument/2006/relationships/slide" Target="slides/slide19.xml"/><Relationship Id="rId34" Type="http://schemas.openxmlformats.org/officeDocument/2006/relationships/font" Target="fonts/font5.fntdata"/><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notesMaster" Target="notesMasters/notesMaster1.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font" Target="fonts/font3.fntdata"/><Relationship Id="rId37" Type="http://schemas.openxmlformats.org/officeDocument/2006/relationships/font" Target="fonts/font8.fntdata"/><Relationship Id="rId40"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font" Target="fonts/font7.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2.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font" Target="fonts/font1.fntdata"/><Relationship Id="rId35" Type="http://schemas.openxmlformats.org/officeDocument/2006/relationships/font" Target="fonts/font6.fntdata"/><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font" Target="fonts/font4.fntdata"/><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Palatino Linotype"/>
                <a:ea typeface="Palatino Linotype"/>
                <a:cs typeface="Palatino Linotype"/>
                <a:sym typeface="Palatino Linotype"/>
              </a:defRPr>
            </a:lvl1pPr>
            <a:lvl2pPr marR="0" lvl="1" algn="l" rtl="0">
              <a:spcBef>
                <a:spcPts val="0"/>
              </a:spcBef>
              <a:spcAft>
                <a:spcPts val="0"/>
              </a:spcAft>
              <a:buSzPts val="1400"/>
              <a:buNone/>
              <a:defRPr sz="1800" b="0" i="0" u="none" strike="noStrike" cap="none">
                <a:solidFill>
                  <a:schemeClr val="dk1"/>
                </a:solidFill>
                <a:latin typeface="Palatino Linotype"/>
                <a:ea typeface="Palatino Linotype"/>
                <a:cs typeface="Palatino Linotype"/>
                <a:sym typeface="Palatino Linotype"/>
              </a:defRPr>
            </a:lvl2pPr>
            <a:lvl3pPr marR="0" lvl="2" algn="l" rtl="0">
              <a:spcBef>
                <a:spcPts val="0"/>
              </a:spcBef>
              <a:spcAft>
                <a:spcPts val="0"/>
              </a:spcAft>
              <a:buSzPts val="1400"/>
              <a:buNone/>
              <a:defRPr sz="1800" b="0" i="0" u="none" strike="noStrike" cap="none">
                <a:solidFill>
                  <a:schemeClr val="dk1"/>
                </a:solidFill>
                <a:latin typeface="Palatino Linotype"/>
                <a:ea typeface="Palatino Linotype"/>
                <a:cs typeface="Palatino Linotype"/>
                <a:sym typeface="Palatino Linotype"/>
              </a:defRPr>
            </a:lvl3pPr>
            <a:lvl4pPr marR="0" lvl="3" algn="l" rtl="0">
              <a:spcBef>
                <a:spcPts val="0"/>
              </a:spcBef>
              <a:spcAft>
                <a:spcPts val="0"/>
              </a:spcAft>
              <a:buSzPts val="1400"/>
              <a:buNone/>
              <a:defRPr sz="1800" b="0" i="0" u="none" strike="noStrike" cap="none">
                <a:solidFill>
                  <a:schemeClr val="dk1"/>
                </a:solidFill>
                <a:latin typeface="Palatino Linotype"/>
                <a:ea typeface="Palatino Linotype"/>
                <a:cs typeface="Palatino Linotype"/>
                <a:sym typeface="Palatino Linotype"/>
              </a:defRPr>
            </a:lvl4pPr>
            <a:lvl5pPr marR="0" lvl="4" algn="l" rtl="0">
              <a:spcBef>
                <a:spcPts val="0"/>
              </a:spcBef>
              <a:spcAft>
                <a:spcPts val="0"/>
              </a:spcAft>
              <a:buSzPts val="1400"/>
              <a:buNone/>
              <a:defRPr sz="1800" b="0" i="0" u="none" strike="noStrike" cap="none">
                <a:solidFill>
                  <a:schemeClr val="dk1"/>
                </a:solidFill>
                <a:latin typeface="Palatino Linotype"/>
                <a:ea typeface="Palatino Linotype"/>
                <a:cs typeface="Palatino Linotype"/>
                <a:sym typeface="Palatino Linotype"/>
              </a:defRPr>
            </a:lvl5pPr>
            <a:lvl6pPr marR="0" lvl="5" algn="l" rtl="0">
              <a:spcBef>
                <a:spcPts val="0"/>
              </a:spcBef>
              <a:spcAft>
                <a:spcPts val="0"/>
              </a:spcAft>
              <a:buSzPts val="1400"/>
              <a:buNone/>
              <a:defRPr sz="1800" b="0" i="0" u="none" strike="noStrike" cap="none">
                <a:solidFill>
                  <a:schemeClr val="dk1"/>
                </a:solidFill>
                <a:latin typeface="Palatino Linotype"/>
                <a:ea typeface="Palatino Linotype"/>
                <a:cs typeface="Palatino Linotype"/>
                <a:sym typeface="Palatino Linotype"/>
              </a:defRPr>
            </a:lvl6pPr>
            <a:lvl7pPr marR="0" lvl="6" algn="l" rtl="0">
              <a:spcBef>
                <a:spcPts val="0"/>
              </a:spcBef>
              <a:spcAft>
                <a:spcPts val="0"/>
              </a:spcAft>
              <a:buSzPts val="1400"/>
              <a:buNone/>
              <a:defRPr sz="1800" b="0" i="0" u="none" strike="noStrike" cap="none">
                <a:solidFill>
                  <a:schemeClr val="dk1"/>
                </a:solidFill>
                <a:latin typeface="Palatino Linotype"/>
                <a:ea typeface="Palatino Linotype"/>
                <a:cs typeface="Palatino Linotype"/>
                <a:sym typeface="Palatino Linotype"/>
              </a:defRPr>
            </a:lvl7pPr>
            <a:lvl8pPr marR="0" lvl="7" algn="l" rtl="0">
              <a:spcBef>
                <a:spcPts val="0"/>
              </a:spcBef>
              <a:spcAft>
                <a:spcPts val="0"/>
              </a:spcAft>
              <a:buSzPts val="1400"/>
              <a:buNone/>
              <a:defRPr sz="1800" b="0" i="0" u="none" strike="noStrike" cap="none">
                <a:solidFill>
                  <a:schemeClr val="dk1"/>
                </a:solidFill>
                <a:latin typeface="Palatino Linotype"/>
                <a:ea typeface="Palatino Linotype"/>
                <a:cs typeface="Palatino Linotype"/>
                <a:sym typeface="Palatino Linotype"/>
              </a:defRPr>
            </a:lvl8pPr>
            <a:lvl9pPr marR="0" lvl="8" algn="l" rtl="0">
              <a:spcBef>
                <a:spcPts val="0"/>
              </a:spcBef>
              <a:spcAft>
                <a:spcPts val="0"/>
              </a:spcAft>
              <a:buSzPts val="1400"/>
              <a:buNone/>
              <a:defRPr sz="1800" b="0" i="0" u="none" strike="noStrike" cap="none">
                <a:solidFill>
                  <a:schemeClr val="dk1"/>
                </a:solidFill>
                <a:latin typeface="Palatino Linotype"/>
                <a:ea typeface="Palatino Linotype"/>
                <a:cs typeface="Palatino Linotype"/>
                <a:sym typeface="Palatino Linotype"/>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Palatino Linotype"/>
                <a:ea typeface="Palatino Linotype"/>
                <a:cs typeface="Palatino Linotype"/>
                <a:sym typeface="Palatino Linotype"/>
              </a:defRPr>
            </a:lvl1pPr>
            <a:lvl2pPr marR="0" lvl="1" algn="l" rtl="0">
              <a:spcBef>
                <a:spcPts val="0"/>
              </a:spcBef>
              <a:spcAft>
                <a:spcPts val="0"/>
              </a:spcAft>
              <a:buSzPts val="1400"/>
              <a:buNone/>
              <a:defRPr sz="1800" b="0" i="0" u="none" strike="noStrike" cap="none">
                <a:solidFill>
                  <a:schemeClr val="dk1"/>
                </a:solidFill>
                <a:latin typeface="Palatino Linotype"/>
                <a:ea typeface="Palatino Linotype"/>
                <a:cs typeface="Palatino Linotype"/>
                <a:sym typeface="Palatino Linotype"/>
              </a:defRPr>
            </a:lvl2pPr>
            <a:lvl3pPr marR="0" lvl="2" algn="l" rtl="0">
              <a:spcBef>
                <a:spcPts val="0"/>
              </a:spcBef>
              <a:spcAft>
                <a:spcPts val="0"/>
              </a:spcAft>
              <a:buSzPts val="1400"/>
              <a:buNone/>
              <a:defRPr sz="1800" b="0" i="0" u="none" strike="noStrike" cap="none">
                <a:solidFill>
                  <a:schemeClr val="dk1"/>
                </a:solidFill>
                <a:latin typeface="Palatino Linotype"/>
                <a:ea typeface="Palatino Linotype"/>
                <a:cs typeface="Palatino Linotype"/>
                <a:sym typeface="Palatino Linotype"/>
              </a:defRPr>
            </a:lvl3pPr>
            <a:lvl4pPr marR="0" lvl="3" algn="l" rtl="0">
              <a:spcBef>
                <a:spcPts val="0"/>
              </a:spcBef>
              <a:spcAft>
                <a:spcPts val="0"/>
              </a:spcAft>
              <a:buSzPts val="1400"/>
              <a:buNone/>
              <a:defRPr sz="1800" b="0" i="0" u="none" strike="noStrike" cap="none">
                <a:solidFill>
                  <a:schemeClr val="dk1"/>
                </a:solidFill>
                <a:latin typeface="Palatino Linotype"/>
                <a:ea typeface="Palatino Linotype"/>
                <a:cs typeface="Palatino Linotype"/>
                <a:sym typeface="Palatino Linotype"/>
              </a:defRPr>
            </a:lvl4pPr>
            <a:lvl5pPr marR="0" lvl="4" algn="l" rtl="0">
              <a:spcBef>
                <a:spcPts val="0"/>
              </a:spcBef>
              <a:spcAft>
                <a:spcPts val="0"/>
              </a:spcAft>
              <a:buSzPts val="1400"/>
              <a:buNone/>
              <a:defRPr sz="1800" b="0" i="0" u="none" strike="noStrike" cap="none">
                <a:solidFill>
                  <a:schemeClr val="dk1"/>
                </a:solidFill>
                <a:latin typeface="Palatino Linotype"/>
                <a:ea typeface="Palatino Linotype"/>
                <a:cs typeface="Palatino Linotype"/>
                <a:sym typeface="Palatino Linotype"/>
              </a:defRPr>
            </a:lvl5pPr>
            <a:lvl6pPr marR="0" lvl="5" algn="l" rtl="0">
              <a:spcBef>
                <a:spcPts val="0"/>
              </a:spcBef>
              <a:spcAft>
                <a:spcPts val="0"/>
              </a:spcAft>
              <a:buSzPts val="1400"/>
              <a:buNone/>
              <a:defRPr sz="1800" b="0" i="0" u="none" strike="noStrike" cap="none">
                <a:solidFill>
                  <a:schemeClr val="dk1"/>
                </a:solidFill>
                <a:latin typeface="Palatino Linotype"/>
                <a:ea typeface="Palatino Linotype"/>
                <a:cs typeface="Palatino Linotype"/>
                <a:sym typeface="Palatino Linotype"/>
              </a:defRPr>
            </a:lvl6pPr>
            <a:lvl7pPr marR="0" lvl="6" algn="l" rtl="0">
              <a:spcBef>
                <a:spcPts val="0"/>
              </a:spcBef>
              <a:spcAft>
                <a:spcPts val="0"/>
              </a:spcAft>
              <a:buSzPts val="1400"/>
              <a:buNone/>
              <a:defRPr sz="1800" b="0" i="0" u="none" strike="noStrike" cap="none">
                <a:solidFill>
                  <a:schemeClr val="dk1"/>
                </a:solidFill>
                <a:latin typeface="Palatino Linotype"/>
                <a:ea typeface="Palatino Linotype"/>
                <a:cs typeface="Palatino Linotype"/>
                <a:sym typeface="Palatino Linotype"/>
              </a:defRPr>
            </a:lvl7pPr>
            <a:lvl8pPr marR="0" lvl="7" algn="l" rtl="0">
              <a:spcBef>
                <a:spcPts val="0"/>
              </a:spcBef>
              <a:spcAft>
                <a:spcPts val="0"/>
              </a:spcAft>
              <a:buSzPts val="1400"/>
              <a:buNone/>
              <a:defRPr sz="1800" b="0" i="0" u="none" strike="noStrike" cap="none">
                <a:solidFill>
                  <a:schemeClr val="dk1"/>
                </a:solidFill>
                <a:latin typeface="Palatino Linotype"/>
                <a:ea typeface="Palatino Linotype"/>
                <a:cs typeface="Palatino Linotype"/>
                <a:sym typeface="Palatino Linotype"/>
              </a:defRPr>
            </a:lvl8pPr>
            <a:lvl9pPr marR="0" lvl="8" algn="l" rtl="0">
              <a:spcBef>
                <a:spcPts val="0"/>
              </a:spcBef>
              <a:spcAft>
                <a:spcPts val="0"/>
              </a:spcAft>
              <a:buSzPts val="1400"/>
              <a:buNone/>
              <a:defRPr sz="1800" b="0" i="0" u="none" strike="noStrike" cap="none">
                <a:solidFill>
                  <a:schemeClr val="dk1"/>
                </a:solidFill>
                <a:latin typeface="Palatino Linotype"/>
                <a:ea typeface="Palatino Linotype"/>
                <a:cs typeface="Palatino Linotype"/>
                <a:sym typeface="Palatino Linotype"/>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Palatino Linotype"/>
                <a:ea typeface="Palatino Linotype"/>
                <a:cs typeface="Palatino Linotype"/>
                <a:sym typeface="Palatino Linotype"/>
              </a:defRPr>
            </a:lvl1pPr>
            <a:lvl2pPr marL="914400" marR="0" lvl="1" indent="-228600" algn="l" rtl="0">
              <a:spcBef>
                <a:spcPts val="0"/>
              </a:spcBef>
              <a:spcAft>
                <a:spcPts val="0"/>
              </a:spcAft>
              <a:buSzPts val="1400"/>
              <a:buNone/>
              <a:defRPr sz="1200" b="0" i="0" u="none" strike="noStrike" cap="none">
                <a:solidFill>
                  <a:schemeClr val="dk1"/>
                </a:solidFill>
                <a:latin typeface="Palatino Linotype"/>
                <a:ea typeface="Palatino Linotype"/>
                <a:cs typeface="Palatino Linotype"/>
                <a:sym typeface="Palatino Linotype"/>
              </a:defRPr>
            </a:lvl2pPr>
            <a:lvl3pPr marL="1371600" marR="0" lvl="2" indent="-228600" algn="l" rtl="0">
              <a:spcBef>
                <a:spcPts val="0"/>
              </a:spcBef>
              <a:spcAft>
                <a:spcPts val="0"/>
              </a:spcAft>
              <a:buSzPts val="1400"/>
              <a:buNone/>
              <a:defRPr sz="1200" b="0" i="0" u="none" strike="noStrike" cap="none">
                <a:solidFill>
                  <a:schemeClr val="dk1"/>
                </a:solidFill>
                <a:latin typeface="Palatino Linotype"/>
                <a:ea typeface="Palatino Linotype"/>
                <a:cs typeface="Palatino Linotype"/>
                <a:sym typeface="Palatino Linotype"/>
              </a:defRPr>
            </a:lvl3pPr>
            <a:lvl4pPr marL="1828800" marR="0" lvl="3" indent="-228600" algn="l" rtl="0">
              <a:spcBef>
                <a:spcPts val="0"/>
              </a:spcBef>
              <a:spcAft>
                <a:spcPts val="0"/>
              </a:spcAft>
              <a:buSzPts val="1400"/>
              <a:buNone/>
              <a:defRPr sz="1200" b="0" i="0" u="none" strike="noStrike" cap="none">
                <a:solidFill>
                  <a:schemeClr val="dk1"/>
                </a:solidFill>
                <a:latin typeface="Palatino Linotype"/>
                <a:ea typeface="Palatino Linotype"/>
                <a:cs typeface="Palatino Linotype"/>
                <a:sym typeface="Palatino Linotype"/>
              </a:defRPr>
            </a:lvl4pPr>
            <a:lvl5pPr marL="2286000" marR="0" lvl="4" indent="-228600" algn="l" rtl="0">
              <a:spcBef>
                <a:spcPts val="0"/>
              </a:spcBef>
              <a:spcAft>
                <a:spcPts val="0"/>
              </a:spcAft>
              <a:buSzPts val="1400"/>
              <a:buNone/>
              <a:defRPr sz="1200" b="0" i="0" u="none" strike="noStrike" cap="none">
                <a:solidFill>
                  <a:schemeClr val="dk1"/>
                </a:solidFill>
                <a:latin typeface="Palatino Linotype"/>
                <a:ea typeface="Palatino Linotype"/>
                <a:cs typeface="Palatino Linotype"/>
                <a:sym typeface="Palatino Linotype"/>
              </a:defRPr>
            </a:lvl5pPr>
            <a:lvl6pPr marL="2743200" marR="0" lvl="5" indent="-228600" algn="l" rtl="0">
              <a:spcBef>
                <a:spcPts val="0"/>
              </a:spcBef>
              <a:spcAft>
                <a:spcPts val="0"/>
              </a:spcAft>
              <a:buSzPts val="1400"/>
              <a:buNone/>
              <a:defRPr sz="1200" b="0" i="0" u="none" strike="noStrike" cap="none">
                <a:solidFill>
                  <a:schemeClr val="dk1"/>
                </a:solidFill>
                <a:latin typeface="Palatino Linotype"/>
                <a:ea typeface="Palatino Linotype"/>
                <a:cs typeface="Palatino Linotype"/>
                <a:sym typeface="Palatino Linotype"/>
              </a:defRPr>
            </a:lvl6pPr>
            <a:lvl7pPr marL="3200400" marR="0" lvl="6" indent="-228600" algn="l" rtl="0">
              <a:spcBef>
                <a:spcPts val="0"/>
              </a:spcBef>
              <a:spcAft>
                <a:spcPts val="0"/>
              </a:spcAft>
              <a:buSzPts val="1400"/>
              <a:buNone/>
              <a:defRPr sz="1200" b="0" i="0" u="none" strike="noStrike" cap="none">
                <a:solidFill>
                  <a:schemeClr val="dk1"/>
                </a:solidFill>
                <a:latin typeface="Palatino Linotype"/>
                <a:ea typeface="Palatino Linotype"/>
                <a:cs typeface="Palatino Linotype"/>
                <a:sym typeface="Palatino Linotype"/>
              </a:defRPr>
            </a:lvl7pPr>
            <a:lvl8pPr marL="3657600" marR="0" lvl="7" indent="-228600" algn="l" rtl="0">
              <a:spcBef>
                <a:spcPts val="0"/>
              </a:spcBef>
              <a:spcAft>
                <a:spcPts val="0"/>
              </a:spcAft>
              <a:buSzPts val="1400"/>
              <a:buNone/>
              <a:defRPr sz="1200" b="0" i="0" u="none" strike="noStrike" cap="none">
                <a:solidFill>
                  <a:schemeClr val="dk1"/>
                </a:solidFill>
                <a:latin typeface="Palatino Linotype"/>
                <a:ea typeface="Palatino Linotype"/>
                <a:cs typeface="Palatino Linotype"/>
                <a:sym typeface="Palatino Linotype"/>
              </a:defRPr>
            </a:lvl8pPr>
            <a:lvl9pPr marL="4114800" marR="0" lvl="8" indent="-228600" algn="l" rtl="0">
              <a:spcBef>
                <a:spcPts val="0"/>
              </a:spcBef>
              <a:spcAft>
                <a:spcPts val="0"/>
              </a:spcAft>
              <a:buSzPts val="1400"/>
              <a:buNone/>
              <a:defRPr sz="1200" b="0" i="0" u="none" strike="noStrike" cap="none">
                <a:solidFill>
                  <a:schemeClr val="dk1"/>
                </a:solidFill>
                <a:latin typeface="Palatino Linotype"/>
                <a:ea typeface="Palatino Linotype"/>
                <a:cs typeface="Palatino Linotype"/>
                <a:sym typeface="Palatino Linotype"/>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Palatino Linotype"/>
                <a:ea typeface="Palatino Linotype"/>
                <a:cs typeface="Palatino Linotype"/>
                <a:sym typeface="Palatino Linotype"/>
              </a:defRPr>
            </a:lvl1pPr>
            <a:lvl2pPr marR="0" lvl="1" algn="l" rtl="0">
              <a:spcBef>
                <a:spcPts val="0"/>
              </a:spcBef>
              <a:spcAft>
                <a:spcPts val="0"/>
              </a:spcAft>
              <a:buSzPts val="1400"/>
              <a:buNone/>
              <a:defRPr sz="1800" b="0" i="0" u="none" strike="noStrike" cap="none">
                <a:solidFill>
                  <a:schemeClr val="dk1"/>
                </a:solidFill>
                <a:latin typeface="Palatino Linotype"/>
                <a:ea typeface="Palatino Linotype"/>
                <a:cs typeface="Palatino Linotype"/>
                <a:sym typeface="Palatino Linotype"/>
              </a:defRPr>
            </a:lvl2pPr>
            <a:lvl3pPr marR="0" lvl="2" algn="l" rtl="0">
              <a:spcBef>
                <a:spcPts val="0"/>
              </a:spcBef>
              <a:spcAft>
                <a:spcPts val="0"/>
              </a:spcAft>
              <a:buSzPts val="1400"/>
              <a:buNone/>
              <a:defRPr sz="1800" b="0" i="0" u="none" strike="noStrike" cap="none">
                <a:solidFill>
                  <a:schemeClr val="dk1"/>
                </a:solidFill>
                <a:latin typeface="Palatino Linotype"/>
                <a:ea typeface="Palatino Linotype"/>
                <a:cs typeface="Palatino Linotype"/>
                <a:sym typeface="Palatino Linotype"/>
              </a:defRPr>
            </a:lvl3pPr>
            <a:lvl4pPr marR="0" lvl="3" algn="l" rtl="0">
              <a:spcBef>
                <a:spcPts val="0"/>
              </a:spcBef>
              <a:spcAft>
                <a:spcPts val="0"/>
              </a:spcAft>
              <a:buSzPts val="1400"/>
              <a:buNone/>
              <a:defRPr sz="1800" b="0" i="0" u="none" strike="noStrike" cap="none">
                <a:solidFill>
                  <a:schemeClr val="dk1"/>
                </a:solidFill>
                <a:latin typeface="Palatino Linotype"/>
                <a:ea typeface="Palatino Linotype"/>
                <a:cs typeface="Palatino Linotype"/>
                <a:sym typeface="Palatino Linotype"/>
              </a:defRPr>
            </a:lvl4pPr>
            <a:lvl5pPr marR="0" lvl="4" algn="l" rtl="0">
              <a:spcBef>
                <a:spcPts val="0"/>
              </a:spcBef>
              <a:spcAft>
                <a:spcPts val="0"/>
              </a:spcAft>
              <a:buSzPts val="1400"/>
              <a:buNone/>
              <a:defRPr sz="1800" b="0" i="0" u="none" strike="noStrike" cap="none">
                <a:solidFill>
                  <a:schemeClr val="dk1"/>
                </a:solidFill>
                <a:latin typeface="Palatino Linotype"/>
                <a:ea typeface="Palatino Linotype"/>
                <a:cs typeface="Palatino Linotype"/>
                <a:sym typeface="Palatino Linotype"/>
              </a:defRPr>
            </a:lvl5pPr>
            <a:lvl6pPr marR="0" lvl="5" algn="l" rtl="0">
              <a:spcBef>
                <a:spcPts val="0"/>
              </a:spcBef>
              <a:spcAft>
                <a:spcPts val="0"/>
              </a:spcAft>
              <a:buSzPts val="1400"/>
              <a:buNone/>
              <a:defRPr sz="1800" b="0" i="0" u="none" strike="noStrike" cap="none">
                <a:solidFill>
                  <a:schemeClr val="dk1"/>
                </a:solidFill>
                <a:latin typeface="Palatino Linotype"/>
                <a:ea typeface="Palatino Linotype"/>
                <a:cs typeface="Palatino Linotype"/>
                <a:sym typeface="Palatino Linotype"/>
              </a:defRPr>
            </a:lvl6pPr>
            <a:lvl7pPr marR="0" lvl="6" algn="l" rtl="0">
              <a:spcBef>
                <a:spcPts val="0"/>
              </a:spcBef>
              <a:spcAft>
                <a:spcPts val="0"/>
              </a:spcAft>
              <a:buSzPts val="1400"/>
              <a:buNone/>
              <a:defRPr sz="1800" b="0" i="0" u="none" strike="noStrike" cap="none">
                <a:solidFill>
                  <a:schemeClr val="dk1"/>
                </a:solidFill>
                <a:latin typeface="Palatino Linotype"/>
                <a:ea typeface="Palatino Linotype"/>
                <a:cs typeface="Palatino Linotype"/>
                <a:sym typeface="Palatino Linotype"/>
              </a:defRPr>
            </a:lvl7pPr>
            <a:lvl8pPr marR="0" lvl="7" algn="l" rtl="0">
              <a:spcBef>
                <a:spcPts val="0"/>
              </a:spcBef>
              <a:spcAft>
                <a:spcPts val="0"/>
              </a:spcAft>
              <a:buSzPts val="1400"/>
              <a:buNone/>
              <a:defRPr sz="1800" b="0" i="0" u="none" strike="noStrike" cap="none">
                <a:solidFill>
                  <a:schemeClr val="dk1"/>
                </a:solidFill>
                <a:latin typeface="Palatino Linotype"/>
                <a:ea typeface="Palatino Linotype"/>
                <a:cs typeface="Palatino Linotype"/>
                <a:sym typeface="Palatino Linotype"/>
              </a:defRPr>
            </a:lvl8pPr>
            <a:lvl9pPr marR="0" lvl="8" algn="l" rtl="0">
              <a:spcBef>
                <a:spcPts val="0"/>
              </a:spcBef>
              <a:spcAft>
                <a:spcPts val="0"/>
              </a:spcAft>
              <a:buSzPts val="1400"/>
              <a:buNone/>
              <a:defRPr sz="1800" b="0" i="0" u="none" strike="noStrike" cap="none">
                <a:solidFill>
                  <a:schemeClr val="dk1"/>
                </a:solidFill>
                <a:latin typeface="Palatino Linotype"/>
                <a:ea typeface="Palatino Linotype"/>
                <a:cs typeface="Palatino Linotype"/>
                <a:sym typeface="Palatino Linotype"/>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Palatino Linotype"/>
                <a:ea typeface="Palatino Linotype"/>
                <a:cs typeface="Palatino Linotype"/>
                <a:sym typeface="Palatino Linotype"/>
              </a:rPr>
              <a:t>‹#›</a:t>
            </a:fld>
            <a:endParaRPr sz="1200" b="0" i="0" u="none" strike="noStrike" cap="none">
              <a:solidFill>
                <a:schemeClr val="dk1"/>
              </a:solidFill>
              <a:latin typeface="Palatino Linotype"/>
              <a:ea typeface="Palatino Linotype"/>
              <a:cs typeface="Palatino Linotype"/>
              <a:sym typeface="Palatino Linotype"/>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www.statista.com/statistics/425221/linkedin-mobile-unique-visitors/"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ace23ef14c_3_8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1" name="Google Shape;171;gace23ef14c_3_8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Gain attention and Introduce team presenting</a:t>
            </a:r>
            <a:endParaRPr/>
          </a:p>
          <a:p>
            <a:pPr marL="0" lvl="0" indent="0" algn="l" rtl="0">
              <a:spcBef>
                <a:spcPts val="0"/>
              </a:spcBef>
              <a:spcAft>
                <a:spcPts val="0"/>
              </a:spcAft>
              <a:buNone/>
            </a:pPr>
            <a:endParaRPr dirty="0"/>
          </a:p>
          <a:p>
            <a:pPr marL="0" lvl="0" indent="0" algn="l" rtl="0">
              <a:spcBef>
                <a:spcPts val="0"/>
              </a:spcBef>
              <a:spcAft>
                <a:spcPts val="0"/>
              </a:spcAft>
              <a:buNone/>
            </a:pPr>
            <a:r>
              <a:rPr lang="en-US" dirty="0"/>
              <a:t>Gain attention- I want you to quickly think to yourselves about a scenario that some of you have may have had the pleasure to experience in life. Imagine you’re at a gas station or a grocery store and there is one person in front of you as you wait in line. Unexpectedly they remembered that they had forgotten to grab something and leave their things there as they go express shopping whilst leaving everyone in line to wait until their return to check out. There has to be a better way to handle the waiting like possibly having more than one cash register open or even something as simple as the cashier checkout out other customers while the hasty shopper is away. </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US" dirty="0"/>
              <a:t>There are multiple solutions to this scenario but now that I have your attention, my name is Mike McDaniel and John Choi, Randal Jian, and Dominik </a:t>
            </a:r>
            <a:r>
              <a:rPr lang="en-US" dirty="0" err="1"/>
              <a:t>Winecki</a:t>
            </a:r>
            <a:r>
              <a:rPr lang="en-US" dirty="0"/>
              <a:t> on the behalf of </a:t>
            </a:r>
            <a:r>
              <a:rPr lang="en-US" dirty="0" err="1"/>
              <a:t>SlackOverflow</a:t>
            </a:r>
            <a:r>
              <a:rPr lang="en-US" dirty="0"/>
              <a:t> team will be presenting our teams technology presentation covering </a:t>
            </a:r>
            <a:r>
              <a:rPr lang="en-US" dirty="0" err="1"/>
              <a:t>node.js</a:t>
            </a:r>
            <a:endParaRPr dirty="0"/>
          </a:p>
        </p:txBody>
      </p:sp>
      <p:sp>
        <p:nvSpPr>
          <p:cNvPr id="172" name="Google Shape;172;gace23ef14c_3_8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ace23ef14c_8_3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3" name="Google Shape;233;gace23ef14c_8_3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Example of how threads were handled in a traditional vs node.js manner. By implementing the use of the server, we can handle single threads instead of multiple threads in the past.</a:t>
            </a:r>
            <a:endParaRPr/>
          </a:p>
        </p:txBody>
      </p:sp>
      <p:sp>
        <p:nvSpPr>
          <p:cNvPr id="234" name="Google Shape;234;gace23ef14c_8_3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acfd118a6a_1_23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1" name="Google Shape;241;gacfd118a6a_1_23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Question should go in this slide</a:t>
            </a:r>
            <a:endParaRPr/>
          </a:p>
          <a:p>
            <a:pPr marL="0" lvl="0" indent="0" algn="l" rtl="0">
              <a:spcBef>
                <a:spcPts val="0"/>
              </a:spcBef>
              <a:spcAft>
                <a:spcPts val="0"/>
              </a:spcAft>
              <a:buNone/>
            </a:pPr>
            <a:endParaRPr/>
          </a:p>
          <a:p>
            <a:pPr marL="0" lvl="0" indent="0" algn="l" rtl="0">
              <a:spcBef>
                <a:spcPts val="0"/>
              </a:spcBef>
              <a:spcAft>
                <a:spcPts val="0"/>
              </a:spcAft>
              <a:buNone/>
            </a:pPr>
            <a:r>
              <a:rPr lang="en-US"/>
              <a:t>It should correspond with the Enabling learning objective defined in slide 2</a:t>
            </a:r>
            <a:endParaRPr/>
          </a:p>
        </p:txBody>
      </p:sp>
      <p:sp>
        <p:nvSpPr>
          <p:cNvPr id="242" name="Google Shape;242;gacfd118a6a_1_234: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acfd118a6a_1_2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9" name="Google Shape;249;gacfd118a6a_1_21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0" name="Google Shape;250;gacfd118a6a_1_214: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acfd118a6a_1_2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6" name="Google Shape;256;gacfd118a6a_1_22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7" name="Google Shape;257;gacfd118a6a_1_228: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ad15e1e08d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3" name="Google Shape;263;gad15e1e08d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4" name="Google Shape;264;gad15e1e08d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ace23ef14c_8_4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2" name="Google Shape;272;gace23ef14c_8_4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1200" b="0" i="0">
                <a:solidFill>
                  <a:schemeClr val="dk1"/>
                </a:solidFill>
                <a:latin typeface="Times New Roman"/>
                <a:ea typeface="Times New Roman"/>
                <a:cs typeface="Times New Roman"/>
                <a:sym typeface="Times New Roman"/>
              </a:rPr>
              <a:t>Scalability:</a:t>
            </a:r>
            <a:br>
              <a:rPr lang="en-US" sz="1200" b="0" i="0">
                <a:solidFill>
                  <a:schemeClr val="dk1"/>
                </a:solidFill>
                <a:latin typeface="Times New Roman"/>
                <a:ea typeface="Times New Roman"/>
                <a:cs typeface="Times New Roman"/>
                <a:sym typeface="Times New Roman"/>
              </a:rPr>
            </a:br>
            <a:r>
              <a:rPr lang="en-US" sz="1200" b="0" i="0">
                <a:solidFill>
                  <a:schemeClr val="dk1"/>
                </a:solidFill>
                <a:latin typeface="Times New Roman"/>
                <a:ea typeface="Times New Roman"/>
                <a:cs typeface="Times New Roman"/>
                <a:sym typeface="Times New Roman"/>
              </a:rPr>
              <a:t>Node.js applications are easily scalable, vertically and horizontal. While vertical scaling lets you add more resources to the current nodes, horizontal scaling enables you to add new nodes quicker. </a:t>
            </a:r>
            <a:endParaRPr/>
          </a:p>
          <a:p>
            <a:pPr marL="0" lvl="0" indent="0" algn="l" rtl="0">
              <a:spcBef>
                <a:spcPts val="0"/>
              </a:spcBef>
              <a:spcAft>
                <a:spcPts val="0"/>
              </a:spcAft>
              <a:buNone/>
            </a:pPr>
            <a:endParaRPr sz="1200" b="0" i="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en-US" sz="1200" b="0" i="0">
                <a:solidFill>
                  <a:schemeClr val="dk1"/>
                </a:solidFill>
                <a:latin typeface="Times New Roman"/>
                <a:ea typeface="Times New Roman"/>
                <a:cs typeface="Times New Roman"/>
                <a:sym typeface="Times New Roman"/>
              </a:rPr>
              <a:t>High Performance:</a:t>
            </a:r>
            <a:br>
              <a:rPr lang="en-US" sz="1200" b="0" i="0">
                <a:solidFill>
                  <a:schemeClr val="dk1"/>
                </a:solidFill>
                <a:latin typeface="Times New Roman"/>
                <a:ea typeface="Times New Roman"/>
                <a:cs typeface="Times New Roman"/>
                <a:sym typeface="Times New Roman"/>
              </a:rPr>
            </a:br>
            <a:r>
              <a:rPr lang="en-US" sz="1200" b="0" i="0">
                <a:solidFill>
                  <a:schemeClr val="dk1"/>
                </a:solidFill>
                <a:latin typeface="Times New Roman"/>
                <a:ea typeface="Times New Roman"/>
                <a:cs typeface="Times New Roman"/>
                <a:sym typeface="Times New Roman"/>
              </a:rPr>
              <a:t>Node.js runs on </a:t>
            </a:r>
            <a:r>
              <a:rPr lang="en-US" sz="1200" b="0" i="1">
                <a:solidFill>
                  <a:schemeClr val="dk1"/>
                </a:solidFill>
                <a:latin typeface="Times New Roman"/>
                <a:ea typeface="Times New Roman"/>
                <a:cs typeface="Times New Roman"/>
                <a:sym typeface="Times New Roman"/>
              </a:rPr>
              <a:t>Google V8 JS engine</a:t>
            </a:r>
            <a:r>
              <a:rPr lang="en-US" sz="1200" b="0" i="0">
                <a:solidFill>
                  <a:schemeClr val="dk1"/>
                </a:solidFill>
                <a:latin typeface="Times New Roman"/>
                <a:ea typeface="Times New Roman"/>
                <a:cs typeface="Times New Roman"/>
                <a:sym typeface="Times New Roman"/>
              </a:rPr>
              <a:t> that complies with Javascript code directly into the machine code. This makes it resource efficient as well as accelerates the framework’s speed. In fact, Google themselves invest heavily in their search engine to consistently improve their performance.</a:t>
            </a:r>
            <a:endParaRPr/>
          </a:p>
          <a:p>
            <a:pPr marL="0" lvl="0" indent="0" algn="l" rtl="0">
              <a:spcBef>
                <a:spcPts val="0"/>
              </a:spcBef>
              <a:spcAft>
                <a:spcPts val="0"/>
              </a:spcAft>
              <a:buNone/>
            </a:pPr>
            <a:endParaRPr sz="1200" b="0" i="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en-US" sz="1200" b="0" i="0">
                <a:solidFill>
                  <a:schemeClr val="dk1"/>
                </a:solidFill>
                <a:latin typeface="Times New Roman"/>
                <a:ea typeface="Times New Roman"/>
                <a:cs typeface="Times New Roman"/>
                <a:sym typeface="Times New Roman"/>
              </a:rPr>
              <a:t>Large Community Support:</a:t>
            </a:r>
            <a:br>
              <a:rPr lang="en-US" sz="1200" b="0" i="0">
                <a:solidFill>
                  <a:schemeClr val="dk1"/>
                </a:solidFill>
                <a:latin typeface="Times New Roman"/>
                <a:ea typeface="Times New Roman"/>
                <a:cs typeface="Times New Roman"/>
                <a:sym typeface="Times New Roman"/>
              </a:rPr>
            </a:br>
            <a:r>
              <a:rPr lang="en-US" sz="1200" b="0" i="0">
                <a:solidFill>
                  <a:schemeClr val="dk1"/>
                </a:solidFill>
                <a:latin typeface="Times New Roman"/>
                <a:ea typeface="Times New Roman"/>
                <a:cs typeface="Times New Roman"/>
                <a:sym typeface="Times New Roman"/>
              </a:rPr>
              <a:t>Established in 2015,</a:t>
            </a:r>
            <a:r>
              <a:rPr lang="en-US" sz="1200" b="0" i="1">
                <a:solidFill>
                  <a:schemeClr val="dk1"/>
                </a:solidFill>
                <a:latin typeface="Times New Roman"/>
                <a:ea typeface="Times New Roman"/>
                <a:cs typeface="Times New Roman"/>
                <a:sym typeface="Times New Roman"/>
              </a:rPr>
              <a:t> Node.js Foundation</a:t>
            </a:r>
            <a:r>
              <a:rPr lang="en-US" sz="1200" b="0" i="0">
                <a:solidFill>
                  <a:schemeClr val="dk1"/>
                </a:solidFill>
                <a:latin typeface="Times New Roman"/>
                <a:ea typeface="Times New Roman"/>
                <a:cs typeface="Times New Roman"/>
                <a:sym typeface="Times New Roman"/>
              </a:rPr>
              <a:t> is an impressive group of founders from leading enterprises such as IBM, Microsoft, Fidelity, and SAP. </a:t>
            </a:r>
            <a:endParaRPr/>
          </a:p>
          <a:p>
            <a:pPr marL="0" lvl="0" indent="0" algn="l" rtl="0">
              <a:spcBef>
                <a:spcPts val="0"/>
              </a:spcBef>
              <a:spcAft>
                <a:spcPts val="0"/>
              </a:spcAft>
              <a:buNone/>
            </a:pPr>
            <a:endParaRPr sz="1200" b="0" i="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en-US" sz="1200" b="0" i="0">
                <a:solidFill>
                  <a:schemeClr val="dk1"/>
                </a:solidFill>
                <a:latin typeface="Times New Roman"/>
                <a:ea typeface="Times New Roman"/>
                <a:cs typeface="Times New Roman"/>
                <a:sym typeface="Times New Roman"/>
              </a:rPr>
              <a:t>Boosts Development Speed:</a:t>
            </a:r>
            <a:br>
              <a:rPr lang="en-US" sz="1200" b="0" i="0">
                <a:solidFill>
                  <a:schemeClr val="dk1"/>
                </a:solidFill>
                <a:latin typeface="Times New Roman"/>
                <a:ea typeface="Times New Roman"/>
                <a:cs typeface="Times New Roman"/>
                <a:sym typeface="Times New Roman"/>
              </a:rPr>
            </a:br>
            <a:r>
              <a:rPr lang="en-US" sz="1200" b="0" i="0">
                <a:solidFill>
                  <a:schemeClr val="dk1"/>
                </a:solidFill>
                <a:latin typeface="Times New Roman"/>
                <a:ea typeface="Times New Roman"/>
                <a:cs typeface="Times New Roman"/>
                <a:sym typeface="Times New Roman"/>
              </a:rPr>
              <a:t>Node.js allows you developers to accelerate the web app development process with its lightweight and varied tools. </a:t>
            </a:r>
            <a:endParaRPr/>
          </a:p>
          <a:p>
            <a:pPr marL="0" lvl="0" indent="0" algn="l" rtl="0">
              <a:spcBef>
                <a:spcPts val="0"/>
              </a:spcBef>
              <a:spcAft>
                <a:spcPts val="0"/>
              </a:spcAft>
              <a:buNone/>
            </a:pPr>
            <a:endParaRPr sz="1200" b="0" i="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en-US" sz="1200" b="0" i="0">
                <a:solidFill>
                  <a:schemeClr val="dk1"/>
                </a:solidFill>
                <a:latin typeface="Times New Roman"/>
                <a:ea typeface="Times New Roman"/>
                <a:cs typeface="Times New Roman"/>
                <a:sym typeface="Times New Roman"/>
              </a:rPr>
              <a:t>Freedom to Develop Apps:</a:t>
            </a:r>
            <a:br>
              <a:rPr lang="en-US" sz="1200" b="0" i="0">
                <a:solidFill>
                  <a:schemeClr val="dk1"/>
                </a:solidFill>
                <a:latin typeface="Times New Roman"/>
                <a:ea typeface="Times New Roman"/>
                <a:cs typeface="Times New Roman"/>
                <a:sym typeface="Times New Roman"/>
              </a:rPr>
            </a:br>
            <a:r>
              <a:rPr lang="en-US" sz="1200" b="0" i="0">
                <a:solidFill>
                  <a:schemeClr val="dk1"/>
                </a:solidFill>
                <a:latin typeface="Times New Roman"/>
                <a:ea typeface="Times New Roman"/>
                <a:cs typeface="Times New Roman"/>
                <a:sym typeface="Times New Roman"/>
              </a:rPr>
              <a:t>Developers working with Node.js get the freedom to develop cross-platform apps. </a:t>
            </a:r>
            <a:endParaRPr/>
          </a:p>
          <a:p>
            <a:pPr marL="0" lvl="0" indent="0" algn="l" rtl="0">
              <a:spcBef>
                <a:spcPts val="0"/>
              </a:spcBef>
              <a:spcAft>
                <a:spcPts val="0"/>
              </a:spcAft>
              <a:buNone/>
            </a:pPr>
            <a:endParaRPr sz="1200" b="0" i="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en-US" sz="1200" b="0" i="0">
                <a:solidFill>
                  <a:schemeClr val="dk1"/>
                </a:solidFill>
                <a:latin typeface="Times New Roman"/>
                <a:ea typeface="Times New Roman"/>
                <a:cs typeface="Times New Roman"/>
                <a:sym typeface="Times New Roman"/>
              </a:rPr>
              <a:t>Single Programming Language:</a:t>
            </a:r>
            <a:br>
              <a:rPr lang="en-US" sz="1200" b="0" i="0">
                <a:solidFill>
                  <a:schemeClr val="dk1"/>
                </a:solidFill>
                <a:latin typeface="Times New Roman"/>
                <a:ea typeface="Times New Roman"/>
                <a:cs typeface="Times New Roman"/>
                <a:sym typeface="Times New Roman"/>
              </a:rPr>
            </a:br>
            <a:r>
              <a:rPr lang="en-US" sz="1200" b="0" i="0">
                <a:solidFill>
                  <a:schemeClr val="dk1"/>
                </a:solidFill>
                <a:latin typeface="Times New Roman"/>
                <a:ea typeface="Times New Roman"/>
                <a:cs typeface="Times New Roman"/>
                <a:sym typeface="Times New Roman"/>
              </a:rPr>
              <a:t>Node.js offers a cocktail of similar languages on front-end and back-end Javascript. </a:t>
            </a:r>
            <a:endParaRPr/>
          </a:p>
          <a:p>
            <a:pPr marL="0" lvl="0" indent="0" algn="l" rtl="0">
              <a:spcBef>
                <a:spcPts val="0"/>
              </a:spcBef>
              <a:spcAft>
                <a:spcPts val="0"/>
              </a:spcAft>
              <a:buNone/>
            </a:pPr>
            <a:endParaRPr sz="1200" b="0" i="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en-US" sz="1200" b="0" i="0">
                <a:solidFill>
                  <a:schemeClr val="dk1"/>
                </a:solidFill>
                <a:latin typeface="Times New Roman"/>
                <a:ea typeface="Times New Roman"/>
                <a:cs typeface="Times New Roman"/>
                <a:sym typeface="Times New Roman"/>
              </a:rPr>
              <a:t>Contribution to Fullstack &amp; MEANstack:</a:t>
            </a:r>
            <a:br>
              <a:rPr lang="en-US" sz="1200" b="0" i="0">
                <a:solidFill>
                  <a:schemeClr val="dk1"/>
                </a:solidFill>
                <a:latin typeface="Times New Roman"/>
                <a:ea typeface="Times New Roman"/>
                <a:cs typeface="Times New Roman"/>
                <a:sym typeface="Times New Roman"/>
              </a:rPr>
            </a:br>
            <a:r>
              <a:rPr lang="en-US" sz="1200" b="0" i="0">
                <a:solidFill>
                  <a:schemeClr val="dk1"/>
                </a:solidFill>
                <a:latin typeface="Times New Roman"/>
                <a:ea typeface="Times New Roman"/>
                <a:cs typeface="Times New Roman"/>
                <a:sym typeface="Times New Roman"/>
              </a:rPr>
              <a:t>Node.js has proven its potential and is a part of a robust tech stack with Javascript being the undisputed leader amongst leading programming languages</a:t>
            </a:r>
            <a:endParaRPr/>
          </a:p>
          <a:p>
            <a:pPr marL="0" lvl="0" indent="0" algn="l" rtl="0">
              <a:spcBef>
                <a:spcPts val="0"/>
              </a:spcBef>
              <a:spcAft>
                <a:spcPts val="0"/>
              </a:spcAft>
              <a:buNone/>
            </a:pPr>
            <a:endParaRPr sz="1200" b="0" i="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en-US" sz="1200" b="0" i="0">
                <a:solidFill>
                  <a:schemeClr val="dk1"/>
                </a:solidFill>
                <a:latin typeface="Times New Roman"/>
                <a:ea typeface="Times New Roman"/>
                <a:cs typeface="Times New Roman"/>
                <a:sym typeface="Times New Roman"/>
              </a:rPr>
              <a:t>Rich Ecosystem:</a:t>
            </a:r>
            <a:br>
              <a:rPr lang="en-US" sz="1200" b="0" i="0">
                <a:solidFill>
                  <a:schemeClr val="dk1"/>
                </a:solidFill>
                <a:latin typeface="Times New Roman"/>
                <a:ea typeface="Times New Roman"/>
                <a:cs typeface="Times New Roman"/>
                <a:sym typeface="Times New Roman"/>
              </a:rPr>
            </a:br>
            <a:r>
              <a:rPr lang="en-US" sz="1200" b="0" i="0">
                <a:solidFill>
                  <a:schemeClr val="dk1"/>
                </a:solidFill>
                <a:latin typeface="Times New Roman"/>
                <a:ea typeface="Times New Roman"/>
                <a:cs typeface="Times New Roman"/>
                <a:sym typeface="Times New Roman"/>
              </a:rPr>
              <a:t>When it comes to the simplicity and richness of Node.js, npm is the only word that comes to your mind. Did you know? npm has</a:t>
            </a:r>
            <a:r>
              <a:rPr lang="en-US" sz="1200" b="0" i="1">
                <a:solidFill>
                  <a:schemeClr val="dk1"/>
                </a:solidFill>
                <a:latin typeface="Times New Roman"/>
                <a:ea typeface="Times New Roman"/>
                <a:cs typeface="Times New Roman"/>
                <a:sym typeface="Times New Roman"/>
              </a:rPr>
              <a:t> 836,000 libraries</a:t>
            </a:r>
            <a:endParaRPr b="0">
              <a:latin typeface="Times New Roman"/>
              <a:ea typeface="Times New Roman"/>
              <a:cs typeface="Times New Roman"/>
              <a:sym typeface="Times New Roman"/>
            </a:endParaRPr>
          </a:p>
        </p:txBody>
      </p:sp>
      <p:sp>
        <p:nvSpPr>
          <p:cNvPr id="273" name="Google Shape;273;gace23ef14c_8_4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gace23ef14c_8_5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80" name="Google Shape;280;gace23ef14c_8_5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b="0">
                <a:latin typeface="Times New Roman"/>
                <a:ea typeface="Times New Roman"/>
                <a:cs typeface="Times New Roman"/>
                <a:sym typeface="Times New Roman"/>
              </a:rPr>
              <a:t>Example of the flexibility of node.js because of the ability to program a full stack. This can lead to a robust solution for a multitude of problems say something bad about mongoDB</a:t>
            </a:r>
            <a:endParaRPr/>
          </a:p>
        </p:txBody>
      </p:sp>
      <p:sp>
        <p:nvSpPr>
          <p:cNvPr id="281" name="Google Shape;281;gace23ef14c_8_5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16</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ace23ef14c_8_5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88" name="Google Shape;288;gace23ef14c_8_5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1200" b="0" i="0">
                <a:solidFill>
                  <a:schemeClr val="dk1"/>
                </a:solidFill>
                <a:latin typeface="Times New Roman"/>
                <a:ea typeface="Times New Roman"/>
                <a:cs typeface="Times New Roman"/>
                <a:sym typeface="Times New Roman"/>
              </a:rPr>
              <a:t>Netflix:</a:t>
            </a:r>
            <a:br>
              <a:rPr lang="en-US" sz="1200" b="0" i="0">
                <a:solidFill>
                  <a:schemeClr val="dk1"/>
                </a:solidFill>
                <a:latin typeface="Times New Roman"/>
                <a:ea typeface="Times New Roman"/>
                <a:cs typeface="Times New Roman"/>
                <a:sym typeface="Times New Roman"/>
              </a:rPr>
            </a:br>
            <a:r>
              <a:rPr lang="en-US" sz="1200" b="0" i="0">
                <a:solidFill>
                  <a:schemeClr val="dk1"/>
                </a:solidFill>
                <a:latin typeface="Times New Roman"/>
                <a:ea typeface="Times New Roman"/>
                <a:cs typeface="Times New Roman"/>
                <a:sym typeface="Times New Roman"/>
              </a:rPr>
              <a:t>With over </a:t>
            </a:r>
            <a:r>
              <a:rPr lang="en-US" sz="1200" b="0" i="1">
                <a:solidFill>
                  <a:schemeClr val="dk1"/>
                </a:solidFill>
                <a:latin typeface="Times New Roman"/>
                <a:ea typeface="Times New Roman"/>
                <a:cs typeface="Times New Roman"/>
                <a:sym typeface="Times New Roman"/>
              </a:rPr>
              <a:t>130 million subscribers</a:t>
            </a:r>
            <a:r>
              <a:rPr lang="en-US" sz="1200" b="0" i="0">
                <a:solidFill>
                  <a:schemeClr val="dk1"/>
                </a:solidFill>
                <a:latin typeface="Times New Roman"/>
                <a:ea typeface="Times New Roman"/>
                <a:cs typeface="Times New Roman"/>
                <a:sym typeface="Times New Roman"/>
              </a:rPr>
              <a:t> and </a:t>
            </a:r>
            <a:r>
              <a:rPr lang="en-US" sz="1200" b="0" i="1">
                <a:solidFill>
                  <a:schemeClr val="dk1"/>
                </a:solidFill>
                <a:latin typeface="Times New Roman"/>
                <a:ea typeface="Times New Roman"/>
                <a:cs typeface="Times New Roman"/>
                <a:sym typeface="Times New Roman"/>
              </a:rPr>
              <a:t>one billion hours</a:t>
            </a:r>
            <a:r>
              <a:rPr lang="en-US" sz="1200" b="0" i="0">
                <a:solidFill>
                  <a:schemeClr val="dk1"/>
                </a:solidFill>
                <a:latin typeface="Times New Roman"/>
                <a:ea typeface="Times New Roman"/>
                <a:cs typeface="Times New Roman"/>
                <a:sym typeface="Times New Roman"/>
              </a:rPr>
              <a:t> of weekly data streaming, Netflix was looking for a scalable solution that could enable it to handle multiple requests simultaneously. They also built a Single page application that significantly decreased its start-up time. This resulted in an overall reduction of the start-up time– from </a:t>
            </a:r>
            <a:r>
              <a:rPr lang="en-US" sz="1200" b="0" i="1">
                <a:solidFill>
                  <a:schemeClr val="dk1"/>
                </a:solidFill>
                <a:latin typeface="Times New Roman"/>
                <a:ea typeface="Times New Roman"/>
                <a:cs typeface="Times New Roman"/>
                <a:sym typeface="Times New Roman"/>
              </a:rPr>
              <a:t>40 min to under 60 seconds</a:t>
            </a:r>
            <a:r>
              <a:rPr lang="en-US" sz="1200" b="0" i="0">
                <a:solidFill>
                  <a:schemeClr val="dk1"/>
                </a:solidFill>
                <a:latin typeface="Times New Roman"/>
                <a:ea typeface="Times New Roman"/>
                <a:cs typeface="Times New Roman"/>
                <a:sym typeface="Times New Roman"/>
              </a:rPr>
              <a:t>.</a:t>
            </a:r>
            <a:endParaRPr/>
          </a:p>
          <a:p>
            <a:pPr marL="0" lvl="0" indent="0" algn="l" rtl="0">
              <a:spcBef>
                <a:spcPts val="0"/>
              </a:spcBef>
              <a:spcAft>
                <a:spcPts val="0"/>
              </a:spcAft>
              <a:buNone/>
            </a:pPr>
            <a:endParaRPr sz="1200" b="0" i="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en-US" sz="1200" b="0" i="0">
                <a:solidFill>
                  <a:schemeClr val="dk1"/>
                </a:solidFill>
                <a:latin typeface="Times New Roman"/>
                <a:ea typeface="Times New Roman"/>
                <a:cs typeface="Times New Roman"/>
                <a:sym typeface="Times New Roman"/>
              </a:rPr>
              <a:t>LinkedIn:</a:t>
            </a:r>
            <a:br>
              <a:rPr lang="en-US" sz="1200" b="0" i="0">
                <a:solidFill>
                  <a:schemeClr val="dk1"/>
                </a:solidFill>
                <a:latin typeface="Times New Roman"/>
                <a:ea typeface="Times New Roman"/>
                <a:cs typeface="Times New Roman"/>
                <a:sym typeface="Times New Roman"/>
              </a:rPr>
            </a:br>
            <a:r>
              <a:rPr lang="en-US" sz="1200" b="0" i="0">
                <a:solidFill>
                  <a:schemeClr val="dk1"/>
                </a:solidFill>
                <a:latin typeface="Times New Roman"/>
                <a:ea typeface="Times New Roman"/>
                <a:cs typeface="Times New Roman"/>
                <a:sym typeface="Times New Roman"/>
              </a:rPr>
              <a:t>Back in 2016, LinkedIn had around </a:t>
            </a:r>
            <a:r>
              <a:rPr lang="en-US" sz="1200" b="0" i="0" u="sng" strike="noStrike">
                <a:solidFill>
                  <a:schemeClr val="hlink"/>
                </a:solidFill>
                <a:latin typeface="Times New Roman"/>
                <a:ea typeface="Times New Roman"/>
                <a:cs typeface="Times New Roman"/>
                <a:sym typeface="Times New Roman"/>
                <a:hlinkClick r:id="rId3"/>
              </a:rPr>
              <a:t>63 million members</a:t>
            </a:r>
            <a:r>
              <a:rPr lang="en-US" sz="1200" b="0" i="0">
                <a:solidFill>
                  <a:schemeClr val="dk1"/>
                </a:solidFill>
                <a:latin typeface="Times New Roman"/>
                <a:ea typeface="Times New Roman"/>
                <a:cs typeface="Times New Roman"/>
                <a:sym typeface="Times New Roman"/>
              </a:rPr>
              <a:t> out of which </a:t>
            </a:r>
            <a:r>
              <a:rPr lang="en-US" sz="1200" b="0" i="1">
                <a:solidFill>
                  <a:schemeClr val="dk1"/>
                </a:solidFill>
                <a:latin typeface="Times New Roman"/>
                <a:ea typeface="Times New Roman"/>
                <a:cs typeface="Times New Roman"/>
                <a:sym typeface="Times New Roman"/>
              </a:rPr>
              <a:t>59% interacted with their mobile app</a:t>
            </a:r>
            <a:r>
              <a:rPr lang="en-US" sz="1200" b="0" i="0">
                <a:solidFill>
                  <a:schemeClr val="dk1"/>
                </a:solidFill>
                <a:latin typeface="Times New Roman"/>
                <a:ea typeface="Times New Roman"/>
                <a:cs typeface="Times New Roman"/>
                <a:sym typeface="Times New Roman"/>
              </a:rPr>
              <a:t>. To handle the increase in users, LinkedIn picked Node.js that enabled it to boost their performance by </a:t>
            </a:r>
            <a:r>
              <a:rPr lang="en-US" sz="1200" b="0" i="1">
                <a:solidFill>
                  <a:schemeClr val="dk1"/>
                </a:solidFill>
                <a:latin typeface="Times New Roman"/>
                <a:ea typeface="Times New Roman"/>
                <a:cs typeface="Times New Roman"/>
                <a:sym typeface="Times New Roman"/>
              </a:rPr>
              <a:t>20x times</a:t>
            </a:r>
            <a:r>
              <a:rPr lang="en-US" sz="1200" b="0" i="0">
                <a:solidFill>
                  <a:schemeClr val="dk1"/>
                </a:solidFill>
                <a:latin typeface="Times New Roman"/>
                <a:ea typeface="Times New Roman"/>
                <a:cs typeface="Times New Roman"/>
                <a:sym typeface="Times New Roman"/>
              </a:rPr>
              <a:t> in some cases. What’s more, they were able to reduce servers from 30 to 3, lower memory overhead, and draw their focus on application development instead of troubleshooting.</a:t>
            </a:r>
            <a:endParaRPr/>
          </a:p>
          <a:p>
            <a:pPr marL="0" lvl="0" indent="0" algn="l" rtl="0">
              <a:spcBef>
                <a:spcPts val="0"/>
              </a:spcBef>
              <a:spcAft>
                <a:spcPts val="0"/>
              </a:spcAft>
              <a:buNone/>
            </a:pPr>
            <a:endParaRPr sz="1200" b="0" i="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en-US" sz="1200" b="0" i="0">
                <a:solidFill>
                  <a:schemeClr val="dk1"/>
                </a:solidFill>
                <a:latin typeface="Times New Roman"/>
                <a:ea typeface="Times New Roman"/>
                <a:cs typeface="Times New Roman"/>
                <a:sym typeface="Times New Roman"/>
              </a:rPr>
              <a:t>Uber:</a:t>
            </a:r>
            <a:endParaRPr/>
          </a:p>
          <a:p>
            <a:pPr marL="0" lvl="0" indent="0" algn="l" rtl="0">
              <a:spcBef>
                <a:spcPts val="0"/>
              </a:spcBef>
              <a:spcAft>
                <a:spcPts val="0"/>
              </a:spcAft>
              <a:buNone/>
            </a:pPr>
            <a:r>
              <a:rPr lang="en-US" sz="1200" b="0" i="0">
                <a:solidFill>
                  <a:schemeClr val="dk1"/>
                </a:solidFill>
                <a:latin typeface="Times New Roman"/>
                <a:ea typeface="Times New Roman"/>
                <a:cs typeface="Times New Roman"/>
                <a:sym typeface="Times New Roman"/>
              </a:rPr>
              <a:t>Uber is one of those </a:t>
            </a:r>
            <a:r>
              <a:rPr lang="en-US" sz="1200" b="0" i="1">
                <a:solidFill>
                  <a:schemeClr val="dk1"/>
                </a:solidFill>
                <a:latin typeface="Times New Roman"/>
                <a:ea typeface="Times New Roman"/>
                <a:cs typeface="Times New Roman"/>
                <a:sym typeface="Times New Roman"/>
              </a:rPr>
              <a:t>first 3 companies</a:t>
            </a:r>
            <a:r>
              <a:rPr lang="en-US" sz="1200" b="0" i="0">
                <a:solidFill>
                  <a:schemeClr val="dk1"/>
                </a:solidFill>
                <a:latin typeface="Times New Roman"/>
                <a:ea typeface="Times New Roman"/>
                <a:cs typeface="Times New Roman"/>
                <a:sym typeface="Times New Roman"/>
              </a:rPr>
              <a:t> who dived into Node.js in the full production stage. It required a high-speed and scalable application, but at the same time a cross-platform tech solution that could manage a colossal amount of requests. They needed a tech solution that could match multiple riders to their drivers in fractions of seconds.</a:t>
            </a:r>
            <a:endParaRPr/>
          </a:p>
          <a:p>
            <a:pPr marL="0" lvl="0" indent="0" algn="l" rtl="0">
              <a:spcBef>
                <a:spcPts val="0"/>
              </a:spcBef>
              <a:spcAft>
                <a:spcPts val="0"/>
              </a:spcAft>
              <a:buNone/>
            </a:pPr>
            <a:endParaRPr/>
          </a:p>
        </p:txBody>
      </p:sp>
      <p:sp>
        <p:nvSpPr>
          <p:cNvPr id="289" name="Google Shape;289;gace23ef14c_8_5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17</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ace23ef14c_8_6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95" name="Google Shape;295;gace23ef14c_8_6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6" name="Google Shape;296;gace23ef14c_8_6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18</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gacfd118a6a_1_24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2" name="Google Shape;302;gacfd118a6a_1_24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Quickly reiterate points from lecture earlier </a:t>
            </a:r>
            <a:endParaRPr/>
          </a:p>
        </p:txBody>
      </p:sp>
      <p:sp>
        <p:nvSpPr>
          <p:cNvPr id="303" name="Google Shape;303;gacfd118a6a_1_24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19</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acfd118a6a_1_1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Elaborate on what ELO’s and TLO’s then describe expectations</a:t>
            </a:r>
            <a:endParaRPr/>
          </a:p>
          <a:p>
            <a:pPr marL="0" lvl="0" indent="0" algn="l" rtl="0">
              <a:spcBef>
                <a:spcPts val="0"/>
              </a:spcBef>
              <a:spcAft>
                <a:spcPts val="0"/>
              </a:spcAft>
              <a:buNone/>
            </a:pPr>
            <a:endParaRPr/>
          </a:p>
          <a:p>
            <a:pPr marL="0" lvl="0" indent="0" algn="l" rtl="0">
              <a:spcBef>
                <a:spcPts val="0"/>
              </a:spcBef>
              <a:spcAft>
                <a:spcPts val="0"/>
              </a:spcAft>
              <a:buNone/>
            </a:pPr>
            <a:r>
              <a:rPr lang="en-US"/>
              <a:t>Some of you may have never heard about enabling or terminal learning objectives before. The difference between the  two being that enabling learning objectives are what we as a team expect the audience to be able to take information that we present and be able to answer a question based upon that information and is almost imperative to understand to accomplish the terminal learning objective. A Terminal learning objective is something that we as a team expect the audience will be able to take away from this presentation</a:t>
            </a:r>
            <a:endParaRPr/>
          </a:p>
          <a:p>
            <a:pPr marL="0" lvl="0" indent="0" algn="l" rtl="0">
              <a:spcBef>
                <a:spcPts val="0"/>
              </a:spcBef>
              <a:spcAft>
                <a:spcPts val="0"/>
              </a:spcAft>
              <a:buNone/>
            </a:pPr>
            <a:endParaRPr/>
          </a:p>
          <a:p>
            <a:pPr marL="0" lvl="0" indent="0" algn="l" rtl="0">
              <a:spcBef>
                <a:spcPts val="0"/>
              </a:spcBef>
              <a:spcAft>
                <a:spcPts val="0"/>
              </a:spcAft>
              <a:buNone/>
            </a:pPr>
            <a:r>
              <a:rPr lang="en-US"/>
              <a:t>Then read the slide</a:t>
            </a:r>
            <a:endParaRPr/>
          </a:p>
        </p:txBody>
      </p:sp>
      <p:sp>
        <p:nvSpPr>
          <p:cNvPr id="178" name="Google Shape;178;gacfd118a6a_1_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ace504a0f1_2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11" name="Google Shape;311;gace504a0f1_2_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Registering to share code would be a necessity to help curb the submission of malicious code in a open-sourced platform</a:t>
            </a:r>
            <a:endParaRPr/>
          </a:p>
        </p:txBody>
      </p:sp>
      <p:sp>
        <p:nvSpPr>
          <p:cNvPr id="312" name="Google Shape;312;gace504a0f1_2_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20</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acfd118a6a_1_3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18" name="Google Shape;318;gacfd118a6a_1_3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Registering to share code would be a necessity to help curb the submission of malicious code in a open-sourced platform</a:t>
            </a:r>
            <a:endParaRPr/>
          </a:p>
        </p:txBody>
      </p:sp>
      <p:sp>
        <p:nvSpPr>
          <p:cNvPr id="319" name="Google Shape;319;gacfd118a6a_1_36: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21</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gacfd118a6a_1_4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25" name="Google Shape;325;gacfd118a6a_1_4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Registering to share code would be a necessity to help curb the submission of malicious code in a open-sourced platform</a:t>
            </a:r>
            <a:endParaRPr/>
          </a:p>
        </p:txBody>
      </p:sp>
      <p:sp>
        <p:nvSpPr>
          <p:cNvPr id="326" name="Google Shape;326;gacfd118a6a_1_4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22</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2" name="Google Shape;332;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8" name="Google Shape;33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Google Shape;343;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4" name="Google Shape;344;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gace23ef14c_8_7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9" name="Google Shape;349;gace23ef14c_8_7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acfd118a6a_1_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Sequence of events to occur based upon ordering of the list</a:t>
            </a:r>
            <a:endParaRPr/>
          </a:p>
        </p:txBody>
      </p:sp>
      <p:sp>
        <p:nvSpPr>
          <p:cNvPr id="185" name="Google Shape;185;gacfd118a6a_1_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ace23ef14c_8_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Make mention of how the world wide web is about 32 years old and node.js being 11 years old so has been around for about ⅓ of the launch of the internet</a:t>
            </a:r>
            <a:endParaRPr/>
          </a:p>
        </p:txBody>
      </p:sp>
      <p:sp>
        <p:nvSpPr>
          <p:cNvPr id="191" name="Google Shape;191;gace23ef14c_8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ace23ef14c_8_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7" name="Google Shape;197;gace23ef14c_8_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ace23ef14c_8_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3" name="Google Shape;203;gace23ef14c_8_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1200">
                <a:latin typeface="Times New Roman"/>
                <a:ea typeface="Times New Roman"/>
                <a:cs typeface="Times New Roman"/>
                <a:sym typeface="Times New Roman"/>
              </a:rPr>
              <a:t>Asynchronous and event driven- </a:t>
            </a:r>
            <a:endParaRPr/>
          </a:p>
          <a:p>
            <a:pPr marL="0" lvl="0" indent="0" algn="l" rtl="0">
              <a:spcBef>
                <a:spcPts val="0"/>
              </a:spcBef>
              <a:spcAft>
                <a:spcPts val="0"/>
              </a:spcAft>
              <a:buNone/>
            </a:pPr>
            <a:endParaRPr sz="1200">
              <a:latin typeface="Times New Roman"/>
              <a:ea typeface="Times New Roman"/>
              <a:cs typeface="Times New Roman"/>
              <a:sym typeface="Times New Roman"/>
            </a:endParaRPr>
          </a:p>
          <a:p>
            <a:pPr marL="0" lvl="0" indent="0" algn="l" rtl="0">
              <a:spcBef>
                <a:spcPts val="0"/>
              </a:spcBef>
              <a:spcAft>
                <a:spcPts val="0"/>
              </a:spcAft>
              <a:buNone/>
            </a:pPr>
            <a:r>
              <a:rPr lang="en-US" sz="1200" b="0" i="0">
                <a:solidFill>
                  <a:schemeClr val="dk1"/>
                </a:solidFill>
                <a:latin typeface="Palatino Linotype"/>
                <a:ea typeface="Palatino Linotype"/>
                <a:cs typeface="Palatino Linotype"/>
                <a:sym typeface="Palatino Linotype"/>
              </a:rPr>
              <a:t>All APIs of Node.js library are asynchronous, that is, non-blocking. It essentially means a Node.js based server never waits for an API to return data. The server moves to the next API after calling it and a notification mechanism of Events of Node.js helps the server to get a response from the previous API call.</a:t>
            </a:r>
            <a:endParaRPr/>
          </a:p>
          <a:p>
            <a:pPr marL="0" lvl="0" indent="0" algn="l" rtl="0">
              <a:spcBef>
                <a:spcPts val="0"/>
              </a:spcBef>
              <a:spcAft>
                <a:spcPts val="0"/>
              </a:spcAft>
              <a:buNone/>
            </a:pPr>
            <a:endParaRPr sz="1200">
              <a:latin typeface="Times New Roman"/>
              <a:ea typeface="Times New Roman"/>
              <a:cs typeface="Times New Roman"/>
              <a:sym typeface="Times New Roman"/>
            </a:endParaRPr>
          </a:p>
          <a:p>
            <a:pPr marL="0" lvl="0" indent="0" algn="l" rtl="0">
              <a:spcBef>
                <a:spcPts val="0"/>
              </a:spcBef>
              <a:spcAft>
                <a:spcPts val="0"/>
              </a:spcAft>
              <a:buNone/>
            </a:pPr>
            <a:r>
              <a:rPr lang="en-US" sz="1200">
                <a:latin typeface="Times New Roman"/>
                <a:ea typeface="Times New Roman"/>
                <a:cs typeface="Times New Roman"/>
                <a:sym typeface="Times New Roman"/>
              </a:rPr>
              <a:t>Fast execution time- </a:t>
            </a:r>
            <a:endParaRPr/>
          </a:p>
          <a:p>
            <a:pPr marL="0" lvl="0" indent="0" algn="l" rtl="0">
              <a:spcBef>
                <a:spcPts val="0"/>
              </a:spcBef>
              <a:spcAft>
                <a:spcPts val="0"/>
              </a:spcAft>
              <a:buNone/>
            </a:pPr>
            <a:endParaRPr sz="1200">
              <a:latin typeface="Times New Roman"/>
              <a:ea typeface="Times New Roman"/>
              <a:cs typeface="Times New Roman"/>
              <a:sym typeface="Times New Roman"/>
            </a:endParaRPr>
          </a:p>
          <a:p>
            <a:pPr marL="0" lvl="0" indent="0" algn="l" rtl="0">
              <a:spcBef>
                <a:spcPts val="0"/>
              </a:spcBef>
              <a:spcAft>
                <a:spcPts val="0"/>
              </a:spcAft>
              <a:buNone/>
            </a:pPr>
            <a:r>
              <a:rPr lang="en-US" sz="1200" b="0" i="0">
                <a:solidFill>
                  <a:schemeClr val="dk1"/>
                </a:solidFill>
                <a:latin typeface="Palatino Linotype"/>
                <a:ea typeface="Palatino Linotype"/>
                <a:cs typeface="Palatino Linotype"/>
                <a:sym typeface="Palatino Linotype"/>
              </a:rPr>
              <a:t>Being built on Google Chrome's V8 JavaScript Engine, Node.js library is very fast in code execution.</a:t>
            </a:r>
            <a:endParaRPr/>
          </a:p>
          <a:p>
            <a:pPr marL="0" lvl="0" indent="0" algn="l" rtl="0">
              <a:spcBef>
                <a:spcPts val="0"/>
              </a:spcBef>
              <a:spcAft>
                <a:spcPts val="0"/>
              </a:spcAft>
              <a:buNone/>
            </a:pPr>
            <a:endParaRPr sz="1200">
              <a:latin typeface="Times New Roman"/>
              <a:ea typeface="Times New Roman"/>
              <a:cs typeface="Times New Roman"/>
              <a:sym typeface="Times New Roman"/>
            </a:endParaRPr>
          </a:p>
          <a:p>
            <a:pPr marL="0" lvl="0" indent="0" algn="l" rtl="0">
              <a:spcBef>
                <a:spcPts val="0"/>
              </a:spcBef>
              <a:spcAft>
                <a:spcPts val="0"/>
              </a:spcAft>
              <a:buNone/>
            </a:pPr>
            <a:r>
              <a:rPr lang="en-US" sz="1200">
                <a:latin typeface="Times New Roman"/>
                <a:ea typeface="Times New Roman"/>
                <a:cs typeface="Times New Roman"/>
                <a:sym typeface="Times New Roman"/>
              </a:rPr>
              <a:t>Single threaded and highly scalable-</a:t>
            </a:r>
            <a:endParaRPr/>
          </a:p>
          <a:p>
            <a:pPr marL="0" lvl="0" indent="0" algn="l" rtl="0">
              <a:spcBef>
                <a:spcPts val="0"/>
              </a:spcBef>
              <a:spcAft>
                <a:spcPts val="0"/>
              </a:spcAft>
              <a:buNone/>
            </a:pPr>
            <a:endParaRPr sz="1200">
              <a:latin typeface="Times New Roman"/>
              <a:ea typeface="Times New Roman"/>
              <a:cs typeface="Times New Roman"/>
              <a:sym typeface="Times New Roman"/>
            </a:endParaRPr>
          </a:p>
          <a:p>
            <a:pPr marL="0" lvl="0" indent="0" algn="l" rtl="0">
              <a:spcBef>
                <a:spcPts val="0"/>
              </a:spcBef>
              <a:spcAft>
                <a:spcPts val="0"/>
              </a:spcAft>
              <a:buNone/>
            </a:pPr>
            <a:r>
              <a:rPr lang="en-US" sz="1200" b="0" i="0">
                <a:solidFill>
                  <a:schemeClr val="dk1"/>
                </a:solidFill>
                <a:latin typeface="Palatino Linotype"/>
                <a:ea typeface="Palatino Linotype"/>
                <a:cs typeface="Palatino Linotype"/>
                <a:sym typeface="Palatino Linotype"/>
              </a:rPr>
              <a:t>Node.js uses a single threaded model with event looping. Event mechanism helps the server to respond in a non-blocking way and makes the server highly scalable as opposed to traditional servers which create limited threads to handle requests. Node.js uses a single threaded program and the same program can provide service to a much larger number of requests than traditional servers like Apache HTTP Server.</a:t>
            </a:r>
            <a:endParaRPr/>
          </a:p>
          <a:p>
            <a:pPr marL="0" lvl="0" indent="0" algn="l" rtl="0">
              <a:spcBef>
                <a:spcPts val="0"/>
              </a:spcBef>
              <a:spcAft>
                <a:spcPts val="0"/>
              </a:spcAft>
              <a:buNone/>
            </a:pPr>
            <a:endParaRPr sz="1200">
              <a:latin typeface="Times New Roman"/>
              <a:ea typeface="Times New Roman"/>
              <a:cs typeface="Times New Roman"/>
              <a:sym typeface="Times New Roman"/>
            </a:endParaRPr>
          </a:p>
          <a:p>
            <a:pPr marL="0" lvl="0" indent="0" algn="l" rtl="0">
              <a:spcBef>
                <a:spcPts val="0"/>
              </a:spcBef>
              <a:spcAft>
                <a:spcPts val="0"/>
              </a:spcAft>
              <a:buNone/>
            </a:pPr>
            <a:r>
              <a:rPr lang="en-US" sz="1200">
                <a:latin typeface="Times New Roman"/>
                <a:ea typeface="Times New Roman"/>
                <a:cs typeface="Times New Roman"/>
                <a:sym typeface="Times New Roman"/>
              </a:rPr>
              <a:t>No buffering-</a:t>
            </a:r>
            <a:endParaRPr/>
          </a:p>
          <a:p>
            <a:pPr marL="0" lvl="0" indent="0" algn="l" rtl="0">
              <a:spcBef>
                <a:spcPts val="0"/>
              </a:spcBef>
              <a:spcAft>
                <a:spcPts val="0"/>
              </a:spcAft>
              <a:buNone/>
            </a:pPr>
            <a:endParaRPr sz="1200">
              <a:latin typeface="Times New Roman"/>
              <a:ea typeface="Times New Roman"/>
              <a:cs typeface="Times New Roman"/>
              <a:sym typeface="Times New Roman"/>
            </a:endParaRPr>
          </a:p>
          <a:p>
            <a:pPr marL="0" lvl="0" indent="0" algn="l" rtl="0">
              <a:spcBef>
                <a:spcPts val="0"/>
              </a:spcBef>
              <a:spcAft>
                <a:spcPts val="0"/>
              </a:spcAft>
              <a:buNone/>
            </a:pPr>
            <a:r>
              <a:rPr lang="en-US" sz="1200" b="0" i="0">
                <a:solidFill>
                  <a:schemeClr val="dk1"/>
                </a:solidFill>
                <a:latin typeface="Palatino Linotype"/>
                <a:ea typeface="Palatino Linotype"/>
                <a:cs typeface="Palatino Linotype"/>
                <a:sym typeface="Palatino Linotype"/>
              </a:rPr>
              <a:t>Node.js applications never buffer any data. These applications simply output the data in chunks.</a:t>
            </a:r>
            <a:endParaRPr sz="1200" b="0" i="0">
              <a:solidFill>
                <a:schemeClr val="dk1"/>
              </a:solidFill>
              <a:latin typeface="Palatino Linotype"/>
              <a:ea typeface="Palatino Linotype"/>
              <a:cs typeface="Palatino Linotype"/>
              <a:sym typeface="Palatino Linotype"/>
            </a:endParaRPr>
          </a:p>
          <a:p>
            <a:pPr marL="342900" lvl="0" indent="-266700" algn="l" rtl="0">
              <a:lnSpc>
                <a:spcPct val="90000"/>
              </a:lnSpc>
              <a:spcBef>
                <a:spcPts val="560"/>
              </a:spcBef>
              <a:spcAft>
                <a:spcPts val="0"/>
              </a:spcAft>
              <a:buClr>
                <a:schemeClr val="dk1"/>
              </a:buClr>
              <a:buSzPts val="1200"/>
              <a:buFont typeface="Times New Roman"/>
              <a:buChar char="•"/>
            </a:pPr>
            <a:r>
              <a:rPr lang="en-US">
                <a:latin typeface="Times New Roman"/>
                <a:ea typeface="Times New Roman"/>
                <a:cs typeface="Times New Roman"/>
                <a:sym typeface="Times New Roman"/>
              </a:rPr>
              <a:t>Source: [1]</a:t>
            </a:r>
            <a:endParaRPr/>
          </a:p>
          <a:p>
            <a:pPr marL="0" lvl="0" indent="0" algn="l" rtl="0">
              <a:spcBef>
                <a:spcPts val="0"/>
              </a:spcBef>
              <a:spcAft>
                <a:spcPts val="0"/>
              </a:spcAft>
              <a:buNone/>
            </a:pPr>
            <a:endParaRPr/>
          </a:p>
        </p:txBody>
      </p:sp>
      <p:sp>
        <p:nvSpPr>
          <p:cNvPr id="204" name="Google Shape;204;gace23ef14c_8_1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ace23ef14c_8_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0" name="Google Shape;210;gace23ef14c_8_1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Example of what Node.js architecture looks like under the hood</a:t>
            </a:r>
            <a:endParaRPr/>
          </a:p>
        </p:txBody>
      </p:sp>
      <p:sp>
        <p:nvSpPr>
          <p:cNvPr id="211" name="Google Shape;211;gace23ef14c_8_1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ace23ef14c_8_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8" name="Google Shape;218;gace23ef14c_8_2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Example of multi threading and I/O blocking on left, single thread and non-I/O blocking on the right</a:t>
            </a:r>
            <a:endParaRPr/>
          </a:p>
        </p:txBody>
      </p:sp>
      <p:sp>
        <p:nvSpPr>
          <p:cNvPr id="219" name="Google Shape;219;gace23ef14c_8_2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ace23ef14c_8_3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6" name="Google Shape;226;gace23ef14c_8_3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1200" b="0" i="0">
                <a:solidFill>
                  <a:schemeClr val="dk1"/>
                </a:solidFill>
                <a:latin typeface="Palatino Linotype"/>
                <a:ea typeface="Palatino Linotype"/>
                <a:cs typeface="Palatino Linotype"/>
                <a:sym typeface="Palatino Linotype"/>
              </a:rPr>
              <a:t>Node.js runs over Google’s  V8 Javascript engine, where web applications are event-based in an asynchronous manner. Node.js platform uses a “</a:t>
            </a:r>
            <a:r>
              <a:rPr lang="en-US" sz="1200" b="0" i="1">
                <a:solidFill>
                  <a:schemeClr val="dk1"/>
                </a:solidFill>
                <a:latin typeface="Palatino Linotype"/>
                <a:ea typeface="Palatino Linotype"/>
                <a:cs typeface="Palatino Linotype"/>
                <a:sym typeface="Palatino Linotype"/>
              </a:rPr>
              <a:t>single-threaded event loop</a:t>
            </a:r>
            <a:r>
              <a:rPr lang="en-US" sz="1200" b="0" i="0">
                <a:solidFill>
                  <a:schemeClr val="dk1"/>
                </a:solidFill>
                <a:latin typeface="Palatino Linotype"/>
                <a:ea typeface="Palatino Linotype"/>
                <a:cs typeface="Palatino Linotype"/>
                <a:sym typeface="Palatino Linotype"/>
              </a:rPr>
              <a:t>.”</a:t>
            </a:r>
            <a:endParaRPr/>
          </a:p>
        </p:txBody>
      </p:sp>
      <p:sp>
        <p:nvSpPr>
          <p:cNvPr id="227" name="Google Shape;227;gace23ef14c_8_3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7"/>
        <p:cNvGrpSpPr/>
        <p:nvPr/>
      </p:nvGrpSpPr>
      <p:grpSpPr>
        <a:xfrm>
          <a:off x="0" y="0"/>
          <a:ext cx="0" cy="0"/>
          <a:chOff x="0" y="0"/>
          <a:chExt cx="0" cy="0"/>
        </a:xfrm>
      </p:grpSpPr>
      <p:sp>
        <p:nvSpPr>
          <p:cNvPr id="18" name="Google Shape;18;p2"/>
          <p:cNvSpPr txBox="1">
            <a:spLocks noGrp="1"/>
          </p:cNvSpPr>
          <p:nvPr>
            <p:ph type="ctrTitle"/>
          </p:nvPr>
        </p:nvSpPr>
        <p:spPr>
          <a:xfrm>
            <a:off x="914400" y="609601"/>
            <a:ext cx="10363200" cy="426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Clr>
                <a:schemeClr val="dk2"/>
              </a:buClr>
              <a:buSzPts val="6600"/>
              <a:buFont typeface="Century Gothic"/>
              <a:buNone/>
              <a:defRPr sz="6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2"/>
          <p:cNvSpPr txBox="1">
            <a:spLocks noGrp="1"/>
          </p:cNvSpPr>
          <p:nvPr>
            <p:ph type="subTitle" idx="1"/>
          </p:nvPr>
        </p:nvSpPr>
        <p:spPr>
          <a:xfrm>
            <a:off x="1828800" y="4953000"/>
            <a:ext cx="8534400" cy="1219200"/>
          </a:xfrm>
          <a:prstGeom prst="rect">
            <a:avLst/>
          </a:prstGeom>
          <a:noFill/>
          <a:ln>
            <a:noFill/>
          </a:ln>
        </p:spPr>
        <p:txBody>
          <a:bodyPr spcFirstLastPara="1" wrap="square" lIns="91425" tIns="45700" rIns="91425" bIns="45700" anchor="t" anchorCtr="0">
            <a:noAutofit/>
          </a:bodyPr>
          <a:lstStyle>
            <a:lvl1pPr lvl="0" algn="ctr">
              <a:spcBef>
                <a:spcPts val="480"/>
              </a:spcBef>
              <a:spcAft>
                <a:spcPts val="0"/>
              </a:spcAft>
              <a:buClr>
                <a:schemeClr val="dk1"/>
              </a:buClr>
              <a:buSzPts val="2400"/>
              <a:buNone/>
              <a:defRPr sz="2400">
                <a:solidFill>
                  <a:schemeClr val="dk1"/>
                </a:solidFill>
              </a:defRPr>
            </a:lvl1pPr>
            <a:lvl2pPr lvl="1" algn="ctr">
              <a:spcBef>
                <a:spcPts val="320"/>
              </a:spcBef>
              <a:spcAft>
                <a:spcPts val="0"/>
              </a:spcAft>
              <a:buClr>
                <a:srgbClr val="888888"/>
              </a:buClr>
              <a:buSzPts val="1600"/>
              <a:buNone/>
              <a:defRPr>
                <a:solidFill>
                  <a:srgbClr val="888888"/>
                </a:solidFill>
              </a:defRPr>
            </a:lvl2pPr>
            <a:lvl3pPr lvl="2" algn="ctr">
              <a:spcBef>
                <a:spcPts val="320"/>
              </a:spcBef>
              <a:spcAft>
                <a:spcPts val="0"/>
              </a:spcAft>
              <a:buClr>
                <a:srgbClr val="888888"/>
              </a:buClr>
              <a:buSzPts val="1600"/>
              <a:buNone/>
              <a:defRPr>
                <a:solidFill>
                  <a:srgbClr val="888888"/>
                </a:solidFill>
              </a:defRPr>
            </a:lvl3pPr>
            <a:lvl4pPr lvl="3" algn="ctr">
              <a:spcBef>
                <a:spcPts val="320"/>
              </a:spcBef>
              <a:spcAft>
                <a:spcPts val="0"/>
              </a:spcAft>
              <a:buClr>
                <a:srgbClr val="888888"/>
              </a:buClr>
              <a:buSzPts val="1600"/>
              <a:buNone/>
              <a:defRPr>
                <a:solidFill>
                  <a:srgbClr val="888888"/>
                </a:solidFill>
              </a:defRPr>
            </a:lvl4pPr>
            <a:lvl5pPr lvl="4" algn="ctr">
              <a:spcBef>
                <a:spcPts val="320"/>
              </a:spcBef>
              <a:spcAft>
                <a:spcPts val="0"/>
              </a:spcAft>
              <a:buClr>
                <a:srgbClr val="888888"/>
              </a:buClr>
              <a:buSzPts val="1600"/>
              <a:buNone/>
              <a:defRPr>
                <a:solidFill>
                  <a:srgbClr val="888888"/>
                </a:solidFill>
              </a:defRPr>
            </a:lvl5pPr>
            <a:lvl6pPr lvl="5" algn="ctr">
              <a:spcBef>
                <a:spcPts val="320"/>
              </a:spcBef>
              <a:spcAft>
                <a:spcPts val="0"/>
              </a:spcAft>
              <a:buClr>
                <a:srgbClr val="888888"/>
              </a:buClr>
              <a:buSzPts val="1600"/>
              <a:buNone/>
              <a:defRPr>
                <a:solidFill>
                  <a:srgbClr val="888888"/>
                </a:solidFill>
              </a:defRPr>
            </a:lvl6pPr>
            <a:lvl7pPr lvl="6" algn="ctr">
              <a:spcBef>
                <a:spcPts val="320"/>
              </a:spcBef>
              <a:spcAft>
                <a:spcPts val="0"/>
              </a:spcAft>
              <a:buClr>
                <a:srgbClr val="888888"/>
              </a:buClr>
              <a:buSzPts val="1600"/>
              <a:buNone/>
              <a:defRPr>
                <a:solidFill>
                  <a:srgbClr val="888888"/>
                </a:solidFill>
              </a:defRPr>
            </a:lvl7pPr>
            <a:lvl8pPr lvl="7" algn="ctr">
              <a:spcBef>
                <a:spcPts val="320"/>
              </a:spcBef>
              <a:spcAft>
                <a:spcPts val="0"/>
              </a:spcAft>
              <a:buClr>
                <a:srgbClr val="888888"/>
              </a:buClr>
              <a:buSzPts val="1600"/>
              <a:buNone/>
              <a:defRPr>
                <a:solidFill>
                  <a:srgbClr val="888888"/>
                </a:solidFill>
              </a:defRPr>
            </a:lvl8pPr>
            <a:lvl9pPr lvl="8" algn="ctr">
              <a:spcBef>
                <a:spcPts val="320"/>
              </a:spcBef>
              <a:spcAft>
                <a:spcPts val="0"/>
              </a:spcAft>
              <a:buClr>
                <a:srgbClr val="888888"/>
              </a:buClr>
              <a:buSzPts val="1600"/>
              <a:buNone/>
              <a:defRPr>
                <a:solidFill>
                  <a:srgbClr val="888888"/>
                </a:solidFill>
              </a:defRPr>
            </a:lvl9pPr>
          </a:lstStyle>
          <a:p>
            <a:endParaRPr/>
          </a:p>
        </p:txBody>
      </p:sp>
      <p:sp>
        <p:nvSpPr>
          <p:cNvPr id="20" name="Google Shape;20;p2"/>
          <p:cNvSpPr txBox="1">
            <a:spLocks noGrp="1"/>
          </p:cNvSpPr>
          <p:nvPr>
            <p:ph type="ftr" idx="11"/>
          </p:nvPr>
        </p:nvSpPr>
        <p:spPr>
          <a:xfrm>
            <a:off x="878887" y="6356351"/>
            <a:ext cx="3797300" cy="365125"/>
          </a:xfrm>
          <a:prstGeom prst="rect">
            <a:avLst/>
          </a:prstGeom>
          <a:noFill/>
          <a:ln>
            <a:noFill/>
          </a:ln>
        </p:spPr>
        <p:txBody>
          <a:bodyPr spcFirstLastPara="1" wrap="square" lIns="45700" tIns="45700" rIns="91425" bIns="45700" anchor="ctr" anchorCtr="0">
            <a:noAutofit/>
          </a:bodyPr>
          <a:lstStyle>
            <a:lvl1pPr lvl="0" algn="l">
              <a:spcBef>
                <a:spcPts val="0"/>
              </a:spcBef>
              <a:spcAft>
                <a:spcPts val="0"/>
              </a:spcAft>
              <a:buSzPts val="1400"/>
              <a:buNone/>
              <a:defRPr>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2"/>
          <p:cNvSpPr txBox="1">
            <a:spLocks noGrp="1"/>
          </p:cNvSpPr>
          <p:nvPr>
            <p:ph type="dt" idx="10"/>
          </p:nvPr>
        </p:nvSpPr>
        <p:spPr>
          <a:xfrm>
            <a:off x="8484463" y="6356351"/>
            <a:ext cx="2781300" cy="365125"/>
          </a:xfrm>
          <a:prstGeom prst="rect">
            <a:avLst/>
          </a:prstGeom>
          <a:noFill/>
          <a:ln>
            <a:noFill/>
          </a:ln>
        </p:spPr>
        <p:txBody>
          <a:bodyPr spcFirstLastPara="1" wrap="square" lIns="91425" tIns="45700" rIns="45700" bIns="45700" anchor="ctr" anchorCtr="0">
            <a:noAutofit/>
          </a:bodyPr>
          <a:lstStyle>
            <a:lvl1pPr lvl="0" algn="r">
              <a:spcBef>
                <a:spcPts val="0"/>
              </a:spcBef>
              <a:spcAft>
                <a:spcPts val="0"/>
              </a:spcAft>
              <a:buSzPts val="1400"/>
              <a:buNone/>
              <a:defRPr>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2"/>
          <p:cNvSpPr txBox="1">
            <a:spLocks noGrp="1"/>
          </p:cNvSpPr>
          <p:nvPr>
            <p:ph type="sldNum" idx="12"/>
          </p:nvPr>
        </p:nvSpPr>
        <p:spPr>
          <a:xfrm>
            <a:off x="11391038" y="6356351"/>
            <a:ext cx="749300" cy="365125"/>
          </a:xfrm>
          <a:prstGeom prst="rect">
            <a:avLst/>
          </a:prstGeom>
          <a:noFill/>
          <a:ln>
            <a:noFill/>
          </a:ln>
        </p:spPr>
        <p:txBody>
          <a:bodyPr spcFirstLastPara="1" wrap="square" lIns="27425" tIns="45700" rIns="45700" bIns="45700" anchor="ctr" anchorCtr="0">
            <a:noAutofit/>
          </a:bodyPr>
          <a:lstStyle>
            <a:lvl1pPr marL="0" lvl="0" indent="0" algn="l">
              <a:spcBef>
                <a:spcPts val="0"/>
              </a:spcBef>
              <a:buNone/>
              <a:defRPr sz="1200" b="0" i="0" u="none" strike="noStrike" cap="none">
                <a:solidFill>
                  <a:schemeClr val="dk1"/>
                </a:solidFill>
                <a:latin typeface="Century Gothic"/>
                <a:ea typeface="Century Gothic"/>
                <a:cs typeface="Century Gothic"/>
                <a:sym typeface="Century Gothic"/>
              </a:defRPr>
            </a:lvl1pPr>
            <a:lvl2pPr marL="0" lvl="1" indent="0" algn="l">
              <a:spcBef>
                <a:spcPts val="0"/>
              </a:spcBef>
              <a:buNone/>
              <a:defRPr sz="1200" b="0" i="0" u="none" strike="noStrike" cap="none">
                <a:solidFill>
                  <a:schemeClr val="dk1"/>
                </a:solidFill>
                <a:latin typeface="Century Gothic"/>
                <a:ea typeface="Century Gothic"/>
                <a:cs typeface="Century Gothic"/>
                <a:sym typeface="Century Gothic"/>
              </a:defRPr>
            </a:lvl2pPr>
            <a:lvl3pPr marL="0" lvl="2" indent="0" algn="l">
              <a:spcBef>
                <a:spcPts val="0"/>
              </a:spcBef>
              <a:buNone/>
              <a:defRPr sz="1200" b="0" i="0" u="none" strike="noStrike" cap="none">
                <a:solidFill>
                  <a:schemeClr val="dk1"/>
                </a:solidFill>
                <a:latin typeface="Century Gothic"/>
                <a:ea typeface="Century Gothic"/>
                <a:cs typeface="Century Gothic"/>
                <a:sym typeface="Century Gothic"/>
              </a:defRPr>
            </a:lvl3pPr>
            <a:lvl4pPr marL="0" lvl="3" indent="0" algn="l">
              <a:spcBef>
                <a:spcPts val="0"/>
              </a:spcBef>
              <a:buNone/>
              <a:defRPr sz="1200" b="0" i="0" u="none" strike="noStrike" cap="none">
                <a:solidFill>
                  <a:schemeClr val="dk1"/>
                </a:solidFill>
                <a:latin typeface="Century Gothic"/>
                <a:ea typeface="Century Gothic"/>
                <a:cs typeface="Century Gothic"/>
                <a:sym typeface="Century Gothic"/>
              </a:defRPr>
            </a:lvl4pPr>
            <a:lvl5pPr marL="0" lvl="4" indent="0" algn="l">
              <a:spcBef>
                <a:spcPts val="0"/>
              </a:spcBef>
              <a:buNone/>
              <a:defRPr sz="1200" b="0" i="0" u="none" strike="noStrike" cap="none">
                <a:solidFill>
                  <a:schemeClr val="dk1"/>
                </a:solidFill>
                <a:latin typeface="Century Gothic"/>
                <a:ea typeface="Century Gothic"/>
                <a:cs typeface="Century Gothic"/>
                <a:sym typeface="Century Gothic"/>
              </a:defRPr>
            </a:lvl5pPr>
            <a:lvl6pPr marL="0" lvl="5" indent="0" algn="l">
              <a:spcBef>
                <a:spcPts val="0"/>
              </a:spcBef>
              <a:buNone/>
              <a:defRPr sz="1200" b="0" i="0" u="none" strike="noStrike" cap="none">
                <a:solidFill>
                  <a:schemeClr val="dk1"/>
                </a:solidFill>
                <a:latin typeface="Century Gothic"/>
                <a:ea typeface="Century Gothic"/>
                <a:cs typeface="Century Gothic"/>
                <a:sym typeface="Century Gothic"/>
              </a:defRPr>
            </a:lvl6pPr>
            <a:lvl7pPr marL="0" lvl="6" indent="0" algn="l">
              <a:spcBef>
                <a:spcPts val="0"/>
              </a:spcBef>
              <a:buNone/>
              <a:defRPr sz="1200" b="0" i="0" u="none" strike="noStrike" cap="none">
                <a:solidFill>
                  <a:schemeClr val="dk1"/>
                </a:solidFill>
                <a:latin typeface="Century Gothic"/>
                <a:ea typeface="Century Gothic"/>
                <a:cs typeface="Century Gothic"/>
                <a:sym typeface="Century Gothic"/>
              </a:defRPr>
            </a:lvl7pPr>
            <a:lvl8pPr marL="0" lvl="7" indent="0" algn="l">
              <a:spcBef>
                <a:spcPts val="0"/>
              </a:spcBef>
              <a:buNone/>
              <a:defRPr sz="1200" b="0" i="0" u="none" strike="noStrike" cap="none">
                <a:solidFill>
                  <a:schemeClr val="dk1"/>
                </a:solidFill>
                <a:latin typeface="Century Gothic"/>
                <a:ea typeface="Century Gothic"/>
                <a:cs typeface="Century Gothic"/>
                <a:sym typeface="Century Gothic"/>
              </a:defRPr>
            </a:lvl8pPr>
            <a:lvl9pPr marL="0" lvl="8" indent="0" algn="l">
              <a:spcBef>
                <a:spcPts val="0"/>
              </a:spcBef>
              <a:buNone/>
              <a:defRPr sz="1200" b="0" i="0" u="none" strike="noStrike" cap="none">
                <a:solidFill>
                  <a:schemeClr val="dk1"/>
                </a:solidFill>
                <a:latin typeface="Century Gothic"/>
                <a:ea typeface="Century Gothic"/>
                <a:cs typeface="Century Gothic"/>
                <a:sym typeface="Century Gothic"/>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7"/>
        <p:cNvGrpSpPr/>
        <p:nvPr/>
      </p:nvGrpSpPr>
      <p:grpSpPr>
        <a:xfrm>
          <a:off x="0" y="0"/>
          <a:ext cx="0" cy="0"/>
          <a:chOff x="0" y="0"/>
          <a:chExt cx="0" cy="0"/>
        </a:xfrm>
      </p:grpSpPr>
      <p:sp>
        <p:nvSpPr>
          <p:cNvPr id="78" name="Google Shape;78;p11"/>
          <p:cNvSpPr txBox="1">
            <a:spLocks noGrp="1"/>
          </p:cNvSpPr>
          <p:nvPr>
            <p:ph type="title"/>
          </p:nvPr>
        </p:nvSpPr>
        <p:spPr>
          <a:xfrm>
            <a:off x="609600" y="0"/>
            <a:ext cx="10972800" cy="1600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Clr>
                <a:schemeClr val="dk2"/>
              </a:buClr>
              <a:buSzPts val="4800"/>
              <a:buFont typeface="Century Gothic"/>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9" name="Google Shape;79;p11"/>
          <p:cNvSpPr txBox="1">
            <a:spLocks noGrp="1"/>
          </p:cNvSpPr>
          <p:nvPr>
            <p:ph type="body" idx="1"/>
          </p:nvPr>
        </p:nvSpPr>
        <p:spPr>
          <a:xfrm rot="5400000">
            <a:off x="3833019" y="-1623217"/>
            <a:ext cx="4525963" cy="109728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o"/>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o"/>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o"/>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o"/>
              <a:defRPr/>
            </a:lvl8pPr>
            <a:lvl9pPr marL="4114800" lvl="8" indent="-342900" algn="l">
              <a:spcBef>
                <a:spcPts val="360"/>
              </a:spcBef>
              <a:spcAft>
                <a:spcPts val="0"/>
              </a:spcAft>
              <a:buClr>
                <a:schemeClr val="dk1"/>
              </a:buClr>
              <a:buSzPts val="1800"/>
              <a:buChar char="•"/>
              <a:defRPr/>
            </a:lvl9pPr>
          </a:lstStyle>
          <a:p>
            <a:endParaRPr/>
          </a:p>
        </p:txBody>
      </p:sp>
      <p:sp>
        <p:nvSpPr>
          <p:cNvPr id="80" name="Google Shape;80;p11"/>
          <p:cNvSpPr txBox="1">
            <a:spLocks noGrp="1"/>
          </p:cNvSpPr>
          <p:nvPr>
            <p:ph type="ftr" idx="11"/>
          </p:nvPr>
        </p:nvSpPr>
        <p:spPr>
          <a:xfrm>
            <a:off x="878887" y="6356351"/>
            <a:ext cx="3797300" cy="365125"/>
          </a:xfrm>
          <a:prstGeom prst="rect">
            <a:avLst/>
          </a:prstGeom>
          <a:noFill/>
          <a:ln>
            <a:noFill/>
          </a:ln>
        </p:spPr>
        <p:txBody>
          <a:bodyPr spcFirstLastPara="1" wrap="square" lIns="45700"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11"/>
          <p:cNvSpPr txBox="1">
            <a:spLocks noGrp="1"/>
          </p:cNvSpPr>
          <p:nvPr>
            <p:ph type="dt" idx="10"/>
          </p:nvPr>
        </p:nvSpPr>
        <p:spPr>
          <a:xfrm>
            <a:off x="8484463" y="6356351"/>
            <a:ext cx="2781300" cy="365125"/>
          </a:xfrm>
          <a:prstGeom prst="rect">
            <a:avLst/>
          </a:prstGeom>
          <a:noFill/>
          <a:ln>
            <a:noFill/>
          </a:ln>
        </p:spPr>
        <p:txBody>
          <a:bodyPr spcFirstLastPara="1" wrap="square" lIns="91425" tIns="45700" rIns="45700"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1"/>
          <p:cNvSpPr txBox="1">
            <a:spLocks noGrp="1"/>
          </p:cNvSpPr>
          <p:nvPr>
            <p:ph type="sldNum" idx="12"/>
          </p:nvPr>
        </p:nvSpPr>
        <p:spPr>
          <a:xfrm>
            <a:off x="11391038" y="6356351"/>
            <a:ext cx="749300" cy="365125"/>
          </a:xfrm>
          <a:prstGeom prst="rect">
            <a:avLst/>
          </a:prstGeom>
          <a:noFill/>
          <a:ln>
            <a:noFill/>
          </a:ln>
        </p:spPr>
        <p:txBody>
          <a:bodyPr spcFirstLastPara="1" wrap="square" lIns="27425" tIns="45700" rIns="45700"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3"/>
        <p:cNvGrpSpPr/>
        <p:nvPr/>
      </p:nvGrpSpPr>
      <p:grpSpPr>
        <a:xfrm>
          <a:off x="0" y="0"/>
          <a:ext cx="0" cy="0"/>
          <a:chOff x="0" y="0"/>
          <a:chExt cx="0" cy="0"/>
        </a:xfrm>
      </p:grpSpPr>
      <p:sp>
        <p:nvSpPr>
          <p:cNvPr id="84" name="Google Shape;84;p12"/>
          <p:cNvSpPr txBox="1">
            <a:spLocks noGrp="1"/>
          </p:cNvSpPr>
          <p:nvPr>
            <p:ph type="title"/>
          </p:nvPr>
        </p:nvSpPr>
        <p:spPr>
          <a:xfrm rot="5400000">
            <a:off x="7285037" y="1828802"/>
            <a:ext cx="5851525" cy="2743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Clr>
                <a:schemeClr val="dk2"/>
              </a:buClr>
              <a:buSzPts val="4800"/>
              <a:buFont typeface="Century Gothic"/>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5" name="Google Shape;85;p12"/>
          <p:cNvSpPr txBox="1">
            <a:spLocks noGrp="1"/>
          </p:cNvSpPr>
          <p:nvPr>
            <p:ph type="body" idx="1"/>
          </p:nvPr>
        </p:nvSpPr>
        <p:spPr>
          <a:xfrm rot="5400000">
            <a:off x="1697037" y="-812799"/>
            <a:ext cx="5851525" cy="80264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o"/>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o"/>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o"/>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o"/>
              <a:defRPr/>
            </a:lvl8pPr>
            <a:lvl9pPr marL="4114800" lvl="8" indent="-342900" algn="l">
              <a:spcBef>
                <a:spcPts val="360"/>
              </a:spcBef>
              <a:spcAft>
                <a:spcPts val="0"/>
              </a:spcAft>
              <a:buClr>
                <a:schemeClr val="dk1"/>
              </a:buClr>
              <a:buSzPts val="1800"/>
              <a:buChar char="•"/>
              <a:defRPr/>
            </a:lvl9pPr>
          </a:lstStyle>
          <a:p>
            <a:endParaRPr/>
          </a:p>
        </p:txBody>
      </p:sp>
      <p:sp>
        <p:nvSpPr>
          <p:cNvPr id="86" name="Google Shape;86;p12"/>
          <p:cNvSpPr txBox="1">
            <a:spLocks noGrp="1"/>
          </p:cNvSpPr>
          <p:nvPr>
            <p:ph type="ftr" idx="11"/>
          </p:nvPr>
        </p:nvSpPr>
        <p:spPr>
          <a:xfrm>
            <a:off x="878887" y="6356351"/>
            <a:ext cx="3797300" cy="365125"/>
          </a:xfrm>
          <a:prstGeom prst="rect">
            <a:avLst/>
          </a:prstGeom>
          <a:noFill/>
          <a:ln>
            <a:noFill/>
          </a:ln>
        </p:spPr>
        <p:txBody>
          <a:bodyPr spcFirstLastPara="1" wrap="square" lIns="45700"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7" name="Google Shape;87;p12"/>
          <p:cNvSpPr txBox="1">
            <a:spLocks noGrp="1"/>
          </p:cNvSpPr>
          <p:nvPr>
            <p:ph type="dt" idx="10"/>
          </p:nvPr>
        </p:nvSpPr>
        <p:spPr>
          <a:xfrm>
            <a:off x="8484463" y="6356351"/>
            <a:ext cx="2781300" cy="365125"/>
          </a:xfrm>
          <a:prstGeom prst="rect">
            <a:avLst/>
          </a:prstGeom>
          <a:noFill/>
          <a:ln>
            <a:noFill/>
          </a:ln>
        </p:spPr>
        <p:txBody>
          <a:bodyPr spcFirstLastPara="1" wrap="square" lIns="91425" tIns="45700" rIns="45700"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12"/>
          <p:cNvSpPr txBox="1">
            <a:spLocks noGrp="1"/>
          </p:cNvSpPr>
          <p:nvPr>
            <p:ph type="sldNum" idx="12"/>
          </p:nvPr>
        </p:nvSpPr>
        <p:spPr>
          <a:xfrm>
            <a:off x="11391038" y="6356351"/>
            <a:ext cx="749300" cy="365125"/>
          </a:xfrm>
          <a:prstGeom prst="rect">
            <a:avLst/>
          </a:prstGeom>
          <a:noFill/>
          <a:ln>
            <a:noFill/>
          </a:ln>
        </p:spPr>
        <p:txBody>
          <a:bodyPr spcFirstLastPara="1" wrap="square" lIns="27425" tIns="45700" rIns="45700"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7"/>
        <p:cNvGrpSpPr/>
        <p:nvPr/>
      </p:nvGrpSpPr>
      <p:grpSpPr>
        <a:xfrm>
          <a:off x="0" y="0"/>
          <a:ext cx="0" cy="0"/>
          <a:chOff x="0" y="0"/>
          <a:chExt cx="0" cy="0"/>
        </a:xfrm>
      </p:grpSpPr>
      <p:sp>
        <p:nvSpPr>
          <p:cNvPr id="98" name="Google Shape;98;p14"/>
          <p:cNvSpPr txBox="1">
            <a:spLocks noGrp="1"/>
          </p:cNvSpPr>
          <p:nvPr>
            <p:ph type="ctrTitle"/>
          </p:nvPr>
        </p:nvSpPr>
        <p:spPr>
          <a:xfrm>
            <a:off x="914400" y="609601"/>
            <a:ext cx="10363200" cy="4267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Clr>
                <a:schemeClr val="dk2"/>
              </a:buClr>
              <a:buSzPts val="6600"/>
              <a:buFont typeface="Century Gothic"/>
              <a:buNone/>
              <a:defRPr sz="6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9" name="Google Shape;99;p14"/>
          <p:cNvSpPr txBox="1">
            <a:spLocks noGrp="1"/>
          </p:cNvSpPr>
          <p:nvPr>
            <p:ph type="subTitle" idx="1"/>
          </p:nvPr>
        </p:nvSpPr>
        <p:spPr>
          <a:xfrm>
            <a:off x="1828800" y="4953000"/>
            <a:ext cx="8534400" cy="1219200"/>
          </a:xfrm>
          <a:prstGeom prst="rect">
            <a:avLst/>
          </a:prstGeom>
          <a:noFill/>
          <a:ln>
            <a:noFill/>
          </a:ln>
        </p:spPr>
        <p:txBody>
          <a:bodyPr spcFirstLastPara="1" wrap="square" lIns="91425" tIns="45700" rIns="91425" bIns="45700" anchor="t" anchorCtr="0">
            <a:noAutofit/>
          </a:bodyPr>
          <a:lstStyle>
            <a:lvl1pPr lvl="0" algn="ctr">
              <a:spcBef>
                <a:spcPts val="480"/>
              </a:spcBef>
              <a:spcAft>
                <a:spcPts val="0"/>
              </a:spcAft>
              <a:buClr>
                <a:schemeClr val="dk1"/>
              </a:buClr>
              <a:buSzPts val="2400"/>
              <a:buNone/>
              <a:defRPr sz="2400">
                <a:solidFill>
                  <a:schemeClr val="dk1"/>
                </a:solidFill>
              </a:defRPr>
            </a:lvl1pPr>
            <a:lvl2pPr lvl="1" algn="ctr">
              <a:spcBef>
                <a:spcPts val="320"/>
              </a:spcBef>
              <a:spcAft>
                <a:spcPts val="0"/>
              </a:spcAft>
              <a:buClr>
                <a:srgbClr val="888888"/>
              </a:buClr>
              <a:buSzPts val="1600"/>
              <a:buNone/>
              <a:defRPr>
                <a:solidFill>
                  <a:srgbClr val="888888"/>
                </a:solidFill>
              </a:defRPr>
            </a:lvl2pPr>
            <a:lvl3pPr lvl="2" algn="ctr">
              <a:spcBef>
                <a:spcPts val="320"/>
              </a:spcBef>
              <a:spcAft>
                <a:spcPts val="0"/>
              </a:spcAft>
              <a:buClr>
                <a:srgbClr val="888888"/>
              </a:buClr>
              <a:buSzPts val="1600"/>
              <a:buNone/>
              <a:defRPr>
                <a:solidFill>
                  <a:srgbClr val="888888"/>
                </a:solidFill>
              </a:defRPr>
            </a:lvl3pPr>
            <a:lvl4pPr lvl="3" algn="ctr">
              <a:spcBef>
                <a:spcPts val="320"/>
              </a:spcBef>
              <a:spcAft>
                <a:spcPts val="0"/>
              </a:spcAft>
              <a:buClr>
                <a:srgbClr val="888888"/>
              </a:buClr>
              <a:buSzPts val="1600"/>
              <a:buNone/>
              <a:defRPr>
                <a:solidFill>
                  <a:srgbClr val="888888"/>
                </a:solidFill>
              </a:defRPr>
            </a:lvl4pPr>
            <a:lvl5pPr lvl="4" algn="ctr">
              <a:spcBef>
                <a:spcPts val="320"/>
              </a:spcBef>
              <a:spcAft>
                <a:spcPts val="0"/>
              </a:spcAft>
              <a:buClr>
                <a:srgbClr val="888888"/>
              </a:buClr>
              <a:buSzPts val="1600"/>
              <a:buNone/>
              <a:defRPr>
                <a:solidFill>
                  <a:srgbClr val="888888"/>
                </a:solidFill>
              </a:defRPr>
            </a:lvl5pPr>
            <a:lvl6pPr lvl="5" algn="ctr">
              <a:spcBef>
                <a:spcPts val="320"/>
              </a:spcBef>
              <a:spcAft>
                <a:spcPts val="0"/>
              </a:spcAft>
              <a:buClr>
                <a:srgbClr val="888888"/>
              </a:buClr>
              <a:buSzPts val="1600"/>
              <a:buNone/>
              <a:defRPr>
                <a:solidFill>
                  <a:srgbClr val="888888"/>
                </a:solidFill>
              </a:defRPr>
            </a:lvl6pPr>
            <a:lvl7pPr lvl="6" algn="ctr">
              <a:spcBef>
                <a:spcPts val="320"/>
              </a:spcBef>
              <a:spcAft>
                <a:spcPts val="0"/>
              </a:spcAft>
              <a:buClr>
                <a:srgbClr val="888888"/>
              </a:buClr>
              <a:buSzPts val="1600"/>
              <a:buNone/>
              <a:defRPr>
                <a:solidFill>
                  <a:srgbClr val="888888"/>
                </a:solidFill>
              </a:defRPr>
            </a:lvl7pPr>
            <a:lvl8pPr lvl="7" algn="ctr">
              <a:spcBef>
                <a:spcPts val="320"/>
              </a:spcBef>
              <a:spcAft>
                <a:spcPts val="0"/>
              </a:spcAft>
              <a:buClr>
                <a:srgbClr val="888888"/>
              </a:buClr>
              <a:buSzPts val="1600"/>
              <a:buNone/>
              <a:defRPr>
                <a:solidFill>
                  <a:srgbClr val="888888"/>
                </a:solidFill>
              </a:defRPr>
            </a:lvl8pPr>
            <a:lvl9pPr lvl="8" algn="ctr">
              <a:spcBef>
                <a:spcPts val="320"/>
              </a:spcBef>
              <a:spcAft>
                <a:spcPts val="0"/>
              </a:spcAft>
              <a:buClr>
                <a:srgbClr val="888888"/>
              </a:buClr>
              <a:buSzPts val="1600"/>
              <a:buNone/>
              <a:defRPr>
                <a:solidFill>
                  <a:srgbClr val="888888"/>
                </a:solidFill>
              </a:defRPr>
            </a:lvl9pPr>
          </a:lstStyle>
          <a:p>
            <a:endParaRPr/>
          </a:p>
        </p:txBody>
      </p:sp>
      <p:sp>
        <p:nvSpPr>
          <p:cNvPr id="100" name="Google Shape;100;p14"/>
          <p:cNvSpPr txBox="1">
            <a:spLocks noGrp="1"/>
          </p:cNvSpPr>
          <p:nvPr>
            <p:ph type="ftr" idx="11"/>
          </p:nvPr>
        </p:nvSpPr>
        <p:spPr>
          <a:xfrm>
            <a:off x="878887" y="6356351"/>
            <a:ext cx="3797300" cy="365125"/>
          </a:xfrm>
          <a:prstGeom prst="rect">
            <a:avLst/>
          </a:prstGeom>
          <a:noFill/>
          <a:ln>
            <a:noFill/>
          </a:ln>
        </p:spPr>
        <p:txBody>
          <a:bodyPr spcFirstLastPara="1" wrap="square" lIns="45700" tIns="45700" rIns="91425" bIns="45700" anchor="ctr" anchorCtr="0">
            <a:noAutofit/>
          </a:bodyPr>
          <a:lstStyle>
            <a:lvl1pPr lvl="0" algn="l">
              <a:spcBef>
                <a:spcPts val="0"/>
              </a:spcBef>
              <a:spcAft>
                <a:spcPts val="0"/>
              </a:spcAft>
              <a:buSzPts val="1400"/>
              <a:buNone/>
              <a:defRPr>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1" name="Google Shape;101;p14"/>
          <p:cNvSpPr txBox="1">
            <a:spLocks noGrp="1"/>
          </p:cNvSpPr>
          <p:nvPr>
            <p:ph type="dt" idx="10"/>
          </p:nvPr>
        </p:nvSpPr>
        <p:spPr>
          <a:xfrm>
            <a:off x="8484463" y="6356351"/>
            <a:ext cx="2781300" cy="365125"/>
          </a:xfrm>
          <a:prstGeom prst="rect">
            <a:avLst/>
          </a:prstGeom>
          <a:noFill/>
          <a:ln>
            <a:noFill/>
          </a:ln>
        </p:spPr>
        <p:txBody>
          <a:bodyPr spcFirstLastPara="1" wrap="square" lIns="91425" tIns="45700" rIns="45700" bIns="45700" anchor="ctr" anchorCtr="0">
            <a:noAutofit/>
          </a:bodyPr>
          <a:lstStyle>
            <a:lvl1pPr lvl="0" algn="r">
              <a:spcBef>
                <a:spcPts val="0"/>
              </a:spcBef>
              <a:spcAft>
                <a:spcPts val="0"/>
              </a:spcAft>
              <a:buSzPts val="1400"/>
              <a:buNone/>
              <a:defRPr>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14"/>
          <p:cNvSpPr txBox="1">
            <a:spLocks noGrp="1"/>
          </p:cNvSpPr>
          <p:nvPr>
            <p:ph type="sldNum" idx="12"/>
          </p:nvPr>
        </p:nvSpPr>
        <p:spPr>
          <a:xfrm>
            <a:off x="11391038" y="6356351"/>
            <a:ext cx="749300" cy="365125"/>
          </a:xfrm>
          <a:prstGeom prst="rect">
            <a:avLst/>
          </a:prstGeom>
          <a:noFill/>
          <a:ln>
            <a:noFill/>
          </a:ln>
        </p:spPr>
        <p:txBody>
          <a:bodyPr spcFirstLastPara="1" wrap="square" lIns="27425" tIns="45700" rIns="45700" bIns="45700" anchor="ctr" anchorCtr="0">
            <a:noAutofit/>
          </a:bodyPr>
          <a:lstStyle>
            <a:lvl1pPr marL="0" lvl="0" indent="0" algn="l">
              <a:spcBef>
                <a:spcPts val="0"/>
              </a:spcBef>
              <a:buNone/>
              <a:defRPr sz="1200" b="0" i="0" u="none" strike="noStrike" cap="none">
                <a:solidFill>
                  <a:schemeClr val="dk1"/>
                </a:solidFill>
                <a:latin typeface="Century Gothic"/>
                <a:ea typeface="Century Gothic"/>
                <a:cs typeface="Century Gothic"/>
                <a:sym typeface="Century Gothic"/>
              </a:defRPr>
            </a:lvl1pPr>
            <a:lvl2pPr marL="0" lvl="1" indent="0" algn="l">
              <a:spcBef>
                <a:spcPts val="0"/>
              </a:spcBef>
              <a:buNone/>
              <a:defRPr sz="1200" b="0" i="0" u="none" strike="noStrike" cap="none">
                <a:solidFill>
                  <a:schemeClr val="dk1"/>
                </a:solidFill>
                <a:latin typeface="Century Gothic"/>
                <a:ea typeface="Century Gothic"/>
                <a:cs typeface="Century Gothic"/>
                <a:sym typeface="Century Gothic"/>
              </a:defRPr>
            </a:lvl2pPr>
            <a:lvl3pPr marL="0" lvl="2" indent="0" algn="l">
              <a:spcBef>
                <a:spcPts val="0"/>
              </a:spcBef>
              <a:buNone/>
              <a:defRPr sz="1200" b="0" i="0" u="none" strike="noStrike" cap="none">
                <a:solidFill>
                  <a:schemeClr val="dk1"/>
                </a:solidFill>
                <a:latin typeface="Century Gothic"/>
                <a:ea typeface="Century Gothic"/>
                <a:cs typeface="Century Gothic"/>
                <a:sym typeface="Century Gothic"/>
              </a:defRPr>
            </a:lvl3pPr>
            <a:lvl4pPr marL="0" lvl="3" indent="0" algn="l">
              <a:spcBef>
                <a:spcPts val="0"/>
              </a:spcBef>
              <a:buNone/>
              <a:defRPr sz="1200" b="0" i="0" u="none" strike="noStrike" cap="none">
                <a:solidFill>
                  <a:schemeClr val="dk1"/>
                </a:solidFill>
                <a:latin typeface="Century Gothic"/>
                <a:ea typeface="Century Gothic"/>
                <a:cs typeface="Century Gothic"/>
                <a:sym typeface="Century Gothic"/>
              </a:defRPr>
            </a:lvl4pPr>
            <a:lvl5pPr marL="0" lvl="4" indent="0" algn="l">
              <a:spcBef>
                <a:spcPts val="0"/>
              </a:spcBef>
              <a:buNone/>
              <a:defRPr sz="1200" b="0" i="0" u="none" strike="noStrike" cap="none">
                <a:solidFill>
                  <a:schemeClr val="dk1"/>
                </a:solidFill>
                <a:latin typeface="Century Gothic"/>
                <a:ea typeface="Century Gothic"/>
                <a:cs typeface="Century Gothic"/>
                <a:sym typeface="Century Gothic"/>
              </a:defRPr>
            </a:lvl5pPr>
            <a:lvl6pPr marL="0" lvl="5" indent="0" algn="l">
              <a:spcBef>
                <a:spcPts val="0"/>
              </a:spcBef>
              <a:buNone/>
              <a:defRPr sz="1200" b="0" i="0" u="none" strike="noStrike" cap="none">
                <a:solidFill>
                  <a:schemeClr val="dk1"/>
                </a:solidFill>
                <a:latin typeface="Century Gothic"/>
                <a:ea typeface="Century Gothic"/>
                <a:cs typeface="Century Gothic"/>
                <a:sym typeface="Century Gothic"/>
              </a:defRPr>
            </a:lvl6pPr>
            <a:lvl7pPr marL="0" lvl="6" indent="0" algn="l">
              <a:spcBef>
                <a:spcPts val="0"/>
              </a:spcBef>
              <a:buNone/>
              <a:defRPr sz="1200" b="0" i="0" u="none" strike="noStrike" cap="none">
                <a:solidFill>
                  <a:schemeClr val="dk1"/>
                </a:solidFill>
                <a:latin typeface="Century Gothic"/>
                <a:ea typeface="Century Gothic"/>
                <a:cs typeface="Century Gothic"/>
                <a:sym typeface="Century Gothic"/>
              </a:defRPr>
            </a:lvl7pPr>
            <a:lvl8pPr marL="0" lvl="7" indent="0" algn="l">
              <a:spcBef>
                <a:spcPts val="0"/>
              </a:spcBef>
              <a:buNone/>
              <a:defRPr sz="1200" b="0" i="0" u="none" strike="noStrike" cap="none">
                <a:solidFill>
                  <a:schemeClr val="dk1"/>
                </a:solidFill>
                <a:latin typeface="Century Gothic"/>
                <a:ea typeface="Century Gothic"/>
                <a:cs typeface="Century Gothic"/>
                <a:sym typeface="Century Gothic"/>
              </a:defRPr>
            </a:lvl8pPr>
            <a:lvl9pPr marL="0" lvl="8" indent="0" algn="l">
              <a:spcBef>
                <a:spcPts val="0"/>
              </a:spcBef>
              <a:buNone/>
              <a:defRPr sz="1200" b="0" i="0" u="none" strike="noStrike" cap="none">
                <a:solidFill>
                  <a:schemeClr val="dk1"/>
                </a:solidFill>
                <a:latin typeface="Century Gothic"/>
                <a:ea typeface="Century Gothic"/>
                <a:cs typeface="Century Gothic"/>
                <a:sym typeface="Century Gothic"/>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03"/>
        <p:cNvGrpSpPr/>
        <p:nvPr/>
      </p:nvGrpSpPr>
      <p:grpSpPr>
        <a:xfrm>
          <a:off x="0" y="0"/>
          <a:ext cx="0" cy="0"/>
          <a:chOff x="0" y="0"/>
          <a:chExt cx="0" cy="0"/>
        </a:xfrm>
      </p:grpSpPr>
      <p:sp>
        <p:nvSpPr>
          <p:cNvPr id="104" name="Google Shape;104;p15"/>
          <p:cNvSpPr txBox="1">
            <a:spLocks noGrp="1"/>
          </p:cNvSpPr>
          <p:nvPr>
            <p:ph type="title"/>
          </p:nvPr>
        </p:nvSpPr>
        <p:spPr>
          <a:xfrm>
            <a:off x="609600" y="0"/>
            <a:ext cx="10972800" cy="1600200"/>
          </a:xfrm>
          <a:prstGeom prst="rect">
            <a:avLst/>
          </a:prstGeom>
          <a:noFill/>
          <a:ln>
            <a:noFill/>
          </a:ln>
        </p:spPr>
        <p:txBody>
          <a:bodyPr spcFirstLastPara="1" wrap="square" lIns="91425" tIns="45700" rIns="91425" bIns="45700" anchor="b" anchorCtr="0">
            <a:noAutofit/>
          </a:bodyPr>
          <a:lstStyle>
            <a:lvl1pPr lvl="0" algn="ctr">
              <a:lnSpc>
                <a:spcPct val="266666"/>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5" name="Google Shape;105;p15"/>
          <p:cNvSpPr txBox="1">
            <a:spLocks noGrp="1"/>
          </p:cNvSpPr>
          <p:nvPr>
            <p:ph type="body" idx="1"/>
          </p:nvPr>
        </p:nvSpPr>
        <p:spPr>
          <a:xfrm>
            <a:off x="609600" y="1600201"/>
            <a:ext cx="10972800" cy="4525963"/>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chemeClr val="dk1"/>
              </a:buClr>
              <a:buSzPts val="2400"/>
              <a:buChar char="•"/>
              <a:defRPr>
                <a:solidFill>
                  <a:schemeClr val="dk1"/>
                </a:solidFill>
              </a:defRPr>
            </a:lvl1pPr>
            <a:lvl2pPr marL="914400" lvl="1" indent="-330200" algn="l">
              <a:spcBef>
                <a:spcPts val="320"/>
              </a:spcBef>
              <a:spcAft>
                <a:spcPts val="0"/>
              </a:spcAft>
              <a:buClr>
                <a:schemeClr val="dk1"/>
              </a:buClr>
              <a:buSzPts val="1600"/>
              <a:buChar char="o"/>
              <a:defRPr>
                <a:solidFill>
                  <a:schemeClr val="dk1"/>
                </a:solidFill>
              </a:defRPr>
            </a:lvl2pPr>
            <a:lvl3pPr marL="1371600" lvl="2" indent="-330200" algn="l">
              <a:spcBef>
                <a:spcPts val="320"/>
              </a:spcBef>
              <a:spcAft>
                <a:spcPts val="0"/>
              </a:spcAft>
              <a:buClr>
                <a:schemeClr val="dk1"/>
              </a:buClr>
              <a:buSzPts val="1600"/>
              <a:buChar char="•"/>
              <a:defRPr>
                <a:solidFill>
                  <a:schemeClr val="dk1"/>
                </a:solidFill>
              </a:defRPr>
            </a:lvl3pPr>
            <a:lvl4pPr marL="1828800" lvl="3" indent="-330200" algn="l">
              <a:spcBef>
                <a:spcPts val="320"/>
              </a:spcBef>
              <a:spcAft>
                <a:spcPts val="0"/>
              </a:spcAft>
              <a:buClr>
                <a:schemeClr val="dk1"/>
              </a:buClr>
              <a:buSzPts val="1600"/>
              <a:buChar char="o"/>
              <a:defRPr>
                <a:solidFill>
                  <a:schemeClr val="dk1"/>
                </a:solidFill>
              </a:defRPr>
            </a:lvl4pPr>
            <a:lvl5pPr marL="2286000" lvl="4" indent="-330200" algn="l">
              <a:spcBef>
                <a:spcPts val="320"/>
              </a:spcBef>
              <a:spcAft>
                <a:spcPts val="0"/>
              </a:spcAft>
              <a:buClr>
                <a:schemeClr val="dk1"/>
              </a:buClr>
              <a:buSzPts val="1600"/>
              <a:buChar char="•"/>
              <a:defRPr>
                <a:solidFill>
                  <a:schemeClr val="dk1"/>
                </a:solidFill>
              </a:defRPr>
            </a:lvl5pPr>
            <a:lvl6pPr marL="2743200" lvl="5" indent="-330200" algn="l">
              <a:spcBef>
                <a:spcPts val="320"/>
              </a:spcBef>
              <a:spcAft>
                <a:spcPts val="0"/>
              </a:spcAft>
              <a:buClr>
                <a:schemeClr val="dk1"/>
              </a:buClr>
              <a:buSzPts val="1600"/>
              <a:buChar char="o"/>
              <a:defRPr>
                <a:solidFill>
                  <a:schemeClr val="dk1"/>
                </a:solidFill>
              </a:defRPr>
            </a:lvl6pPr>
            <a:lvl7pPr marL="3200400" lvl="6" indent="-330200" algn="l">
              <a:spcBef>
                <a:spcPts val="320"/>
              </a:spcBef>
              <a:spcAft>
                <a:spcPts val="0"/>
              </a:spcAft>
              <a:buClr>
                <a:schemeClr val="dk1"/>
              </a:buClr>
              <a:buSzPts val="1600"/>
              <a:buChar char="•"/>
              <a:defRPr>
                <a:solidFill>
                  <a:schemeClr val="dk1"/>
                </a:solidFill>
              </a:defRPr>
            </a:lvl7pPr>
            <a:lvl8pPr marL="3657600" lvl="7" indent="-330200" algn="l">
              <a:spcBef>
                <a:spcPts val="320"/>
              </a:spcBef>
              <a:spcAft>
                <a:spcPts val="0"/>
              </a:spcAft>
              <a:buClr>
                <a:schemeClr val="dk1"/>
              </a:buClr>
              <a:buSzPts val="1600"/>
              <a:buChar char="o"/>
              <a:defRPr>
                <a:solidFill>
                  <a:schemeClr val="dk1"/>
                </a:solidFill>
              </a:defRPr>
            </a:lvl8pPr>
            <a:lvl9pPr marL="4114800" lvl="8" indent="-330200" algn="l">
              <a:spcBef>
                <a:spcPts val="320"/>
              </a:spcBef>
              <a:spcAft>
                <a:spcPts val="0"/>
              </a:spcAft>
              <a:buClr>
                <a:schemeClr val="dk1"/>
              </a:buClr>
              <a:buSzPts val="1600"/>
              <a:buFont typeface="Arial"/>
              <a:buChar char="•"/>
              <a:defRPr>
                <a:solidFill>
                  <a:schemeClr val="dk1"/>
                </a:solidFill>
              </a:defRPr>
            </a:lvl9pPr>
          </a:lstStyle>
          <a:p>
            <a:endParaRPr/>
          </a:p>
        </p:txBody>
      </p:sp>
      <p:sp>
        <p:nvSpPr>
          <p:cNvPr id="106" name="Google Shape;106;p15"/>
          <p:cNvSpPr txBox="1">
            <a:spLocks noGrp="1"/>
          </p:cNvSpPr>
          <p:nvPr>
            <p:ph type="ftr" idx="11"/>
          </p:nvPr>
        </p:nvSpPr>
        <p:spPr>
          <a:xfrm>
            <a:off x="878887" y="6356351"/>
            <a:ext cx="3797300" cy="365125"/>
          </a:xfrm>
          <a:prstGeom prst="rect">
            <a:avLst/>
          </a:prstGeom>
          <a:noFill/>
          <a:ln>
            <a:noFill/>
          </a:ln>
        </p:spPr>
        <p:txBody>
          <a:bodyPr spcFirstLastPara="1" wrap="square" lIns="45700"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7" name="Google Shape;107;p15"/>
          <p:cNvSpPr txBox="1">
            <a:spLocks noGrp="1"/>
          </p:cNvSpPr>
          <p:nvPr>
            <p:ph type="dt" idx="10"/>
          </p:nvPr>
        </p:nvSpPr>
        <p:spPr>
          <a:xfrm>
            <a:off x="8484463" y="6356351"/>
            <a:ext cx="2781300" cy="365125"/>
          </a:xfrm>
          <a:prstGeom prst="rect">
            <a:avLst/>
          </a:prstGeom>
          <a:noFill/>
          <a:ln>
            <a:noFill/>
          </a:ln>
        </p:spPr>
        <p:txBody>
          <a:bodyPr spcFirstLastPara="1" wrap="square" lIns="91425" tIns="45700" rIns="45700"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8" name="Google Shape;108;p15"/>
          <p:cNvSpPr txBox="1">
            <a:spLocks noGrp="1"/>
          </p:cNvSpPr>
          <p:nvPr>
            <p:ph type="sldNum" idx="12"/>
          </p:nvPr>
        </p:nvSpPr>
        <p:spPr>
          <a:xfrm>
            <a:off x="11391038" y="6356351"/>
            <a:ext cx="749300" cy="365125"/>
          </a:xfrm>
          <a:prstGeom prst="rect">
            <a:avLst/>
          </a:prstGeom>
          <a:noFill/>
          <a:ln>
            <a:noFill/>
          </a:ln>
        </p:spPr>
        <p:txBody>
          <a:bodyPr spcFirstLastPara="1" wrap="square" lIns="27425" tIns="45700" rIns="45700"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09"/>
        <p:cNvGrpSpPr/>
        <p:nvPr/>
      </p:nvGrpSpPr>
      <p:grpSpPr>
        <a:xfrm>
          <a:off x="0" y="0"/>
          <a:ext cx="0" cy="0"/>
          <a:chOff x="0" y="0"/>
          <a:chExt cx="0" cy="0"/>
        </a:xfrm>
      </p:grpSpPr>
      <p:sp>
        <p:nvSpPr>
          <p:cNvPr id="110" name="Google Shape;110;p16"/>
          <p:cNvSpPr txBox="1">
            <a:spLocks noGrp="1"/>
          </p:cNvSpPr>
          <p:nvPr>
            <p:ph type="title"/>
          </p:nvPr>
        </p:nvSpPr>
        <p:spPr>
          <a:xfrm>
            <a:off x="609600" y="0"/>
            <a:ext cx="10972800" cy="1600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Clr>
                <a:schemeClr val="dk2"/>
              </a:buClr>
              <a:buSzPts val="4800"/>
              <a:buFont typeface="Century Gothic"/>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1" name="Google Shape;111;p16"/>
          <p:cNvSpPr txBox="1">
            <a:spLocks noGrp="1"/>
          </p:cNvSpPr>
          <p:nvPr>
            <p:ph type="body" idx="1"/>
          </p:nvPr>
        </p:nvSpPr>
        <p:spPr>
          <a:xfrm>
            <a:off x="487680" y="1600200"/>
            <a:ext cx="5388864" cy="452628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o"/>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o"/>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o"/>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o"/>
              <a:defRPr/>
            </a:lvl8pPr>
            <a:lvl9pPr marL="4114800" lvl="8" indent="-342900" algn="l">
              <a:spcBef>
                <a:spcPts val="360"/>
              </a:spcBef>
              <a:spcAft>
                <a:spcPts val="0"/>
              </a:spcAft>
              <a:buClr>
                <a:schemeClr val="dk1"/>
              </a:buClr>
              <a:buSzPts val="1800"/>
              <a:buChar char="•"/>
              <a:defRPr/>
            </a:lvl9pPr>
          </a:lstStyle>
          <a:p>
            <a:endParaRPr/>
          </a:p>
        </p:txBody>
      </p:sp>
      <p:sp>
        <p:nvSpPr>
          <p:cNvPr id="112" name="Google Shape;112;p16"/>
          <p:cNvSpPr txBox="1">
            <a:spLocks noGrp="1"/>
          </p:cNvSpPr>
          <p:nvPr>
            <p:ph type="body" idx="2"/>
          </p:nvPr>
        </p:nvSpPr>
        <p:spPr>
          <a:xfrm>
            <a:off x="6197600" y="1600201"/>
            <a:ext cx="5384800" cy="4525963"/>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chemeClr val="dk1"/>
              </a:buClr>
              <a:buSzPts val="2400"/>
              <a:buChar char="•"/>
              <a:defRPr sz="2400"/>
            </a:lvl1pPr>
            <a:lvl2pPr marL="914400" lvl="1" indent="-330200" algn="l">
              <a:spcBef>
                <a:spcPts val="320"/>
              </a:spcBef>
              <a:spcAft>
                <a:spcPts val="0"/>
              </a:spcAft>
              <a:buClr>
                <a:schemeClr val="dk1"/>
              </a:buClr>
              <a:buSzPts val="1600"/>
              <a:buChar char="o"/>
              <a:defRPr sz="1600"/>
            </a:lvl2pPr>
            <a:lvl3pPr marL="1371600" lvl="2" indent="-330200" algn="l">
              <a:spcBef>
                <a:spcPts val="320"/>
              </a:spcBef>
              <a:spcAft>
                <a:spcPts val="0"/>
              </a:spcAft>
              <a:buClr>
                <a:schemeClr val="dk1"/>
              </a:buClr>
              <a:buSzPts val="1600"/>
              <a:buChar char="•"/>
              <a:defRPr sz="1600"/>
            </a:lvl3pPr>
            <a:lvl4pPr marL="1828800" lvl="3" indent="-330200" algn="l">
              <a:spcBef>
                <a:spcPts val="320"/>
              </a:spcBef>
              <a:spcAft>
                <a:spcPts val="0"/>
              </a:spcAft>
              <a:buClr>
                <a:schemeClr val="dk1"/>
              </a:buClr>
              <a:buSzPts val="1600"/>
              <a:buChar char="o"/>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o"/>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o"/>
              <a:defRPr sz="1600"/>
            </a:lvl8pPr>
            <a:lvl9pPr marL="4114800" lvl="8" indent="-330200" algn="l">
              <a:spcBef>
                <a:spcPts val="320"/>
              </a:spcBef>
              <a:spcAft>
                <a:spcPts val="0"/>
              </a:spcAft>
              <a:buClr>
                <a:schemeClr val="dk1"/>
              </a:buClr>
              <a:buSzPts val="1600"/>
              <a:buChar char="•"/>
              <a:defRPr sz="1600"/>
            </a:lvl9pPr>
          </a:lstStyle>
          <a:p>
            <a:endParaRPr/>
          </a:p>
        </p:txBody>
      </p:sp>
      <p:sp>
        <p:nvSpPr>
          <p:cNvPr id="113" name="Google Shape;113;p16"/>
          <p:cNvSpPr txBox="1">
            <a:spLocks noGrp="1"/>
          </p:cNvSpPr>
          <p:nvPr>
            <p:ph type="ftr" idx="11"/>
          </p:nvPr>
        </p:nvSpPr>
        <p:spPr>
          <a:xfrm>
            <a:off x="878887" y="6356351"/>
            <a:ext cx="3797300" cy="365125"/>
          </a:xfrm>
          <a:prstGeom prst="rect">
            <a:avLst/>
          </a:prstGeom>
          <a:noFill/>
          <a:ln>
            <a:noFill/>
          </a:ln>
        </p:spPr>
        <p:txBody>
          <a:bodyPr spcFirstLastPara="1" wrap="square" lIns="45700"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4" name="Google Shape;114;p16"/>
          <p:cNvSpPr txBox="1">
            <a:spLocks noGrp="1"/>
          </p:cNvSpPr>
          <p:nvPr>
            <p:ph type="dt" idx="10"/>
          </p:nvPr>
        </p:nvSpPr>
        <p:spPr>
          <a:xfrm>
            <a:off x="8484463" y="6356351"/>
            <a:ext cx="2781300" cy="365125"/>
          </a:xfrm>
          <a:prstGeom prst="rect">
            <a:avLst/>
          </a:prstGeom>
          <a:noFill/>
          <a:ln>
            <a:noFill/>
          </a:ln>
        </p:spPr>
        <p:txBody>
          <a:bodyPr spcFirstLastPara="1" wrap="square" lIns="91425" tIns="45700" rIns="45700"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5" name="Google Shape;115;p16"/>
          <p:cNvSpPr txBox="1">
            <a:spLocks noGrp="1"/>
          </p:cNvSpPr>
          <p:nvPr>
            <p:ph type="sldNum" idx="12"/>
          </p:nvPr>
        </p:nvSpPr>
        <p:spPr>
          <a:xfrm>
            <a:off x="11391038" y="6356351"/>
            <a:ext cx="749300" cy="365125"/>
          </a:xfrm>
          <a:prstGeom prst="rect">
            <a:avLst/>
          </a:prstGeom>
          <a:noFill/>
          <a:ln>
            <a:noFill/>
          </a:ln>
        </p:spPr>
        <p:txBody>
          <a:bodyPr spcFirstLastPara="1" wrap="square" lIns="27425" tIns="45700" rIns="45700"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16"/>
        <p:cNvGrpSpPr/>
        <p:nvPr/>
      </p:nvGrpSpPr>
      <p:grpSpPr>
        <a:xfrm>
          <a:off x="0" y="0"/>
          <a:ext cx="0" cy="0"/>
          <a:chOff x="0" y="0"/>
          <a:chExt cx="0" cy="0"/>
        </a:xfrm>
      </p:grpSpPr>
      <p:sp>
        <p:nvSpPr>
          <p:cNvPr id="117" name="Google Shape;117;p17"/>
          <p:cNvSpPr txBox="1">
            <a:spLocks noGrp="1"/>
          </p:cNvSpPr>
          <p:nvPr>
            <p:ph type="title"/>
          </p:nvPr>
        </p:nvSpPr>
        <p:spPr>
          <a:xfrm>
            <a:off x="609600" y="9625"/>
            <a:ext cx="10972800" cy="1600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Clr>
                <a:schemeClr val="dk2"/>
              </a:buClr>
              <a:buSzPts val="4800"/>
              <a:buFont typeface="Century Gothic"/>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8" name="Google Shape;118;p17"/>
          <p:cNvSpPr txBox="1">
            <a:spLocks noGrp="1"/>
          </p:cNvSpPr>
          <p:nvPr>
            <p:ph type="ftr" idx="11"/>
          </p:nvPr>
        </p:nvSpPr>
        <p:spPr>
          <a:xfrm>
            <a:off x="878887" y="6356351"/>
            <a:ext cx="3797300" cy="365125"/>
          </a:xfrm>
          <a:prstGeom prst="rect">
            <a:avLst/>
          </a:prstGeom>
          <a:noFill/>
          <a:ln>
            <a:noFill/>
          </a:ln>
        </p:spPr>
        <p:txBody>
          <a:bodyPr spcFirstLastPara="1" wrap="square" lIns="45700"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9" name="Google Shape;119;p17"/>
          <p:cNvSpPr txBox="1">
            <a:spLocks noGrp="1"/>
          </p:cNvSpPr>
          <p:nvPr>
            <p:ph type="dt" idx="10"/>
          </p:nvPr>
        </p:nvSpPr>
        <p:spPr>
          <a:xfrm>
            <a:off x="8484463" y="6356351"/>
            <a:ext cx="2781300" cy="365125"/>
          </a:xfrm>
          <a:prstGeom prst="rect">
            <a:avLst/>
          </a:prstGeom>
          <a:noFill/>
          <a:ln>
            <a:noFill/>
          </a:ln>
        </p:spPr>
        <p:txBody>
          <a:bodyPr spcFirstLastPara="1" wrap="square" lIns="91425" tIns="45700" rIns="45700"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0" name="Google Shape;120;p17"/>
          <p:cNvSpPr txBox="1">
            <a:spLocks noGrp="1"/>
          </p:cNvSpPr>
          <p:nvPr>
            <p:ph type="sldNum" idx="12"/>
          </p:nvPr>
        </p:nvSpPr>
        <p:spPr>
          <a:xfrm>
            <a:off x="11391038" y="6356351"/>
            <a:ext cx="749300" cy="365125"/>
          </a:xfrm>
          <a:prstGeom prst="rect">
            <a:avLst/>
          </a:prstGeom>
          <a:noFill/>
          <a:ln>
            <a:noFill/>
          </a:ln>
        </p:spPr>
        <p:txBody>
          <a:bodyPr spcFirstLastPara="1" wrap="square" lIns="27425" tIns="45700" rIns="45700"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21"/>
        <p:cNvGrpSpPr/>
        <p:nvPr/>
      </p:nvGrpSpPr>
      <p:grpSpPr>
        <a:xfrm>
          <a:off x="0" y="0"/>
          <a:ext cx="0" cy="0"/>
          <a:chOff x="0" y="0"/>
          <a:chExt cx="0" cy="0"/>
        </a:xfrm>
      </p:grpSpPr>
      <p:sp>
        <p:nvSpPr>
          <p:cNvPr id="122" name="Google Shape;122;p18"/>
          <p:cNvSpPr/>
          <p:nvPr/>
        </p:nvSpPr>
        <p:spPr>
          <a:xfrm>
            <a:off x="5994400" y="3924300"/>
            <a:ext cx="113029" cy="84772"/>
          </a:xfrm>
          <a:prstGeom prst="ellipse">
            <a:avLst/>
          </a:prstGeom>
          <a:solidFill>
            <a:srgbClr val="7F7F7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Palatino Linotype"/>
              <a:ea typeface="Palatino Linotype"/>
              <a:cs typeface="Palatino Linotype"/>
              <a:sym typeface="Palatino Linotype"/>
            </a:endParaRPr>
          </a:p>
        </p:txBody>
      </p:sp>
      <p:sp>
        <p:nvSpPr>
          <p:cNvPr id="123" name="Google Shape;123;p18"/>
          <p:cNvSpPr/>
          <p:nvPr/>
        </p:nvSpPr>
        <p:spPr>
          <a:xfrm>
            <a:off x="6261100" y="3924300"/>
            <a:ext cx="113029" cy="84772"/>
          </a:xfrm>
          <a:prstGeom prst="ellipse">
            <a:avLst/>
          </a:prstGeom>
          <a:solidFill>
            <a:srgbClr val="7F7F7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Palatino Linotype"/>
              <a:ea typeface="Palatino Linotype"/>
              <a:cs typeface="Palatino Linotype"/>
              <a:sym typeface="Palatino Linotype"/>
            </a:endParaRPr>
          </a:p>
        </p:txBody>
      </p:sp>
      <p:sp>
        <p:nvSpPr>
          <p:cNvPr id="124" name="Google Shape;124;p18"/>
          <p:cNvSpPr/>
          <p:nvPr/>
        </p:nvSpPr>
        <p:spPr>
          <a:xfrm>
            <a:off x="5728971" y="3924300"/>
            <a:ext cx="113029" cy="84772"/>
          </a:xfrm>
          <a:prstGeom prst="ellipse">
            <a:avLst/>
          </a:prstGeom>
          <a:solidFill>
            <a:srgbClr val="7F7F7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Palatino Linotype"/>
              <a:ea typeface="Palatino Linotype"/>
              <a:cs typeface="Palatino Linotype"/>
              <a:sym typeface="Palatino Linotype"/>
            </a:endParaRPr>
          </a:p>
        </p:txBody>
      </p:sp>
      <p:sp>
        <p:nvSpPr>
          <p:cNvPr id="125" name="Google Shape;125;p18"/>
          <p:cNvSpPr txBox="1">
            <a:spLocks noGrp="1"/>
          </p:cNvSpPr>
          <p:nvPr>
            <p:ph type="title"/>
          </p:nvPr>
        </p:nvSpPr>
        <p:spPr>
          <a:xfrm>
            <a:off x="963084" y="1371601"/>
            <a:ext cx="10363200" cy="2505075"/>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Clr>
                <a:schemeClr val="dk2"/>
              </a:buClr>
              <a:buSzPts val="4800"/>
              <a:buFont typeface="Century Gothic"/>
              <a:buNone/>
              <a:defRPr sz="4800">
                <a:solidFill>
                  <a:schemeClr val="dk2"/>
                </a:solidFill>
                <a:latin typeface="Century Gothic"/>
                <a:ea typeface="Century Gothic"/>
                <a:cs typeface="Century Gothic"/>
                <a:sym typeface="Century Gothic"/>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6" name="Google Shape;126;p18"/>
          <p:cNvSpPr txBox="1">
            <a:spLocks noGrp="1"/>
          </p:cNvSpPr>
          <p:nvPr>
            <p:ph type="body" idx="1"/>
          </p:nvPr>
        </p:nvSpPr>
        <p:spPr>
          <a:xfrm>
            <a:off x="963084" y="4068764"/>
            <a:ext cx="10363200" cy="1131887"/>
          </a:xfrm>
          <a:prstGeom prst="rect">
            <a:avLst/>
          </a:prstGeom>
          <a:noFill/>
          <a:ln>
            <a:noFill/>
          </a:ln>
        </p:spPr>
        <p:txBody>
          <a:bodyPr spcFirstLastPara="1" wrap="square" lIns="91425" tIns="45700" rIns="91425" bIns="45700" anchor="t" anchorCtr="0">
            <a:noAutofit/>
          </a:bodyPr>
          <a:lstStyle>
            <a:lvl1pPr marL="457200" lvl="0" indent="-228600" algn="ctr">
              <a:spcBef>
                <a:spcPts val="400"/>
              </a:spcBef>
              <a:spcAft>
                <a:spcPts val="0"/>
              </a:spcAft>
              <a:buClr>
                <a:schemeClr val="dk1"/>
              </a:buClr>
              <a:buSzPts val="2000"/>
              <a:buNone/>
              <a:defRPr sz="2000">
                <a:solidFill>
                  <a:schemeClr val="dk1"/>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127" name="Google Shape;127;p18"/>
          <p:cNvSpPr txBox="1">
            <a:spLocks noGrp="1"/>
          </p:cNvSpPr>
          <p:nvPr>
            <p:ph type="ftr" idx="11"/>
          </p:nvPr>
        </p:nvSpPr>
        <p:spPr>
          <a:xfrm>
            <a:off x="878887" y="6356351"/>
            <a:ext cx="3797300" cy="365125"/>
          </a:xfrm>
          <a:prstGeom prst="rect">
            <a:avLst/>
          </a:prstGeom>
          <a:noFill/>
          <a:ln>
            <a:noFill/>
          </a:ln>
        </p:spPr>
        <p:txBody>
          <a:bodyPr spcFirstLastPara="1" wrap="square" lIns="45700"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8" name="Google Shape;128;p18"/>
          <p:cNvSpPr txBox="1">
            <a:spLocks noGrp="1"/>
          </p:cNvSpPr>
          <p:nvPr>
            <p:ph type="dt" idx="10"/>
          </p:nvPr>
        </p:nvSpPr>
        <p:spPr>
          <a:xfrm>
            <a:off x="8484463" y="6356351"/>
            <a:ext cx="2781300" cy="365125"/>
          </a:xfrm>
          <a:prstGeom prst="rect">
            <a:avLst/>
          </a:prstGeom>
          <a:noFill/>
          <a:ln>
            <a:noFill/>
          </a:ln>
        </p:spPr>
        <p:txBody>
          <a:bodyPr spcFirstLastPara="1" wrap="square" lIns="91425" tIns="45700" rIns="45700"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9" name="Google Shape;129;p18"/>
          <p:cNvSpPr txBox="1">
            <a:spLocks noGrp="1"/>
          </p:cNvSpPr>
          <p:nvPr>
            <p:ph type="sldNum" idx="12"/>
          </p:nvPr>
        </p:nvSpPr>
        <p:spPr>
          <a:xfrm>
            <a:off x="11391038" y="6356351"/>
            <a:ext cx="749300" cy="365125"/>
          </a:xfrm>
          <a:prstGeom prst="rect">
            <a:avLst/>
          </a:prstGeom>
          <a:noFill/>
          <a:ln>
            <a:noFill/>
          </a:ln>
        </p:spPr>
        <p:txBody>
          <a:bodyPr spcFirstLastPara="1" wrap="square" lIns="27425" tIns="45700" rIns="45700"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30"/>
        <p:cNvGrpSpPr/>
        <p:nvPr/>
      </p:nvGrpSpPr>
      <p:grpSpPr>
        <a:xfrm>
          <a:off x="0" y="0"/>
          <a:ext cx="0" cy="0"/>
          <a:chOff x="0" y="0"/>
          <a:chExt cx="0" cy="0"/>
        </a:xfrm>
      </p:grpSpPr>
      <p:sp>
        <p:nvSpPr>
          <p:cNvPr id="131" name="Google Shape;131;p19"/>
          <p:cNvSpPr txBox="1">
            <a:spLocks noGrp="1"/>
          </p:cNvSpPr>
          <p:nvPr>
            <p:ph type="title"/>
          </p:nvPr>
        </p:nvSpPr>
        <p:spPr>
          <a:xfrm>
            <a:off x="609600" y="0"/>
            <a:ext cx="10972800" cy="1600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Clr>
                <a:schemeClr val="dk2"/>
              </a:buClr>
              <a:buSzPts val="4800"/>
              <a:buFont typeface="Century Gothic"/>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2" name="Google Shape;132;p19"/>
          <p:cNvSpPr txBox="1">
            <a:spLocks noGrp="1"/>
          </p:cNvSpPr>
          <p:nvPr>
            <p:ph type="body" idx="1"/>
          </p:nvPr>
        </p:nvSpPr>
        <p:spPr>
          <a:xfrm>
            <a:off x="609600" y="1600200"/>
            <a:ext cx="5386917" cy="609600"/>
          </a:xfrm>
          <a:prstGeom prst="rect">
            <a:avLst/>
          </a:prstGeom>
          <a:noFill/>
          <a:ln>
            <a:noFill/>
          </a:ln>
        </p:spPr>
        <p:txBody>
          <a:bodyPr spcFirstLastPara="1" wrap="square" lIns="91425" tIns="45700" rIns="91425" bIns="45700" anchor="b" anchorCtr="0">
            <a:noAutofit/>
          </a:bodyPr>
          <a:lstStyle>
            <a:lvl1pPr marL="457200" lvl="0" indent="-228600" algn="ctr">
              <a:spcBef>
                <a:spcPts val="480"/>
              </a:spcBef>
              <a:spcAft>
                <a:spcPts val="0"/>
              </a:spcAft>
              <a:buClr>
                <a:schemeClr val="dk1"/>
              </a:buClr>
              <a:buSzPts val="2400"/>
              <a:buNone/>
              <a:defRPr sz="2400" b="0">
                <a:latin typeface="Palatino Linotype"/>
                <a:ea typeface="Palatino Linotype"/>
                <a:cs typeface="Palatino Linotype"/>
                <a:sym typeface="Palatino Linotype"/>
              </a:defRPr>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133" name="Google Shape;133;p19"/>
          <p:cNvSpPr txBox="1">
            <a:spLocks noGrp="1"/>
          </p:cNvSpPr>
          <p:nvPr>
            <p:ph type="body" idx="2"/>
          </p:nvPr>
        </p:nvSpPr>
        <p:spPr>
          <a:xfrm>
            <a:off x="609600" y="2212848"/>
            <a:ext cx="5388864" cy="3913632"/>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o"/>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o"/>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o"/>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o"/>
              <a:defRPr/>
            </a:lvl8pPr>
            <a:lvl9pPr marL="4114800" lvl="8" indent="-342900" algn="l">
              <a:spcBef>
                <a:spcPts val="360"/>
              </a:spcBef>
              <a:spcAft>
                <a:spcPts val="0"/>
              </a:spcAft>
              <a:buClr>
                <a:schemeClr val="dk1"/>
              </a:buClr>
              <a:buSzPts val="1800"/>
              <a:buChar char="•"/>
              <a:defRPr/>
            </a:lvl9pPr>
          </a:lstStyle>
          <a:p>
            <a:endParaRPr/>
          </a:p>
        </p:txBody>
      </p:sp>
      <p:sp>
        <p:nvSpPr>
          <p:cNvPr id="134" name="Google Shape;134;p19"/>
          <p:cNvSpPr txBox="1">
            <a:spLocks noGrp="1"/>
          </p:cNvSpPr>
          <p:nvPr>
            <p:ph type="body" idx="3"/>
          </p:nvPr>
        </p:nvSpPr>
        <p:spPr>
          <a:xfrm>
            <a:off x="6197601" y="1600200"/>
            <a:ext cx="5389033" cy="609600"/>
          </a:xfrm>
          <a:prstGeom prst="rect">
            <a:avLst/>
          </a:prstGeom>
          <a:noFill/>
          <a:ln>
            <a:noFill/>
          </a:ln>
        </p:spPr>
        <p:txBody>
          <a:bodyPr spcFirstLastPara="1" wrap="square" lIns="91425" tIns="45700" rIns="91425" bIns="45700" anchor="b" anchorCtr="0">
            <a:noAutofit/>
          </a:bodyPr>
          <a:lstStyle>
            <a:lvl1pPr marL="457200" lvl="0" indent="-228600" algn="ctr">
              <a:spcBef>
                <a:spcPts val="480"/>
              </a:spcBef>
              <a:spcAft>
                <a:spcPts val="0"/>
              </a:spcAft>
              <a:buClr>
                <a:schemeClr val="dk1"/>
              </a:buClr>
              <a:buSzPts val="2400"/>
              <a:buNone/>
              <a:defRPr sz="2400" b="0">
                <a:latin typeface="Palatino Linotype"/>
                <a:ea typeface="Palatino Linotype"/>
                <a:cs typeface="Palatino Linotype"/>
                <a:sym typeface="Palatino Linotype"/>
              </a:defRPr>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135" name="Google Shape;135;p19"/>
          <p:cNvSpPr txBox="1">
            <a:spLocks noGrp="1"/>
          </p:cNvSpPr>
          <p:nvPr>
            <p:ph type="body" idx="4"/>
          </p:nvPr>
        </p:nvSpPr>
        <p:spPr>
          <a:xfrm>
            <a:off x="6230112" y="2212849"/>
            <a:ext cx="5388864" cy="3913187"/>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o"/>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o"/>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o"/>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o"/>
              <a:defRPr/>
            </a:lvl8pPr>
            <a:lvl9pPr marL="4114800" lvl="8" indent="-342900" algn="l">
              <a:spcBef>
                <a:spcPts val="360"/>
              </a:spcBef>
              <a:spcAft>
                <a:spcPts val="0"/>
              </a:spcAft>
              <a:buClr>
                <a:schemeClr val="dk1"/>
              </a:buClr>
              <a:buSzPts val="1800"/>
              <a:buChar char="•"/>
              <a:defRPr/>
            </a:lvl9pPr>
          </a:lstStyle>
          <a:p>
            <a:endParaRPr/>
          </a:p>
        </p:txBody>
      </p:sp>
      <p:sp>
        <p:nvSpPr>
          <p:cNvPr id="136" name="Google Shape;136;p19"/>
          <p:cNvSpPr txBox="1">
            <a:spLocks noGrp="1"/>
          </p:cNvSpPr>
          <p:nvPr>
            <p:ph type="ftr" idx="11"/>
          </p:nvPr>
        </p:nvSpPr>
        <p:spPr>
          <a:xfrm>
            <a:off x="878887" y="6356351"/>
            <a:ext cx="3797300" cy="365125"/>
          </a:xfrm>
          <a:prstGeom prst="rect">
            <a:avLst/>
          </a:prstGeom>
          <a:noFill/>
          <a:ln>
            <a:noFill/>
          </a:ln>
        </p:spPr>
        <p:txBody>
          <a:bodyPr spcFirstLastPara="1" wrap="square" lIns="45700"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7" name="Google Shape;137;p19"/>
          <p:cNvSpPr txBox="1">
            <a:spLocks noGrp="1"/>
          </p:cNvSpPr>
          <p:nvPr>
            <p:ph type="dt" idx="10"/>
          </p:nvPr>
        </p:nvSpPr>
        <p:spPr>
          <a:xfrm>
            <a:off x="8484463" y="6356351"/>
            <a:ext cx="2781300" cy="365125"/>
          </a:xfrm>
          <a:prstGeom prst="rect">
            <a:avLst/>
          </a:prstGeom>
          <a:noFill/>
          <a:ln>
            <a:noFill/>
          </a:ln>
        </p:spPr>
        <p:txBody>
          <a:bodyPr spcFirstLastPara="1" wrap="square" lIns="91425" tIns="45700" rIns="45700"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8" name="Google Shape;138;p19"/>
          <p:cNvSpPr txBox="1">
            <a:spLocks noGrp="1"/>
          </p:cNvSpPr>
          <p:nvPr>
            <p:ph type="sldNum" idx="12"/>
          </p:nvPr>
        </p:nvSpPr>
        <p:spPr>
          <a:xfrm>
            <a:off x="11391038" y="6356351"/>
            <a:ext cx="749300" cy="365125"/>
          </a:xfrm>
          <a:prstGeom prst="rect">
            <a:avLst/>
          </a:prstGeom>
          <a:noFill/>
          <a:ln>
            <a:noFill/>
          </a:ln>
        </p:spPr>
        <p:txBody>
          <a:bodyPr spcFirstLastPara="1" wrap="square" lIns="27425" tIns="45700" rIns="45700"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39"/>
        <p:cNvGrpSpPr/>
        <p:nvPr/>
      </p:nvGrpSpPr>
      <p:grpSpPr>
        <a:xfrm>
          <a:off x="0" y="0"/>
          <a:ext cx="0" cy="0"/>
          <a:chOff x="0" y="0"/>
          <a:chExt cx="0" cy="0"/>
        </a:xfrm>
      </p:grpSpPr>
      <p:sp>
        <p:nvSpPr>
          <p:cNvPr id="140" name="Google Shape;140;p20"/>
          <p:cNvSpPr txBox="1">
            <a:spLocks noGrp="1"/>
          </p:cNvSpPr>
          <p:nvPr>
            <p:ph type="ftr" idx="11"/>
          </p:nvPr>
        </p:nvSpPr>
        <p:spPr>
          <a:xfrm>
            <a:off x="878887" y="6356351"/>
            <a:ext cx="3797300" cy="365125"/>
          </a:xfrm>
          <a:prstGeom prst="rect">
            <a:avLst/>
          </a:prstGeom>
          <a:noFill/>
          <a:ln>
            <a:noFill/>
          </a:ln>
        </p:spPr>
        <p:txBody>
          <a:bodyPr spcFirstLastPara="1" wrap="square" lIns="45700"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1" name="Google Shape;141;p20"/>
          <p:cNvSpPr txBox="1">
            <a:spLocks noGrp="1"/>
          </p:cNvSpPr>
          <p:nvPr>
            <p:ph type="dt" idx="10"/>
          </p:nvPr>
        </p:nvSpPr>
        <p:spPr>
          <a:xfrm>
            <a:off x="8484463" y="6356351"/>
            <a:ext cx="2781300" cy="365125"/>
          </a:xfrm>
          <a:prstGeom prst="rect">
            <a:avLst/>
          </a:prstGeom>
          <a:noFill/>
          <a:ln>
            <a:noFill/>
          </a:ln>
        </p:spPr>
        <p:txBody>
          <a:bodyPr spcFirstLastPara="1" wrap="square" lIns="91425" tIns="45700" rIns="45700"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2" name="Google Shape;142;p20"/>
          <p:cNvSpPr txBox="1">
            <a:spLocks noGrp="1"/>
          </p:cNvSpPr>
          <p:nvPr>
            <p:ph type="sldNum" idx="12"/>
          </p:nvPr>
        </p:nvSpPr>
        <p:spPr>
          <a:xfrm>
            <a:off x="11391038" y="6356351"/>
            <a:ext cx="749300" cy="365125"/>
          </a:xfrm>
          <a:prstGeom prst="rect">
            <a:avLst/>
          </a:prstGeom>
          <a:noFill/>
          <a:ln>
            <a:noFill/>
          </a:ln>
        </p:spPr>
        <p:txBody>
          <a:bodyPr spcFirstLastPara="1" wrap="square" lIns="27425" tIns="45700" rIns="45700"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43"/>
        <p:cNvGrpSpPr/>
        <p:nvPr/>
      </p:nvGrpSpPr>
      <p:grpSpPr>
        <a:xfrm>
          <a:off x="0" y="0"/>
          <a:ext cx="0" cy="0"/>
          <a:chOff x="0" y="0"/>
          <a:chExt cx="0" cy="0"/>
        </a:xfrm>
      </p:grpSpPr>
      <p:sp>
        <p:nvSpPr>
          <p:cNvPr id="144" name="Google Shape;144;p21"/>
          <p:cNvSpPr txBox="1">
            <a:spLocks noGrp="1"/>
          </p:cNvSpPr>
          <p:nvPr>
            <p:ph type="title"/>
          </p:nvPr>
        </p:nvSpPr>
        <p:spPr>
          <a:xfrm>
            <a:off x="7876117" y="266700"/>
            <a:ext cx="4011084" cy="20955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Clr>
                <a:schemeClr val="dk2"/>
              </a:buClr>
              <a:buSzPts val="2800"/>
              <a:buFont typeface="Century Gothic"/>
              <a:buNone/>
              <a:defRPr sz="2800" b="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5" name="Google Shape;145;p21"/>
          <p:cNvSpPr txBox="1">
            <a:spLocks noGrp="1"/>
          </p:cNvSpPr>
          <p:nvPr>
            <p:ph type="body" idx="1"/>
          </p:nvPr>
        </p:nvSpPr>
        <p:spPr>
          <a:xfrm>
            <a:off x="958850" y="273051"/>
            <a:ext cx="6661151" cy="5853113"/>
          </a:xfrm>
          <a:prstGeom prst="rect">
            <a:avLst/>
          </a:prstGeom>
          <a:noFill/>
          <a:ln>
            <a:noFill/>
          </a:ln>
        </p:spPr>
        <p:txBody>
          <a:bodyPr spcFirstLastPara="1" wrap="square" lIns="91425" tIns="45700" rIns="91425" bIns="45700" anchor="t" anchorCtr="0">
            <a:no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o"/>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o"/>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o"/>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o"/>
              <a:defRPr sz="2000"/>
            </a:lvl8pPr>
            <a:lvl9pPr marL="4114800" lvl="8" indent="-355600" algn="l">
              <a:spcBef>
                <a:spcPts val="400"/>
              </a:spcBef>
              <a:spcAft>
                <a:spcPts val="0"/>
              </a:spcAft>
              <a:buClr>
                <a:schemeClr val="dk1"/>
              </a:buClr>
              <a:buSzPts val="2000"/>
              <a:buChar char="•"/>
              <a:defRPr sz="2000"/>
            </a:lvl9pPr>
          </a:lstStyle>
          <a:p>
            <a:endParaRPr/>
          </a:p>
        </p:txBody>
      </p:sp>
      <p:sp>
        <p:nvSpPr>
          <p:cNvPr id="146" name="Google Shape;146;p21"/>
          <p:cNvSpPr txBox="1">
            <a:spLocks noGrp="1"/>
          </p:cNvSpPr>
          <p:nvPr>
            <p:ph type="body" idx="2"/>
          </p:nvPr>
        </p:nvSpPr>
        <p:spPr>
          <a:xfrm>
            <a:off x="7876117" y="2438401"/>
            <a:ext cx="4011084" cy="3687763"/>
          </a:xfrm>
          <a:prstGeom prst="rect">
            <a:avLst/>
          </a:prstGeom>
          <a:noFill/>
          <a:ln>
            <a:noFill/>
          </a:ln>
        </p:spPr>
        <p:txBody>
          <a:bodyPr spcFirstLastPara="1" wrap="square" lIns="91425" tIns="45700" rIns="91425" bIns="45700" anchor="t" anchorCtr="0">
            <a:noAutofit/>
          </a:bodyPr>
          <a:lstStyle>
            <a:lvl1pPr marL="457200" lvl="0" indent="-228600" algn="ctr">
              <a:lnSpc>
                <a:spcPct val="125000"/>
              </a:lnSpc>
              <a:spcBef>
                <a:spcPts val="320"/>
              </a:spcBef>
              <a:spcAft>
                <a:spcPts val="0"/>
              </a:spcAft>
              <a:buClr>
                <a:schemeClr val="dk1"/>
              </a:buClr>
              <a:buSzPts val="1600"/>
              <a:buNone/>
              <a:defRPr sz="16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147" name="Google Shape;147;p21"/>
          <p:cNvSpPr txBox="1">
            <a:spLocks noGrp="1"/>
          </p:cNvSpPr>
          <p:nvPr>
            <p:ph type="ftr" idx="11"/>
          </p:nvPr>
        </p:nvSpPr>
        <p:spPr>
          <a:xfrm>
            <a:off x="878887" y="6356351"/>
            <a:ext cx="3797300" cy="365125"/>
          </a:xfrm>
          <a:prstGeom prst="rect">
            <a:avLst/>
          </a:prstGeom>
          <a:noFill/>
          <a:ln>
            <a:noFill/>
          </a:ln>
        </p:spPr>
        <p:txBody>
          <a:bodyPr spcFirstLastPara="1" wrap="square" lIns="45700"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8" name="Google Shape;148;p21"/>
          <p:cNvSpPr txBox="1">
            <a:spLocks noGrp="1"/>
          </p:cNvSpPr>
          <p:nvPr>
            <p:ph type="dt" idx="10"/>
          </p:nvPr>
        </p:nvSpPr>
        <p:spPr>
          <a:xfrm>
            <a:off x="8484463" y="6356351"/>
            <a:ext cx="2781300" cy="365125"/>
          </a:xfrm>
          <a:prstGeom prst="rect">
            <a:avLst/>
          </a:prstGeom>
          <a:noFill/>
          <a:ln>
            <a:noFill/>
          </a:ln>
        </p:spPr>
        <p:txBody>
          <a:bodyPr spcFirstLastPara="1" wrap="square" lIns="91425" tIns="45700" rIns="45700"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9" name="Google Shape;149;p21"/>
          <p:cNvSpPr txBox="1">
            <a:spLocks noGrp="1"/>
          </p:cNvSpPr>
          <p:nvPr>
            <p:ph type="sldNum" idx="12"/>
          </p:nvPr>
        </p:nvSpPr>
        <p:spPr>
          <a:xfrm>
            <a:off x="11391038" y="6356351"/>
            <a:ext cx="749300" cy="365125"/>
          </a:xfrm>
          <a:prstGeom prst="rect">
            <a:avLst/>
          </a:prstGeom>
          <a:noFill/>
          <a:ln>
            <a:noFill/>
          </a:ln>
        </p:spPr>
        <p:txBody>
          <a:bodyPr spcFirstLastPara="1" wrap="square" lIns="27425" tIns="45700" rIns="45700"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3"/>
        <p:cNvGrpSpPr/>
        <p:nvPr/>
      </p:nvGrpSpPr>
      <p:grpSpPr>
        <a:xfrm>
          <a:off x="0" y="0"/>
          <a:ext cx="0" cy="0"/>
          <a:chOff x="0" y="0"/>
          <a:chExt cx="0" cy="0"/>
        </a:xfrm>
      </p:grpSpPr>
      <p:sp>
        <p:nvSpPr>
          <p:cNvPr id="24" name="Google Shape;24;p3"/>
          <p:cNvSpPr txBox="1">
            <a:spLocks noGrp="1"/>
          </p:cNvSpPr>
          <p:nvPr>
            <p:ph type="title"/>
          </p:nvPr>
        </p:nvSpPr>
        <p:spPr>
          <a:xfrm>
            <a:off x="609600" y="0"/>
            <a:ext cx="10972800" cy="1600200"/>
          </a:xfrm>
          <a:prstGeom prst="rect">
            <a:avLst/>
          </a:prstGeom>
          <a:noFill/>
          <a:ln>
            <a:noFill/>
          </a:ln>
        </p:spPr>
        <p:txBody>
          <a:bodyPr spcFirstLastPara="1" wrap="square" lIns="91425" tIns="45700" rIns="91425" bIns="45700" anchor="b" anchorCtr="0">
            <a:noAutofit/>
          </a:bodyPr>
          <a:lstStyle>
            <a:lvl1pPr lvl="0" algn="ctr">
              <a:lnSpc>
                <a:spcPct val="266666"/>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3"/>
          <p:cNvSpPr txBox="1">
            <a:spLocks noGrp="1"/>
          </p:cNvSpPr>
          <p:nvPr>
            <p:ph type="body" idx="1"/>
          </p:nvPr>
        </p:nvSpPr>
        <p:spPr>
          <a:xfrm>
            <a:off x="609600" y="1600201"/>
            <a:ext cx="10972800" cy="4525963"/>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chemeClr val="dk1"/>
              </a:buClr>
              <a:buSzPts val="2400"/>
              <a:buChar char="•"/>
              <a:defRPr>
                <a:solidFill>
                  <a:schemeClr val="dk1"/>
                </a:solidFill>
              </a:defRPr>
            </a:lvl1pPr>
            <a:lvl2pPr marL="914400" lvl="1" indent="-330200" algn="l">
              <a:spcBef>
                <a:spcPts val="320"/>
              </a:spcBef>
              <a:spcAft>
                <a:spcPts val="0"/>
              </a:spcAft>
              <a:buClr>
                <a:schemeClr val="dk1"/>
              </a:buClr>
              <a:buSzPts val="1600"/>
              <a:buChar char="o"/>
              <a:defRPr>
                <a:solidFill>
                  <a:schemeClr val="dk1"/>
                </a:solidFill>
              </a:defRPr>
            </a:lvl2pPr>
            <a:lvl3pPr marL="1371600" lvl="2" indent="-330200" algn="l">
              <a:spcBef>
                <a:spcPts val="320"/>
              </a:spcBef>
              <a:spcAft>
                <a:spcPts val="0"/>
              </a:spcAft>
              <a:buClr>
                <a:schemeClr val="dk1"/>
              </a:buClr>
              <a:buSzPts val="1600"/>
              <a:buChar char="•"/>
              <a:defRPr>
                <a:solidFill>
                  <a:schemeClr val="dk1"/>
                </a:solidFill>
              </a:defRPr>
            </a:lvl3pPr>
            <a:lvl4pPr marL="1828800" lvl="3" indent="-330200" algn="l">
              <a:spcBef>
                <a:spcPts val="320"/>
              </a:spcBef>
              <a:spcAft>
                <a:spcPts val="0"/>
              </a:spcAft>
              <a:buClr>
                <a:schemeClr val="dk1"/>
              </a:buClr>
              <a:buSzPts val="1600"/>
              <a:buChar char="o"/>
              <a:defRPr>
                <a:solidFill>
                  <a:schemeClr val="dk1"/>
                </a:solidFill>
              </a:defRPr>
            </a:lvl4pPr>
            <a:lvl5pPr marL="2286000" lvl="4" indent="-330200" algn="l">
              <a:spcBef>
                <a:spcPts val="320"/>
              </a:spcBef>
              <a:spcAft>
                <a:spcPts val="0"/>
              </a:spcAft>
              <a:buClr>
                <a:schemeClr val="dk1"/>
              </a:buClr>
              <a:buSzPts val="1600"/>
              <a:buChar char="•"/>
              <a:defRPr>
                <a:solidFill>
                  <a:schemeClr val="dk1"/>
                </a:solidFill>
              </a:defRPr>
            </a:lvl5pPr>
            <a:lvl6pPr marL="2743200" lvl="5" indent="-330200" algn="l">
              <a:spcBef>
                <a:spcPts val="320"/>
              </a:spcBef>
              <a:spcAft>
                <a:spcPts val="0"/>
              </a:spcAft>
              <a:buClr>
                <a:schemeClr val="dk1"/>
              </a:buClr>
              <a:buSzPts val="1600"/>
              <a:buChar char="o"/>
              <a:defRPr>
                <a:solidFill>
                  <a:schemeClr val="dk1"/>
                </a:solidFill>
              </a:defRPr>
            </a:lvl6pPr>
            <a:lvl7pPr marL="3200400" lvl="6" indent="-330200" algn="l">
              <a:spcBef>
                <a:spcPts val="320"/>
              </a:spcBef>
              <a:spcAft>
                <a:spcPts val="0"/>
              </a:spcAft>
              <a:buClr>
                <a:schemeClr val="dk1"/>
              </a:buClr>
              <a:buSzPts val="1600"/>
              <a:buChar char="•"/>
              <a:defRPr>
                <a:solidFill>
                  <a:schemeClr val="dk1"/>
                </a:solidFill>
              </a:defRPr>
            </a:lvl7pPr>
            <a:lvl8pPr marL="3657600" lvl="7" indent="-330200" algn="l">
              <a:spcBef>
                <a:spcPts val="320"/>
              </a:spcBef>
              <a:spcAft>
                <a:spcPts val="0"/>
              </a:spcAft>
              <a:buClr>
                <a:schemeClr val="dk1"/>
              </a:buClr>
              <a:buSzPts val="1600"/>
              <a:buChar char="o"/>
              <a:defRPr>
                <a:solidFill>
                  <a:schemeClr val="dk1"/>
                </a:solidFill>
              </a:defRPr>
            </a:lvl8pPr>
            <a:lvl9pPr marL="4114800" lvl="8" indent="-330200" algn="l">
              <a:spcBef>
                <a:spcPts val="320"/>
              </a:spcBef>
              <a:spcAft>
                <a:spcPts val="0"/>
              </a:spcAft>
              <a:buClr>
                <a:schemeClr val="dk1"/>
              </a:buClr>
              <a:buSzPts val="1600"/>
              <a:buFont typeface="Arial"/>
              <a:buChar char="•"/>
              <a:defRPr>
                <a:solidFill>
                  <a:schemeClr val="dk1"/>
                </a:solidFill>
              </a:defRPr>
            </a:lvl9pPr>
          </a:lstStyle>
          <a:p>
            <a:endParaRPr/>
          </a:p>
        </p:txBody>
      </p:sp>
      <p:sp>
        <p:nvSpPr>
          <p:cNvPr id="26" name="Google Shape;26;p3"/>
          <p:cNvSpPr txBox="1">
            <a:spLocks noGrp="1"/>
          </p:cNvSpPr>
          <p:nvPr>
            <p:ph type="ftr" idx="11"/>
          </p:nvPr>
        </p:nvSpPr>
        <p:spPr>
          <a:xfrm>
            <a:off x="878887" y="6356351"/>
            <a:ext cx="3797300" cy="365125"/>
          </a:xfrm>
          <a:prstGeom prst="rect">
            <a:avLst/>
          </a:prstGeom>
          <a:noFill/>
          <a:ln>
            <a:noFill/>
          </a:ln>
        </p:spPr>
        <p:txBody>
          <a:bodyPr spcFirstLastPara="1" wrap="square" lIns="45700"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3"/>
          <p:cNvSpPr txBox="1">
            <a:spLocks noGrp="1"/>
          </p:cNvSpPr>
          <p:nvPr>
            <p:ph type="dt" idx="10"/>
          </p:nvPr>
        </p:nvSpPr>
        <p:spPr>
          <a:xfrm>
            <a:off x="8484463" y="6356351"/>
            <a:ext cx="2781300" cy="365125"/>
          </a:xfrm>
          <a:prstGeom prst="rect">
            <a:avLst/>
          </a:prstGeom>
          <a:noFill/>
          <a:ln>
            <a:noFill/>
          </a:ln>
        </p:spPr>
        <p:txBody>
          <a:bodyPr spcFirstLastPara="1" wrap="square" lIns="91425" tIns="45700" rIns="45700"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3"/>
          <p:cNvSpPr txBox="1">
            <a:spLocks noGrp="1"/>
          </p:cNvSpPr>
          <p:nvPr>
            <p:ph type="sldNum" idx="12"/>
          </p:nvPr>
        </p:nvSpPr>
        <p:spPr>
          <a:xfrm>
            <a:off x="11391038" y="6356351"/>
            <a:ext cx="749300" cy="365125"/>
          </a:xfrm>
          <a:prstGeom prst="rect">
            <a:avLst/>
          </a:prstGeom>
          <a:noFill/>
          <a:ln>
            <a:noFill/>
          </a:ln>
        </p:spPr>
        <p:txBody>
          <a:bodyPr spcFirstLastPara="1" wrap="square" lIns="27425" tIns="45700" rIns="45700"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50"/>
        <p:cNvGrpSpPr/>
        <p:nvPr/>
      </p:nvGrpSpPr>
      <p:grpSpPr>
        <a:xfrm>
          <a:off x="0" y="0"/>
          <a:ext cx="0" cy="0"/>
          <a:chOff x="0" y="0"/>
          <a:chExt cx="0" cy="0"/>
        </a:xfrm>
      </p:grpSpPr>
      <p:sp>
        <p:nvSpPr>
          <p:cNvPr id="151" name="Google Shape;151;p22"/>
          <p:cNvSpPr txBox="1">
            <a:spLocks noGrp="1"/>
          </p:cNvSpPr>
          <p:nvPr>
            <p:ph type="title"/>
          </p:nvPr>
        </p:nvSpPr>
        <p:spPr>
          <a:xfrm>
            <a:off x="2239435" y="228600"/>
            <a:ext cx="7615765" cy="89535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Clr>
                <a:schemeClr val="dk2"/>
              </a:buClr>
              <a:buSzPts val="2800"/>
              <a:buFont typeface="Century Gothic"/>
              <a:buNone/>
              <a:defRPr sz="2800" b="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2" name="Google Shape;152;p22" descr="An empty placeholder to add an image. Click on the placeholder and select the image that you wish to add"/>
          <p:cNvSpPr>
            <a:spLocks noGrp="1"/>
          </p:cNvSpPr>
          <p:nvPr>
            <p:ph type="pic" idx="2"/>
          </p:nvPr>
        </p:nvSpPr>
        <p:spPr>
          <a:xfrm>
            <a:off x="2010835" y="1143000"/>
            <a:ext cx="8072965" cy="4541044"/>
          </a:xfrm>
          <a:prstGeom prst="rect">
            <a:avLst/>
          </a:prstGeom>
          <a:noFill/>
          <a:ln w="76200" cap="flat" cmpd="sng">
            <a:solidFill>
              <a:schemeClr val="lt1"/>
            </a:solidFill>
            <a:prstDash val="solid"/>
            <a:round/>
            <a:headEnd type="none" w="sm" len="sm"/>
            <a:tailEnd type="none" w="sm" len="sm"/>
          </a:ln>
          <a:effectLst>
            <a:outerShdw blurRad="88900" dist="50800" dir="5400000" algn="ctr" rotWithShape="0">
              <a:srgbClr val="000000">
                <a:alpha val="24705"/>
              </a:srgbClr>
            </a:outerShdw>
          </a:effectLst>
        </p:spPr>
        <p:txBody>
          <a:bodyPr spcFirstLastPara="1" wrap="square" lIns="91425" tIns="45700" rIns="91425" bIns="45700" anchor="t" anchorCtr="0">
            <a:noAutofit/>
          </a:bodyPr>
          <a:lstStyle>
            <a:lvl1pPr marR="0" lvl="0" algn="ctr" rtl="0">
              <a:spcBef>
                <a:spcPts val="640"/>
              </a:spcBef>
              <a:spcAft>
                <a:spcPts val="0"/>
              </a:spcAft>
              <a:buClr>
                <a:schemeClr val="dk1"/>
              </a:buClr>
              <a:buSzPts val="3200"/>
              <a:buFont typeface="Arial"/>
              <a:buNone/>
              <a:defRPr sz="3200" b="0" i="0" u="none" strike="noStrike" cap="none">
                <a:solidFill>
                  <a:schemeClr val="dk1"/>
                </a:solidFill>
                <a:latin typeface="Palatino Linotype"/>
                <a:ea typeface="Palatino Linotype"/>
                <a:cs typeface="Palatino Linotype"/>
                <a:sym typeface="Palatino Linotype"/>
              </a:defRPr>
            </a:lvl1pPr>
            <a:lvl2pPr marR="0" lvl="1" algn="l" rtl="0">
              <a:spcBef>
                <a:spcPts val="560"/>
              </a:spcBef>
              <a:spcAft>
                <a:spcPts val="0"/>
              </a:spcAft>
              <a:buClr>
                <a:schemeClr val="dk1"/>
              </a:buClr>
              <a:buSzPts val="2800"/>
              <a:buFont typeface="Courier New"/>
              <a:buNone/>
              <a:defRPr sz="2800" b="0" i="0" u="none" strike="noStrike" cap="none">
                <a:solidFill>
                  <a:schemeClr val="dk1"/>
                </a:solidFill>
                <a:latin typeface="Palatino Linotype"/>
                <a:ea typeface="Palatino Linotype"/>
                <a:cs typeface="Palatino Linotype"/>
                <a:sym typeface="Palatino Linotype"/>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Palatino Linotype"/>
                <a:ea typeface="Palatino Linotype"/>
                <a:cs typeface="Palatino Linotype"/>
                <a:sym typeface="Palatino Linotype"/>
              </a:defRPr>
            </a:lvl3pPr>
            <a:lvl4pPr marR="0" lvl="3" algn="l" rtl="0">
              <a:spcBef>
                <a:spcPts val="400"/>
              </a:spcBef>
              <a:spcAft>
                <a:spcPts val="0"/>
              </a:spcAft>
              <a:buClr>
                <a:schemeClr val="dk1"/>
              </a:buClr>
              <a:buSzPts val="2000"/>
              <a:buFont typeface="Courier New"/>
              <a:buNone/>
              <a:defRPr sz="2000" b="0" i="0" u="none" strike="noStrike" cap="none">
                <a:solidFill>
                  <a:schemeClr val="dk1"/>
                </a:solidFill>
                <a:latin typeface="Palatino Linotype"/>
                <a:ea typeface="Palatino Linotype"/>
                <a:cs typeface="Palatino Linotype"/>
                <a:sym typeface="Palatino Linotype"/>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Palatino Linotype"/>
                <a:ea typeface="Palatino Linotype"/>
                <a:cs typeface="Palatino Linotype"/>
                <a:sym typeface="Palatino Linotype"/>
              </a:defRPr>
            </a:lvl5pPr>
            <a:lvl6pPr marR="0" lvl="5" algn="l" rtl="0">
              <a:spcBef>
                <a:spcPts val="400"/>
              </a:spcBef>
              <a:spcAft>
                <a:spcPts val="0"/>
              </a:spcAft>
              <a:buClr>
                <a:schemeClr val="dk1"/>
              </a:buClr>
              <a:buSzPts val="2000"/>
              <a:buFont typeface="Courier New"/>
              <a:buNone/>
              <a:defRPr sz="2000" b="0" i="0" u="none" strike="noStrike" cap="none">
                <a:solidFill>
                  <a:schemeClr val="dk1"/>
                </a:solidFill>
                <a:latin typeface="Palatino Linotype"/>
                <a:ea typeface="Palatino Linotype"/>
                <a:cs typeface="Palatino Linotype"/>
                <a:sym typeface="Palatino Linotype"/>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Palatino Linotype"/>
                <a:ea typeface="Palatino Linotype"/>
                <a:cs typeface="Palatino Linotype"/>
                <a:sym typeface="Palatino Linotype"/>
              </a:defRPr>
            </a:lvl7pPr>
            <a:lvl8pPr marR="0" lvl="7" algn="l" rtl="0">
              <a:spcBef>
                <a:spcPts val="400"/>
              </a:spcBef>
              <a:spcAft>
                <a:spcPts val="0"/>
              </a:spcAft>
              <a:buClr>
                <a:schemeClr val="dk1"/>
              </a:buClr>
              <a:buSzPts val="2000"/>
              <a:buFont typeface="Courier New"/>
              <a:buNone/>
              <a:defRPr sz="2000" b="0" i="0" u="none" strike="noStrike" cap="none">
                <a:solidFill>
                  <a:schemeClr val="dk1"/>
                </a:solidFill>
                <a:latin typeface="Palatino Linotype"/>
                <a:ea typeface="Palatino Linotype"/>
                <a:cs typeface="Palatino Linotype"/>
                <a:sym typeface="Palatino Linotype"/>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Palatino Linotype"/>
                <a:ea typeface="Palatino Linotype"/>
                <a:cs typeface="Palatino Linotype"/>
                <a:sym typeface="Palatino Linotype"/>
              </a:defRPr>
            </a:lvl9pPr>
          </a:lstStyle>
          <a:p>
            <a:endParaRPr/>
          </a:p>
        </p:txBody>
      </p:sp>
      <p:sp>
        <p:nvSpPr>
          <p:cNvPr id="153" name="Google Shape;153;p22"/>
          <p:cNvSpPr txBox="1">
            <a:spLocks noGrp="1"/>
          </p:cNvSpPr>
          <p:nvPr>
            <p:ph type="body" idx="1"/>
          </p:nvPr>
        </p:nvSpPr>
        <p:spPr>
          <a:xfrm>
            <a:off x="2239435" y="5810250"/>
            <a:ext cx="7615765" cy="533400"/>
          </a:xfrm>
          <a:prstGeom prst="rect">
            <a:avLst/>
          </a:prstGeom>
          <a:noFill/>
          <a:ln>
            <a:noFill/>
          </a:ln>
        </p:spPr>
        <p:txBody>
          <a:bodyPr spcFirstLastPara="1" wrap="square" lIns="91425" tIns="45700" rIns="91425" bIns="45700" anchor="t" anchorCtr="0">
            <a:noAutofit/>
          </a:bodyPr>
          <a:lstStyle>
            <a:lvl1pPr marL="457200" lvl="0" indent="-228600" algn="ctr">
              <a:spcBef>
                <a:spcPts val="320"/>
              </a:spcBef>
              <a:spcAft>
                <a:spcPts val="0"/>
              </a:spcAft>
              <a:buClr>
                <a:schemeClr val="dk1"/>
              </a:buClr>
              <a:buSzPts val="1600"/>
              <a:buNone/>
              <a:defRPr sz="16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154" name="Google Shape;154;p22"/>
          <p:cNvSpPr txBox="1">
            <a:spLocks noGrp="1"/>
          </p:cNvSpPr>
          <p:nvPr>
            <p:ph type="ftr" idx="11"/>
          </p:nvPr>
        </p:nvSpPr>
        <p:spPr>
          <a:xfrm>
            <a:off x="878887" y="6356351"/>
            <a:ext cx="3797300" cy="365125"/>
          </a:xfrm>
          <a:prstGeom prst="rect">
            <a:avLst/>
          </a:prstGeom>
          <a:noFill/>
          <a:ln>
            <a:noFill/>
          </a:ln>
        </p:spPr>
        <p:txBody>
          <a:bodyPr spcFirstLastPara="1" wrap="square" lIns="45700"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5" name="Google Shape;155;p22"/>
          <p:cNvSpPr txBox="1">
            <a:spLocks noGrp="1"/>
          </p:cNvSpPr>
          <p:nvPr>
            <p:ph type="dt" idx="10"/>
          </p:nvPr>
        </p:nvSpPr>
        <p:spPr>
          <a:xfrm>
            <a:off x="8484463" y="6356351"/>
            <a:ext cx="2781300" cy="365125"/>
          </a:xfrm>
          <a:prstGeom prst="rect">
            <a:avLst/>
          </a:prstGeom>
          <a:noFill/>
          <a:ln>
            <a:noFill/>
          </a:ln>
        </p:spPr>
        <p:txBody>
          <a:bodyPr spcFirstLastPara="1" wrap="square" lIns="91425" tIns="45700" rIns="45700"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6" name="Google Shape;156;p22"/>
          <p:cNvSpPr txBox="1">
            <a:spLocks noGrp="1"/>
          </p:cNvSpPr>
          <p:nvPr>
            <p:ph type="sldNum" idx="12"/>
          </p:nvPr>
        </p:nvSpPr>
        <p:spPr>
          <a:xfrm>
            <a:off x="11391038" y="6356351"/>
            <a:ext cx="749300" cy="365125"/>
          </a:xfrm>
          <a:prstGeom prst="rect">
            <a:avLst/>
          </a:prstGeom>
          <a:noFill/>
          <a:ln>
            <a:noFill/>
          </a:ln>
        </p:spPr>
        <p:txBody>
          <a:bodyPr spcFirstLastPara="1" wrap="square" lIns="27425" tIns="45700" rIns="45700"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57"/>
        <p:cNvGrpSpPr/>
        <p:nvPr/>
      </p:nvGrpSpPr>
      <p:grpSpPr>
        <a:xfrm>
          <a:off x="0" y="0"/>
          <a:ext cx="0" cy="0"/>
          <a:chOff x="0" y="0"/>
          <a:chExt cx="0" cy="0"/>
        </a:xfrm>
      </p:grpSpPr>
      <p:sp>
        <p:nvSpPr>
          <p:cNvPr id="158" name="Google Shape;158;p23"/>
          <p:cNvSpPr txBox="1">
            <a:spLocks noGrp="1"/>
          </p:cNvSpPr>
          <p:nvPr>
            <p:ph type="title"/>
          </p:nvPr>
        </p:nvSpPr>
        <p:spPr>
          <a:xfrm>
            <a:off x="609600" y="0"/>
            <a:ext cx="10972800" cy="1600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Clr>
                <a:schemeClr val="dk2"/>
              </a:buClr>
              <a:buSzPts val="4800"/>
              <a:buFont typeface="Century Gothic"/>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9" name="Google Shape;159;p23"/>
          <p:cNvSpPr txBox="1">
            <a:spLocks noGrp="1"/>
          </p:cNvSpPr>
          <p:nvPr>
            <p:ph type="body" idx="1"/>
          </p:nvPr>
        </p:nvSpPr>
        <p:spPr>
          <a:xfrm rot="5400000">
            <a:off x="3833019" y="-1623217"/>
            <a:ext cx="4525963" cy="109728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o"/>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o"/>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o"/>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o"/>
              <a:defRPr/>
            </a:lvl8pPr>
            <a:lvl9pPr marL="4114800" lvl="8" indent="-342900" algn="l">
              <a:spcBef>
                <a:spcPts val="360"/>
              </a:spcBef>
              <a:spcAft>
                <a:spcPts val="0"/>
              </a:spcAft>
              <a:buClr>
                <a:schemeClr val="dk1"/>
              </a:buClr>
              <a:buSzPts val="1800"/>
              <a:buChar char="•"/>
              <a:defRPr/>
            </a:lvl9pPr>
          </a:lstStyle>
          <a:p>
            <a:endParaRPr/>
          </a:p>
        </p:txBody>
      </p:sp>
      <p:sp>
        <p:nvSpPr>
          <p:cNvPr id="160" name="Google Shape;160;p23"/>
          <p:cNvSpPr txBox="1">
            <a:spLocks noGrp="1"/>
          </p:cNvSpPr>
          <p:nvPr>
            <p:ph type="ftr" idx="11"/>
          </p:nvPr>
        </p:nvSpPr>
        <p:spPr>
          <a:xfrm>
            <a:off x="878887" y="6356351"/>
            <a:ext cx="3797300" cy="365125"/>
          </a:xfrm>
          <a:prstGeom prst="rect">
            <a:avLst/>
          </a:prstGeom>
          <a:noFill/>
          <a:ln>
            <a:noFill/>
          </a:ln>
        </p:spPr>
        <p:txBody>
          <a:bodyPr spcFirstLastPara="1" wrap="square" lIns="45700"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1" name="Google Shape;161;p23"/>
          <p:cNvSpPr txBox="1">
            <a:spLocks noGrp="1"/>
          </p:cNvSpPr>
          <p:nvPr>
            <p:ph type="dt" idx="10"/>
          </p:nvPr>
        </p:nvSpPr>
        <p:spPr>
          <a:xfrm>
            <a:off x="8484463" y="6356351"/>
            <a:ext cx="2781300" cy="365125"/>
          </a:xfrm>
          <a:prstGeom prst="rect">
            <a:avLst/>
          </a:prstGeom>
          <a:noFill/>
          <a:ln>
            <a:noFill/>
          </a:ln>
        </p:spPr>
        <p:txBody>
          <a:bodyPr spcFirstLastPara="1" wrap="square" lIns="91425" tIns="45700" rIns="45700"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2" name="Google Shape;162;p23"/>
          <p:cNvSpPr txBox="1">
            <a:spLocks noGrp="1"/>
          </p:cNvSpPr>
          <p:nvPr>
            <p:ph type="sldNum" idx="12"/>
          </p:nvPr>
        </p:nvSpPr>
        <p:spPr>
          <a:xfrm>
            <a:off x="11391038" y="6356351"/>
            <a:ext cx="749300" cy="365125"/>
          </a:xfrm>
          <a:prstGeom prst="rect">
            <a:avLst/>
          </a:prstGeom>
          <a:noFill/>
          <a:ln>
            <a:noFill/>
          </a:ln>
        </p:spPr>
        <p:txBody>
          <a:bodyPr spcFirstLastPara="1" wrap="square" lIns="27425" tIns="45700" rIns="45700"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63"/>
        <p:cNvGrpSpPr/>
        <p:nvPr/>
      </p:nvGrpSpPr>
      <p:grpSpPr>
        <a:xfrm>
          <a:off x="0" y="0"/>
          <a:ext cx="0" cy="0"/>
          <a:chOff x="0" y="0"/>
          <a:chExt cx="0" cy="0"/>
        </a:xfrm>
      </p:grpSpPr>
      <p:sp>
        <p:nvSpPr>
          <p:cNvPr id="164" name="Google Shape;164;p24"/>
          <p:cNvSpPr txBox="1">
            <a:spLocks noGrp="1"/>
          </p:cNvSpPr>
          <p:nvPr>
            <p:ph type="title"/>
          </p:nvPr>
        </p:nvSpPr>
        <p:spPr>
          <a:xfrm rot="5400000">
            <a:off x="7285037" y="1828802"/>
            <a:ext cx="5851525" cy="2743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Clr>
                <a:schemeClr val="dk2"/>
              </a:buClr>
              <a:buSzPts val="4800"/>
              <a:buFont typeface="Century Gothic"/>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5" name="Google Shape;165;p24"/>
          <p:cNvSpPr txBox="1">
            <a:spLocks noGrp="1"/>
          </p:cNvSpPr>
          <p:nvPr>
            <p:ph type="body" idx="1"/>
          </p:nvPr>
        </p:nvSpPr>
        <p:spPr>
          <a:xfrm rot="5400000">
            <a:off x="1697037" y="-812799"/>
            <a:ext cx="5851525" cy="80264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o"/>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o"/>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o"/>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o"/>
              <a:defRPr/>
            </a:lvl8pPr>
            <a:lvl9pPr marL="4114800" lvl="8" indent="-342900" algn="l">
              <a:spcBef>
                <a:spcPts val="360"/>
              </a:spcBef>
              <a:spcAft>
                <a:spcPts val="0"/>
              </a:spcAft>
              <a:buClr>
                <a:schemeClr val="dk1"/>
              </a:buClr>
              <a:buSzPts val="1800"/>
              <a:buChar char="•"/>
              <a:defRPr/>
            </a:lvl9pPr>
          </a:lstStyle>
          <a:p>
            <a:endParaRPr/>
          </a:p>
        </p:txBody>
      </p:sp>
      <p:sp>
        <p:nvSpPr>
          <p:cNvPr id="166" name="Google Shape;166;p24"/>
          <p:cNvSpPr txBox="1">
            <a:spLocks noGrp="1"/>
          </p:cNvSpPr>
          <p:nvPr>
            <p:ph type="ftr" idx="11"/>
          </p:nvPr>
        </p:nvSpPr>
        <p:spPr>
          <a:xfrm>
            <a:off x="878887" y="6356351"/>
            <a:ext cx="3797300" cy="365125"/>
          </a:xfrm>
          <a:prstGeom prst="rect">
            <a:avLst/>
          </a:prstGeom>
          <a:noFill/>
          <a:ln>
            <a:noFill/>
          </a:ln>
        </p:spPr>
        <p:txBody>
          <a:bodyPr spcFirstLastPara="1" wrap="square" lIns="45700"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7" name="Google Shape;167;p24"/>
          <p:cNvSpPr txBox="1">
            <a:spLocks noGrp="1"/>
          </p:cNvSpPr>
          <p:nvPr>
            <p:ph type="dt" idx="10"/>
          </p:nvPr>
        </p:nvSpPr>
        <p:spPr>
          <a:xfrm>
            <a:off x="8484463" y="6356351"/>
            <a:ext cx="2781300" cy="365125"/>
          </a:xfrm>
          <a:prstGeom prst="rect">
            <a:avLst/>
          </a:prstGeom>
          <a:noFill/>
          <a:ln>
            <a:noFill/>
          </a:ln>
        </p:spPr>
        <p:txBody>
          <a:bodyPr spcFirstLastPara="1" wrap="square" lIns="91425" tIns="45700" rIns="45700"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8" name="Google Shape;168;p24"/>
          <p:cNvSpPr txBox="1">
            <a:spLocks noGrp="1"/>
          </p:cNvSpPr>
          <p:nvPr>
            <p:ph type="sldNum" idx="12"/>
          </p:nvPr>
        </p:nvSpPr>
        <p:spPr>
          <a:xfrm>
            <a:off x="11391038" y="6356351"/>
            <a:ext cx="749300" cy="365125"/>
          </a:xfrm>
          <a:prstGeom prst="rect">
            <a:avLst/>
          </a:prstGeom>
          <a:noFill/>
          <a:ln>
            <a:noFill/>
          </a:ln>
        </p:spPr>
        <p:txBody>
          <a:bodyPr spcFirstLastPara="1" wrap="square" lIns="27425" tIns="45700" rIns="45700"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4"/>
          <p:cNvSpPr txBox="1">
            <a:spLocks noGrp="1"/>
          </p:cNvSpPr>
          <p:nvPr>
            <p:ph type="title"/>
          </p:nvPr>
        </p:nvSpPr>
        <p:spPr>
          <a:xfrm>
            <a:off x="609600" y="9625"/>
            <a:ext cx="10972800" cy="1600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Clr>
                <a:schemeClr val="dk2"/>
              </a:buClr>
              <a:buSzPts val="4800"/>
              <a:buFont typeface="Century Gothic"/>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4"/>
          <p:cNvSpPr txBox="1">
            <a:spLocks noGrp="1"/>
          </p:cNvSpPr>
          <p:nvPr>
            <p:ph type="ftr" idx="11"/>
          </p:nvPr>
        </p:nvSpPr>
        <p:spPr>
          <a:xfrm>
            <a:off x="878887" y="6356351"/>
            <a:ext cx="3797300" cy="365125"/>
          </a:xfrm>
          <a:prstGeom prst="rect">
            <a:avLst/>
          </a:prstGeom>
          <a:noFill/>
          <a:ln>
            <a:noFill/>
          </a:ln>
        </p:spPr>
        <p:txBody>
          <a:bodyPr spcFirstLastPara="1" wrap="square" lIns="45700"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4"/>
          <p:cNvSpPr txBox="1">
            <a:spLocks noGrp="1"/>
          </p:cNvSpPr>
          <p:nvPr>
            <p:ph type="dt" idx="10"/>
          </p:nvPr>
        </p:nvSpPr>
        <p:spPr>
          <a:xfrm>
            <a:off x="8484463" y="6356351"/>
            <a:ext cx="2781300" cy="365125"/>
          </a:xfrm>
          <a:prstGeom prst="rect">
            <a:avLst/>
          </a:prstGeom>
          <a:noFill/>
          <a:ln>
            <a:noFill/>
          </a:ln>
        </p:spPr>
        <p:txBody>
          <a:bodyPr spcFirstLastPara="1" wrap="square" lIns="91425" tIns="45700" rIns="45700"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4"/>
          <p:cNvSpPr txBox="1">
            <a:spLocks noGrp="1"/>
          </p:cNvSpPr>
          <p:nvPr>
            <p:ph type="sldNum" idx="12"/>
          </p:nvPr>
        </p:nvSpPr>
        <p:spPr>
          <a:xfrm>
            <a:off x="11391038" y="6356351"/>
            <a:ext cx="749300" cy="365125"/>
          </a:xfrm>
          <a:prstGeom prst="rect">
            <a:avLst/>
          </a:prstGeom>
          <a:noFill/>
          <a:ln>
            <a:noFill/>
          </a:ln>
        </p:spPr>
        <p:txBody>
          <a:bodyPr spcFirstLastPara="1" wrap="square" lIns="27425" tIns="45700" rIns="45700"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4"/>
        <p:cNvGrpSpPr/>
        <p:nvPr/>
      </p:nvGrpSpPr>
      <p:grpSpPr>
        <a:xfrm>
          <a:off x="0" y="0"/>
          <a:ext cx="0" cy="0"/>
          <a:chOff x="0" y="0"/>
          <a:chExt cx="0" cy="0"/>
        </a:xfrm>
      </p:grpSpPr>
      <p:sp>
        <p:nvSpPr>
          <p:cNvPr id="35" name="Google Shape;35;p5"/>
          <p:cNvSpPr/>
          <p:nvPr/>
        </p:nvSpPr>
        <p:spPr>
          <a:xfrm>
            <a:off x="5994400" y="3924300"/>
            <a:ext cx="113029" cy="84772"/>
          </a:xfrm>
          <a:prstGeom prst="ellipse">
            <a:avLst/>
          </a:prstGeom>
          <a:solidFill>
            <a:srgbClr val="7F7F7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Palatino Linotype"/>
              <a:ea typeface="Palatino Linotype"/>
              <a:cs typeface="Palatino Linotype"/>
              <a:sym typeface="Palatino Linotype"/>
            </a:endParaRPr>
          </a:p>
        </p:txBody>
      </p:sp>
      <p:sp>
        <p:nvSpPr>
          <p:cNvPr id="36" name="Google Shape;36;p5"/>
          <p:cNvSpPr/>
          <p:nvPr/>
        </p:nvSpPr>
        <p:spPr>
          <a:xfrm>
            <a:off x="6261100" y="3924300"/>
            <a:ext cx="113029" cy="84772"/>
          </a:xfrm>
          <a:prstGeom prst="ellipse">
            <a:avLst/>
          </a:prstGeom>
          <a:solidFill>
            <a:srgbClr val="7F7F7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Palatino Linotype"/>
              <a:ea typeface="Palatino Linotype"/>
              <a:cs typeface="Palatino Linotype"/>
              <a:sym typeface="Palatino Linotype"/>
            </a:endParaRPr>
          </a:p>
        </p:txBody>
      </p:sp>
      <p:sp>
        <p:nvSpPr>
          <p:cNvPr id="37" name="Google Shape;37;p5"/>
          <p:cNvSpPr/>
          <p:nvPr/>
        </p:nvSpPr>
        <p:spPr>
          <a:xfrm>
            <a:off x="5728971" y="3924300"/>
            <a:ext cx="113029" cy="84772"/>
          </a:xfrm>
          <a:prstGeom prst="ellipse">
            <a:avLst/>
          </a:prstGeom>
          <a:solidFill>
            <a:srgbClr val="7F7F7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Palatino Linotype"/>
              <a:ea typeface="Palatino Linotype"/>
              <a:cs typeface="Palatino Linotype"/>
              <a:sym typeface="Palatino Linotype"/>
            </a:endParaRPr>
          </a:p>
        </p:txBody>
      </p:sp>
      <p:sp>
        <p:nvSpPr>
          <p:cNvPr id="38" name="Google Shape;38;p5"/>
          <p:cNvSpPr txBox="1">
            <a:spLocks noGrp="1"/>
          </p:cNvSpPr>
          <p:nvPr>
            <p:ph type="title"/>
          </p:nvPr>
        </p:nvSpPr>
        <p:spPr>
          <a:xfrm>
            <a:off x="963084" y="1371601"/>
            <a:ext cx="10363200" cy="2505075"/>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Clr>
                <a:schemeClr val="dk2"/>
              </a:buClr>
              <a:buSzPts val="4800"/>
              <a:buFont typeface="Century Gothic"/>
              <a:buNone/>
              <a:defRPr sz="4800">
                <a:solidFill>
                  <a:schemeClr val="dk2"/>
                </a:solidFill>
                <a:latin typeface="Century Gothic"/>
                <a:ea typeface="Century Gothic"/>
                <a:cs typeface="Century Gothic"/>
                <a:sym typeface="Century Gothic"/>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5"/>
          <p:cNvSpPr txBox="1">
            <a:spLocks noGrp="1"/>
          </p:cNvSpPr>
          <p:nvPr>
            <p:ph type="body" idx="1"/>
          </p:nvPr>
        </p:nvSpPr>
        <p:spPr>
          <a:xfrm>
            <a:off x="963084" y="4068764"/>
            <a:ext cx="10363200" cy="1131887"/>
          </a:xfrm>
          <a:prstGeom prst="rect">
            <a:avLst/>
          </a:prstGeom>
          <a:noFill/>
          <a:ln>
            <a:noFill/>
          </a:ln>
        </p:spPr>
        <p:txBody>
          <a:bodyPr spcFirstLastPara="1" wrap="square" lIns="91425" tIns="45700" rIns="91425" bIns="45700" anchor="t" anchorCtr="0">
            <a:noAutofit/>
          </a:bodyPr>
          <a:lstStyle>
            <a:lvl1pPr marL="457200" lvl="0" indent="-228600" algn="ctr">
              <a:spcBef>
                <a:spcPts val="400"/>
              </a:spcBef>
              <a:spcAft>
                <a:spcPts val="0"/>
              </a:spcAft>
              <a:buClr>
                <a:schemeClr val="dk1"/>
              </a:buClr>
              <a:buSzPts val="2000"/>
              <a:buNone/>
              <a:defRPr sz="2000">
                <a:solidFill>
                  <a:schemeClr val="dk1"/>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40" name="Google Shape;40;p5"/>
          <p:cNvSpPr txBox="1">
            <a:spLocks noGrp="1"/>
          </p:cNvSpPr>
          <p:nvPr>
            <p:ph type="ftr" idx="11"/>
          </p:nvPr>
        </p:nvSpPr>
        <p:spPr>
          <a:xfrm>
            <a:off x="878887" y="6356351"/>
            <a:ext cx="3797300" cy="365125"/>
          </a:xfrm>
          <a:prstGeom prst="rect">
            <a:avLst/>
          </a:prstGeom>
          <a:noFill/>
          <a:ln>
            <a:noFill/>
          </a:ln>
        </p:spPr>
        <p:txBody>
          <a:bodyPr spcFirstLastPara="1" wrap="square" lIns="45700"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5"/>
          <p:cNvSpPr txBox="1">
            <a:spLocks noGrp="1"/>
          </p:cNvSpPr>
          <p:nvPr>
            <p:ph type="dt" idx="10"/>
          </p:nvPr>
        </p:nvSpPr>
        <p:spPr>
          <a:xfrm>
            <a:off x="8484463" y="6356351"/>
            <a:ext cx="2781300" cy="365125"/>
          </a:xfrm>
          <a:prstGeom prst="rect">
            <a:avLst/>
          </a:prstGeom>
          <a:noFill/>
          <a:ln>
            <a:noFill/>
          </a:ln>
        </p:spPr>
        <p:txBody>
          <a:bodyPr spcFirstLastPara="1" wrap="square" lIns="91425" tIns="45700" rIns="45700"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5"/>
          <p:cNvSpPr txBox="1">
            <a:spLocks noGrp="1"/>
          </p:cNvSpPr>
          <p:nvPr>
            <p:ph type="sldNum" idx="12"/>
          </p:nvPr>
        </p:nvSpPr>
        <p:spPr>
          <a:xfrm>
            <a:off x="11391038" y="6356351"/>
            <a:ext cx="749300" cy="365125"/>
          </a:xfrm>
          <a:prstGeom prst="rect">
            <a:avLst/>
          </a:prstGeom>
          <a:noFill/>
          <a:ln>
            <a:noFill/>
          </a:ln>
        </p:spPr>
        <p:txBody>
          <a:bodyPr spcFirstLastPara="1" wrap="square" lIns="27425" tIns="45700" rIns="45700"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3"/>
        <p:cNvGrpSpPr/>
        <p:nvPr/>
      </p:nvGrpSpPr>
      <p:grpSpPr>
        <a:xfrm>
          <a:off x="0" y="0"/>
          <a:ext cx="0" cy="0"/>
          <a:chOff x="0" y="0"/>
          <a:chExt cx="0" cy="0"/>
        </a:xfrm>
      </p:grpSpPr>
      <p:sp>
        <p:nvSpPr>
          <p:cNvPr id="44" name="Google Shape;44;p6"/>
          <p:cNvSpPr txBox="1">
            <a:spLocks noGrp="1"/>
          </p:cNvSpPr>
          <p:nvPr>
            <p:ph type="title"/>
          </p:nvPr>
        </p:nvSpPr>
        <p:spPr>
          <a:xfrm>
            <a:off x="609600" y="0"/>
            <a:ext cx="10972800" cy="1600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Clr>
                <a:schemeClr val="dk2"/>
              </a:buClr>
              <a:buSzPts val="4800"/>
              <a:buFont typeface="Century Gothic"/>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5" name="Google Shape;45;p6"/>
          <p:cNvSpPr txBox="1">
            <a:spLocks noGrp="1"/>
          </p:cNvSpPr>
          <p:nvPr>
            <p:ph type="body" idx="1"/>
          </p:nvPr>
        </p:nvSpPr>
        <p:spPr>
          <a:xfrm>
            <a:off x="487680" y="1600200"/>
            <a:ext cx="5388864" cy="452628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o"/>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o"/>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o"/>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o"/>
              <a:defRPr/>
            </a:lvl8pPr>
            <a:lvl9pPr marL="4114800" lvl="8" indent="-342900" algn="l">
              <a:spcBef>
                <a:spcPts val="360"/>
              </a:spcBef>
              <a:spcAft>
                <a:spcPts val="0"/>
              </a:spcAft>
              <a:buClr>
                <a:schemeClr val="dk1"/>
              </a:buClr>
              <a:buSzPts val="1800"/>
              <a:buChar char="•"/>
              <a:defRPr/>
            </a:lvl9pPr>
          </a:lstStyle>
          <a:p>
            <a:endParaRPr/>
          </a:p>
        </p:txBody>
      </p:sp>
      <p:sp>
        <p:nvSpPr>
          <p:cNvPr id="46" name="Google Shape;46;p6"/>
          <p:cNvSpPr txBox="1">
            <a:spLocks noGrp="1"/>
          </p:cNvSpPr>
          <p:nvPr>
            <p:ph type="body" idx="2"/>
          </p:nvPr>
        </p:nvSpPr>
        <p:spPr>
          <a:xfrm>
            <a:off x="6197600" y="1600201"/>
            <a:ext cx="5384800" cy="4525963"/>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chemeClr val="dk1"/>
              </a:buClr>
              <a:buSzPts val="2400"/>
              <a:buChar char="•"/>
              <a:defRPr sz="2400"/>
            </a:lvl1pPr>
            <a:lvl2pPr marL="914400" lvl="1" indent="-330200" algn="l">
              <a:spcBef>
                <a:spcPts val="320"/>
              </a:spcBef>
              <a:spcAft>
                <a:spcPts val="0"/>
              </a:spcAft>
              <a:buClr>
                <a:schemeClr val="dk1"/>
              </a:buClr>
              <a:buSzPts val="1600"/>
              <a:buChar char="o"/>
              <a:defRPr sz="1600"/>
            </a:lvl2pPr>
            <a:lvl3pPr marL="1371600" lvl="2" indent="-330200" algn="l">
              <a:spcBef>
                <a:spcPts val="320"/>
              </a:spcBef>
              <a:spcAft>
                <a:spcPts val="0"/>
              </a:spcAft>
              <a:buClr>
                <a:schemeClr val="dk1"/>
              </a:buClr>
              <a:buSzPts val="1600"/>
              <a:buChar char="•"/>
              <a:defRPr sz="1600"/>
            </a:lvl3pPr>
            <a:lvl4pPr marL="1828800" lvl="3" indent="-330200" algn="l">
              <a:spcBef>
                <a:spcPts val="320"/>
              </a:spcBef>
              <a:spcAft>
                <a:spcPts val="0"/>
              </a:spcAft>
              <a:buClr>
                <a:schemeClr val="dk1"/>
              </a:buClr>
              <a:buSzPts val="1600"/>
              <a:buChar char="o"/>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o"/>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o"/>
              <a:defRPr sz="1600"/>
            </a:lvl8pPr>
            <a:lvl9pPr marL="4114800" lvl="8" indent="-330200" algn="l">
              <a:spcBef>
                <a:spcPts val="320"/>
              </a:spcBef>
              <a:spcAft>
                <a:spcPts val="0"/>
              </a:spcAft>
              <a:buClr>
                <a:schemeClr val="dk1"/>
              </a:buClr>
              <a:buSzPts val="1600"/>
              <a:buChar char="•"/>
              <a:defRPr sz="1600"/>
            </a:lvl9pPr>
          </a:lstStyle>
          <a:p>
            <a:endParaRPr/>
          </a:p>
        </p:txBody>
      </p:sp>
      <p:sp>
        <p:nvSpPr>
          <p:cNvPr id="47" name="Google Shape;47;p6"/>
          <p:cNvSpPr txBox="1">
            <a:spLocks noGrp="1"/>
          </p:cNvSpPr>
          <p:nvPr>
            <p:ph type="ftr" idx="11"/>
          </p:nvPr>
        </p:nvSpPr>
        <p:spPr>
          <a:xfrm>
            <a:off x="878887" y="6356351"/>
            <a:ext cx="3797300" cy="365125"/>
          </a:xfrm>
          <a:prstGeom prst="rect">
            <a:avLst/>
          </a:prstGeom>
          <a:noFill/>
          <a:ln>
            <a:noFill/>
          </a:ln>
        </p:spPr>
        <p:txBody>
          <a:bodyPr spcFirstLastPara="1" wrap="square" lIns="45700"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6"/>
          <p:cNvSpPr txBox="1">
            <a:spLocks noGrp="1"/>
          </p:cNvSpPr>
          <p:nvPr>
            <p:ph type="dt" idx="10"/>
          </p:nvPr>
        </p:nvSpPr>
        <p:spPr>
          <a:xfrm>
            <a:off x="8484463" y="6356351"/>
            <a:ext cx="2781300" cy="365125"/>
          </a:xfrm>
          <a:prstGeom prst="rect">
            <a:avLst/>
          </a:prstGeom>
          <a:noFill/>
          <a:ln>
            <a:noFill/>
          </a:ln>
        </p:spPr>
        <p:txBody>
          <a:bodyPr spcFirstLastPara="1" wrap="square" lIns="91425" tIns="45700" rIns="45700"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6"/>
          <p:cNvSpPr txBox="1">
            <a:spLocks noGrp="1"/>
          </p:cNvSpPr>
          <p:nvPr>
            <p:ph type="sldNum" idx="12"/>
          </p:nvPr>
        </p:nvSpPr>
        <p:spPr>
          <a:xfrm>
            <a:off x="11391038" y="6356351"/>
            <a:ext cx="749300" cy="365125"/>
          </a:xfrm>
          <a:prstGeom prst="rect">
            <a:avLst/>
          </a:prstGeom>
          <a:noFill/>
          <a:ln>
            <a:noFill/>
          </a:ln>
        </p:spPr>
        <p:txBody>
          <a:bodyPr spcFirstLastPara="1" wrap="square" lIns="27425" tIns="45700" rIns="45700"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0"/>
        <p:cNvGrpSpPr/>
        <p:nvPr/>
      </p:nvGrpSpPr>
      <p:grpSpPr>
        <a:xfrm>
          <a:off x="0" y="0"/>
          <a:ext cx="0" cy="0"/>
          <a:chOff x="0" y="0"/>
          <a:chExt cx="0" cy="0"/>
        </a:xfrm>
      </p:grpSpPr>
      <p:sp>
        <p:nvSpPr>
          <p:cNvPr id="51" name="Google Shape;51;p7"/>
          <p:cNvSpPr txBox="1">
            <a:spLocks noGrp="1"/>
          </p:cNvSpPr>
          <p:nvPr>
            <p:ph type="title"/>
          </p:nvPr>
        </p:nvSpPr>
        <p:spPr>
          <a:xfrm>
            <a:off x="609600" y="0"/>
            <a:ext cx="10972800" cy="1600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Clr>
                <a:schemeClr val="dk2"/>
              </a:buClr>
              <a:buSzPts val="4800"/>
              <a:buFont typeface="Century Gothic"/>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2" name="Google Shape;52;p7"/>
          <p:cNvSpPr txBox="1">
            <a:spLocks noGrp="1"/>
          </p:cNvSpPr>
          <p:nvPr>
            <p:ph type="body" idx="1"/>
          </p:nvPr>
        </p:nvSpPr>
        <p:spPr>
          <a:xfrm>
            <a:off x="609600" y="1600200"/>
            <a:ext cx="5386917" cy="609600"/>
          </a:xfrm>
          <a:prstGeom prst="rect">
            <a:avLst/>
          </a:prstGeom>
          <a:noFill/>
          <a:ln>
            <a:noFill/>
          </a:ln>
        </p:spPr>
        <p:txBody>
          <a:bodyPr spcFirstLastPara="1" wrap="square" lIns="91425" tIns="45700" rIns="91425" bIns="45700" anchor="b" anchorCtr="0">
            <a:noAutofit/>
          </a:bodyPr>
          <a:lstStyle>
            <a:lvl1pPr marL="457200" lvl="0" indent="-228600" algn="ctr">
              <a:spcBef>
                <a:spcPts val="480"/>
              </a:spcBef>
              <a:spcAft>
                <a:spcPts val="0"/>
              </a:spcAft>
              <a:buClr>
                <a:schemeClr val="dk1"/>
              </a:buClr>
              <a:buSzPts val="2400"/>
              <a:buNone/>
              <a:defRPr sz="2400" b="0">
                <a:latin typeface="Palatino Linotype"/>
                <a:ea typeface="Palatino Linotype"/>
                <a:cs typeface="Palatino Linotype"/>
                <a:sym typeface="Palatino Linotype"/>
              </a:defRPr>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53" name="Google Shape;53;p7"/>
          <p:cNvSpPr txBox="1">
            <a:spLocks noGrp="1"/>
          </p:cNvSpPr>
          <p:nvPr>
            <p:ph type="body" idx="2"/>
          </p:nvPr>
        </p:nvSpPr>
        <p:spPr>
          <a:xfrm>
            <a:off x="609600" y="2212848"/>
            <a:ext cx="5388864" cy="3913632"/>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o"/>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o"/>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o"/>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o"/>
              <a:defRPr/>
            </a:lvl8pPr>
            <a:lvl9pPr marL="4114800" lvl="8" indent="-342900" algn="l">
              <a:spcBef>
                <a:spcPts val="360"/>
              </a:spcBef>
              <a:spcAft>
                <a:spcPts val="0"/>
              </a:spcAft>
              <a:buClr>
                <a:schemeClr val="dk1"/>
              </a:buClr>
              <a:buSzPts val="1800"/>
              <a:buChar char="•"/>
              <a:defRPr/>
            </a:lvl9pPr>
          </a:lstStyle>
          <a:p>
            <a:endParaRPr/>
          </a:p>
        </p:txBody>
      </p:sp>
      <p:sp>
        <p:nvSpPr>
          <p:cNvPr id="54" name="Google Shape;54;p7"/>
          <p:cNvSpPr txBox="1">
            <a:spLocks noGrp="1"/>
          </p:cNvSpPr>
          <p:nvPr>
            <p:ph type="body" idx="3"/>
          </p:nvPr>
        </p:nvSpPr>
        <p:spPr>
          <a:xfrm>
            <a:off x="6197601" y="1600200"/>
            <a:ext cx="5389033" cy="609600"/>
          </a:xfrm>
          <a:prstGeom prst="rect">
            <a:avLst/>
          </a:prstGeom>
          <a:noFill/>
          <a:ln>
            <a:noFill/>
          </a:ln>
        </p:spPr>
        <p:txBody>
          <a:bodyPr spcFirstLastPara="1" wrap="square" lIns="91425" tIns="45700" rIns="91425" bIns="45700" anchor="b" anchorCtr="0">
            <a:noAutofit/>
          </a:bodyPr>
          <a:lstStyle>
            <a:lvl1pPr marL="457200" lvl="0" indent="-228600" algn="ctr">
              <a:spcBef>
                <a:spcPts val="480"/>
              </a:spcBef>
              <a:spcAft>
                <a:spcPts val="0"/>
              </a:spcAft>
              <a:buClr>
                <a:schemeClr val="dk1"/>
              </a:buClr>
              <a:buSzPts val="2400"/>
              <a:buNone/>
              <a:defRPr sz="2400" b="0">
                <a:latin typeface="Palatino Linotype"/>
                <a:ea typeface="Palatino Linotype"/>
                <a:cs typeface="Palatino Linotype"/>
                <a:sym typeface="Palatino Linotype"/>
              </a:defRPr>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55" name="Google Shape;55;p7"/>
          <p:cNvSpPr txBox="1">
            <a:spLocks noGrp="1"/>
          </p:cNvSpPr>
          <p:nvPr>
            <p:ph type="body" idx="4"/>
          </p:nvPr>
        </p:nvSpPr>
        <p:spPr>
          <a:xfrm>
            <a:off x="6230112" y="2212849"/>
            <a:ext cx="5388864" cy="3913187"/>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o"/>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o"/>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o"/>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o"/>
              <a:defRPr/>
            </a:lvl8pPr>
            <a:lvl9pPr marL="4114800" lvl="8" indent="-342900" algn="l">
              <a:spcBef>
                <a:spcPts val="360"/>
              </a:spcBef>
              <a:spcAft>
                <a:spcPts val="0"/>
              </a:spcAft>
              <a:buClr>
                <a:schemeClr val="dk1"/>
              </a:buClr>
              <a:buSzPts val="1800"/>
              <a:buChar char="•"/>
              <a:defRPr/>
            </a:lvl9pPr>
          </a:lstStyle>
          <a:p>
            <a:endParaRPr/>
          </a:p>
        </p:txBody>
      </p:sp>
      <p:sp>
        <p:nvSpPr>
          <p:cNvPr id="56" name="Google Shape;56;p7"/>
          <p:cNvSpPr txBox="1">
            <a:spLocks noGrp="1"/>
          </p:cNvSpPr>
          <p:nvPr>
            <p:ph type="ftr" idx="11"/>
          </p:nvPr>
        </p:nvSpPr>
        <p:spPr>
          <a:xfrm>
            <a:off x="878887" y="6356351"/>
            <a:ext cx="3797300" cy="365125"/>
          </a:xfrm>
          <a:prstGeom prst="rect">
            <a:avLst/>
          </a:prstGeom>
          <a:noFill/>
          <a:ln>
            <a:noFill/>
          </a:ln>
        </p:spPr>
        <p:txBody>
          <a:bodyPr spcFirstLastPara="1" wrap="square" lIns="45700"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7"/>
          <p:cNvSpPr txBox="1">
            <a:spLocks noGrp="1"/>
          </p:cNvSpPr>
          <p:nvPr>
            <p:ph type="dt" idx="10"/>
          </p:nvPr>
        </p:nvSpPr>
        <p:spPr>
          <a:xfrm>
            <a:off x="8484463" y="6356351"/>
            <a:ext cx="2781300" cy="365125"/>
          </a:xfrm>
          <a:prstGeom prst="rect">
            <a:avLst/>
          </a:prstGeom>
          <a:noFill/>
          <a:ln>
            <a:noFill/>
          </a:ln>
        </p:spPr>
        <p:txBody>
          <a:bodyPr spcFirstLastPara="1" wrap="square" lIns="91425" tIns="45700" rIns="45700"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7"/>
          <p:cNvSpPr txBox="1">
            <a:spLocks noGrp="1"/>
          </p:cNvSpPr>
          <p:nvPr>
            <p:ph type="sldNum" idx="12"/>
          </p:nvPr>
        </p:nvSpPr>
        <p:spPr>
          <a:xfrm>
            <a:off x="11391038" y="6356351"/>
            <a:ext cx="749300" cy="365125"/>
          </a:xfrm>
          <a:prstGeom prst="rect">
            <a:avLst/>
          </a:prstGeom>
          <a:noFill/>
          <a:ln>
            <a:noFill/>
          </a:ln>
        </p:spPr>
        <p:txBody>
          <a:bodyPr spcFirstLastPara="1" wrap="square" lIns="27425" tIns="45700" rIns="45700"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9"/>
        <p:cNvGrpSpPr/>
        <p:nvPr/>
      </p:nvGrpSpPr>
      <p:grpSpPr>
        <a:xfrm>
          <a:off x="0" y="0"/>
          <a:ext cx="0" cy="0"/>
          <a:chOff x="0" y="0"/>
          <a:chExt cx="0" cy="0"/>
        </a:xfrm>
      </p:grpSpPr>
      <p:sp>
        <p:nvSpPr>
          <p:cNvPr id="60" name="Google Shape;60;p8"/>
          <p:cNvSpPr txBox="1">
            <a:spLocks noGrp="1"/>
          </p:cNvSpPr>
          <p:nvPr>
            <p:ph type="ftr" idx="11"/>
          </p:nvPr>
        </p:nvSpPr>
        <p:spPr>
          <a:xfrm>
            <a:off x="878887" y="6356351"/>
            <a:ext cx="3797300" cy="365125"/>
          </a:xfrm>
          <a:prstGeom prst="rect">
            <a:avLst/>
          </a:prstGeom>
          <a:noFill/>
          <a:ln>
            <a:noFill/>
          </a:ln>
        </p:spPr>
        <p:txBody>
          <a:bodyPr spcFirstLastPara="1" wrap="square" lIns="45700"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8"/>
          <p:cNvSpPr txBox="1">
            <a:spLocks noGrp="1"/>
          </p:cNvSpPr>
          <p:nvPr>
            <p:ph type="dt" idx="10"/>
          </p:nvPr>
        </p:nvSpPr>
        <p:spPr>
          <a:xfrm>
            <a:off x="8484463" y="6356351"/>
            <a:ext cx="2781300" cy="365125"/>
          </a:xfrm>
          <a:prstGeom prst="rect">
            <a:avLst/>
          </a:prstGeom>
          <a:noFill/>
          <a:ln>
            <a:noFill/>
          </a:ln>
        </p:spPr>
        <p:txBody>
          <a:bodyPr spcFirstLastPara="1" wrap="square" lIns="91425" tIns="45700" rIns="45700"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8"/>
          <p:cNvSpPr txBox="1">
            <a:spLocks noGrp="1"/>
          </p:cNvSpPr>
          <p:nvPr>
            <p:ph type="sldNum" idx="12"/>
          </p:nvPr>
        </p:nvSpPr>
        <p:spPr>
          <a:xfrm>
            <a:off x="11391038" y="6356351"/>
            <a:ext cx="749300" cy="365125"/>
          </a:xfrm>
          <a:prstGeom prst="rect">
            <a:avLst/>
          </a:prstGeom>
          <a:noFill/>
          <a:ln>
            <a:noFill/>
          </a:ln>
        </p:spPr>
        <p:txBody>
          <a:bodyPr spcFirstLastPara="1" wrap="square" lIns="27425" tIns="45700" rIns="45700"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3"/>
        <p:cNvGrpSpPr/>
        <p:nvPr/>
      </p:nvGrpSpPr>
      <p:grpSpPr>
        <a:xfrm>
          <a:off x="0" y="0"/>
          <a:ext cx="0" cy="0"/>
          <a:chOff x="0" y="0"/>
          <a:chExt cx="0" cy="0"/>
        </a:xfrm>
      </p:grpSpPr>
      <p:sp>
        <p:nvSpPr>
          <p:cNvPr id="64" name="Google Shape;64;p9"/>
          <p:cNvSpPr txBox="1">
            <a:spLocks noGrp="1"/>
          </p:cNvSpPr>
          <p:nvPr>
            <p:ph type="title"/>
          </p:nvPr>
        </p:nvSpPr>
        <p:spPr>
          <a:xfrm>
            <a:off x="7876117" y="266700"/>
            <a:ext cx="4011084" cy="20955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Clr>
                <a:schemeClr val="dk2"/>
              </a:buClr>
              <a:buSzPts val="2800"/>
              <a:buFont typeface="Century Gothic"/>
              <a:buNone/>
              <a:defRPr sz="2800" b="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5" name="Google Shape;65;p9"/>
          <p:cNvSpPr txBox="1">
            <a:spLocks noGrp="1"/>
          </p:cNvSpPr>
          <p:nvPr>
            <p:ph type="body" idx="1"/>
          </p:nvPr>
        </p:nvSpPr>
        <p:spPr>
          <a:xfrm>
            <a:off x="958850" y="273051"/>
            <a:ext cx="6661151" cy="5853113"/>
          </a:xfrm>
          <a:prstGeom prst="rect">
            <a:avLst/>
          </a:prstGeom>
          <a:noFill/>
          <a:ln>
            <a:noFill/>
          </a:ln>
        </p:spPr>
        <p:txBody>
          <a:bodyPr spcFirstLastPara="1" wrap="square" lIns="91425" tIns="45700" rIns="91425" bIns="45700" anchor="t" anchorCtr="0">
            <a:no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o"/>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o"/>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o"/>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o"/>
              <a:defRPr sz="2000"/>
            </a:lvl8pPr>
            <a:lvl9pPr marL="4114800" lvl="8" indent="-355600" algn="l">
              <a:spcBef>
                <a:spcPts val="400"/>
              </a:spcBef>
              <a:spcAft>
                <a:spcPts val="0"/>
              </a:spcAft>
              <a:buClr>
                <a:schemeClr val="dk1"/>
              </a:buClr>
              <a:buSzPts val="2000"/>
              <a:buChar char="•"/>
              <a:defRPr sz="2000"/>
            </a:lvl9pPr>
          </a:lstStyle>
          <a:p>
            <a:endParaRPr/>
          </a:p>
        </p:txBody>
      </p:sp>
      <p:sp>
        <p:nvSpPr>
          <p:cNvPr id="66" name="Google Shape;66;p9"/>
          <p:cNvSpPr txBox="1">
            <a:spLocks noGrp="1"/>
          </p:cNvSpPr>
          <p:nvPr>
            <p:ph type="body" idx="2"/>
          </p:nvPr>
        </p:nvSpPr>
        <p:spPr>
          <a:xfrm>
            <a:off x="7876117" y="2438401"/>
            <a:ext cx="4011084" cy="3687763"/>
          </a:xfrm>
          <a:prstGeom prst="rect">
            <a:avLst/>
          </a:prstGeom>
          <a:noFill/>
          <a:ln>
            <a:noFill/>
          </a:ln>
        </p:spPr>
        <p:txBody>
          <a:bodyPr spcFirstLastPara="1" wrap="square" lIns="91425" tIns="45700" rIns="91425" bIns="45700" anchor="t" anchorCtr="0">
            <a:noAutofit/>
          </a:bodyPr>
          <a:lstStyle>
            <a:lvl1pPr marL="457200" lvl="0" indent="-228600" algn="ctr">
              <a:lnSpc>
                <a:spcPct val="125000"/>
              </a:lnSpc>
              <a:spcBef>
                <a:spcPts val="320"/>
              </a:spcBef>
              <a:spcAft>
                <a:spcPts val="0"/>
              </a:spcAft>
              <a:buClr>
                <a:schemeClr val="dk1"/>
              </a:buClr>
              <a:buSzPts val="1600"/>
              <a:buNone/>
              <a:defRPr sz="16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7" name="Google Shape;67;p9"/>
          <p:cNvSpPr txBox="1">
            <a:spLocks noGrp="1"/>
          </p:cNvSpPr>
          <p:nvPr>
            <p:ph type="ftr" idx="11"/>
          </p:nvPr>
        </p:nvSpPr>
        <p:spPr>
          <a:xfrm>
            <a:off x="878887" y="6356351"/>
            <a:ext cx="3797300" cy="365125"/>
          </a:xfrm>
          <a:prstGeom prst="rect">
            <a:avLst/>
          </a:prstGeom>
          <a:noFill/>
          <a:ln>
            <a:noFill/>
          </a:ln>
        </p:spPr>
        <p:txBody>
          <a:bodyPr spcFirstLastPara="1" wrap="square" lIns="45700"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9"/>
          <p:cNvSpPr txBox="1">
            <a:spLocks noGrp="1"/>
          </p:cNvSpPr>
          <p:nvPr>
            <p:ph type="dt" idx="10"/>
          </p:nvPr>
        </p:nvSpPr>
        <p:spPr>
          <a:xfrm>
            <a:off x="8484463" y="6356351"/>
            <a:ext cx="2781300" cy="365125"/>
          </a:xfrm>
          <a:prstGeom prst="rect">
            <a:avLst/>
          </a:prstGeom>
          <a:noFill/>
          <a:ln>
            <a:noFill/>
          </a:ln>
        </p:spPr>
        <p:txBody>
          <a:bodyPr spcFirstLastPara="1" wrap="square" lIns="91425" tIns="45700" rIns="45700"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9"/>
          <p:cNvSpPr txBox="1">
            <a:spLocks noGrp="1"/>
          </p:cNvSpPr>
          <p:nvPr>
            <p:ph type="sldNum" idx="12"/>
          </p:nvPr>
        </p:nvSpPr>
        <p:spPr>
          <a:xfrm>
            <a:off x="11391038" y="6356351"/>
            <a:ext cx="749300" cy="365125"/>
          </a:xfrm>
          <a:prstGeom prst="rect">
            <a:avLst/>
          </a:prstGeom>
          <a:noFill/>
          <a:ln>
            <a:noFill/>
          </a:ln>
        </p:spPr>
        <p:txBody>
          <a:bodyPr spcFirstLastPara="1" wrap="square" lIns="27425" tIns="45700" rIns="45700"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0"/>
        <p:cNvGrpSpPr/>
        <p:nvPr/>
      </p:nvGrpSpPr>
      <p:grpSpPr>
        <a:xfrm>
          <a:off x="0" y="0"/>
          <a:ext cx="0" cy="0"/>
          <a:chOff x="0" y="0"/>
          <a:chExt cx="0" cy="0"/>
        </a:xfrm>
      </p:grpSpPr>
      <p:sp>
        <p:nvSpPr>
          <p:cNvPr id="71" name="Google Shape;71;p10"/>
          <p:cNvSpPr txBox="1">
            <a:spLocks noGrp="1"/>
          </p:cNvSpPr>
          <p:nvPr>
            <p:ph type="title"/>
          </p:nvPr>
        </p:nvSpPr>
        <p:spPr>
          <a:xfrm>
            <a:off x="2239435" y="228600"/>
            <a:ext cx="7615765" cy="89535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Clr>
                <a:schemeClr val="dk2"/>
              </a:buClr>
              <a:buSzPts val="2800"/>
              <a:buFont typeface="Century Gothic"/>
              <a:buNone/>
              <a:defRPr sz="2800" b="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2" name="Google Shape;72;p10" descr="An empty placeholder to add an image. Click on the placeholder and select the image that you wish to add"/>
          <p:cNvSpPr>
            <a:spLocks noGrp="1"/>
          </p:cNvSpPr>
          <p:nvPr>
            <p:ph type="pic" idx="2"/>
          </p:nvPr>
        </p:nvSpPr>
        <p:spPr>
          <a:xfrm>
            <a:off x="2010835" y="1143000"/>
            <a:ext cx="8072965" cy="4541044"/>
          </a:xfrm>
          <a:prstGeom prst="rect">
            <a:avLst/>
          </a:prstGeom>
          <a:noFill/>
          <a:ln w="76200" cap="flat" cmpd="sng">
            <a:solidFill>
              <a:schemeClr val="lt1"/>
            </a:solidFill>
            <a:prstDash val="solid"/>
            <a:round/>
            <a:headEnd type="none" w="sm" len="sm"/>
            <a:tailEnd type="none" w="sm" len="sm"/>
          </a:ln>
          <a:effectLst>
            <a:outerShdw blurRad="88900" dist="50800" dir="5400000" algn="ctr" rotWithShape="0">
              <a:srgbClr val="000000">
                <a:alpha val="24705"/>
              </a:srgbClr>
            </a:outerShdw>
          </a:effectLst>
        </p:spPr>
        <p:txBody>
          <a:bodyPr spcFirstLastPara="1" wrap="square" lIns="91425" tIns="45700" rIns="91425" bIns="45700" anchor="t" anchorCtr="0">
            <a:noAutofit/>
          </a:bodyPr>
          <a:lstStyle>
            <a:lvl1pPr marR="0" lvl="0" algn="ctr" rtl="0">
              <a:spcBef>
                <a:spcPts val="640"/>
              </a:spcBef>
              <a:spcAft>
                <a:spcPts val="0"/>
              </a:spcAft>
              <a:buClr>
                <a:schemeClr val="dk1"/>
              </a:buClr>
              <a:buSzPts val="3200"/>
              <a:buFont typeface="Arial"/>
              <a:buNone/>
              <a:defRPr sz="3200" b="0" i="0" u="none" strike="noStrike" cap="none">
                <a:solidFill>
                  <a:schemeClr val="dk1"/>
                </a:solidFill>
                <a:latin typeface="Palatino Linotype"/>
                <a:ea typeface="Palatino Linotype"/>
                <a:cs typeface="Palatino Linotype"/>
                <a:sym typeface="Palatino Linotype"/>
              </a:defRPr>
            </a:lvl1pPr>
            <a:lvl2pPr marR="0" lvl="1" algn="l" rtl="0">
              <a:spcBef>
                <a:spcPts val="560"/>
              </a:spcBef>
              <a:spcAft>
                <a:spcPts val="0"/>
              </a:spcAft>
              <a:buClr>
                <a:schemeClr val="dk1"/>
              </a:buClr>
              <a:buSzPts val="2800"/>
              <a:buFont typeface="Courier New"/>
              <a:buNone/>
              <a:defRPr sz="2800" b="0" i="0" u="none" strike="noStrike" cap="none">
                <a:solidFill>
                  <a:schemeClr val="dk1"/>
                </a:solidFill>
                <a:latin typeface="Palatino Linotype"/>
                <a:ea typeface="Palatino Linotype"/>
                <a:cs typeface="Palatino Linotype"/>
                <a:sym typeface="Palatino Linotype"/>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Palatino Linotype"/>
                <a:ea typeface="Palatino Linotype"/>
                <a:cs typeface="Palatino Linotype"/>
                <a:sym typeface="Palatino Linotype"/>
              </a:defRPr>
            </a:lvl3pPr>
            <a:lvl4pPr marR="0" lvl="3" algn="l" rtl="0">
              <a:spcBef>
                <a:spcPts val="400"/>
              </a:spcBef>
              <a:spcAft>
                <a:spcPts val="0"/>
              </a:spcAft>
              <a:buClr>
                <a:schemeClr val="dk1"/>
              </a:buClr>
              <a:buSzPts val="2000"/>
              <a:buFont typeface="Courier New"/>
              <a:buNone/>
              <a:defRPr sz="2000" b="0" i="0" u="none" strike="noStrike" cap="none">
                <a:solidFill>
                  <a:schemeClr val="dk1"/>
                </a:solidFill>
                <a:latin typeface="Palatino Linotype"/>
                <a:ea typeface="Palatino Linotype"/>
                <a:cs typeface="Palatino Linotype"/>
                <a:sym typeface="Palatino Linotype"/>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Palatino Linotype"/>
                <a:ea typeface="Palatino Linotype"/>
                <a:cs typeface="Palatino Linotype"/>
                <a:sym typeface="Palatino Linotype"/>
              </a:defRPr>
            </a:lvl5pPr>
            <a:lvl6pPr marR="0" lvl="5" algn="l" rtl="0">
              <a:spcBef>
                <a:spcPts val="400"/>
              </a:spcBef>
              <a:spcAft>
                <a:spcPts val="0"/>
              </a:spcAft>
              <a:buClr>
                <a:schemeClr val="dk1"/>
              </a:buClr>
              <a:buSzPts val="2000"/>
              <a:buFont typeface="Courier New"/>
              <a:buNone/>
              <a:defRPr sz="2000" b="0" i="0" u="none" strike="noStrike" cap="none">
                <a:solidFill>
                  <a:schemeClr val="dk1"/>
                </a:solidFill>
                <a:latin typeface="Palatino Linotype"/>
                <a:ea typeface="Palatino Linotype"/>
                <a:cs typeface="Palatino Linotype"/>
                <a:sym typeface="Palatino Linotype"/>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Palatino Linotype"/>
                <a:ea typeface="Palatino Linotype"/>
                <a:cs typeface="Palatino Linotype"/>
                <a:sym typeface="Palatino Linotype"/>
              </a:defRPr>
            </a:lvl7pPr>
            <a:lvl8pPr marR="0" lvl="7" algn="l" rtl="0">
              <a:spcBef>
                <a:spcPts val="400"/>
              </a:spcBef>
              <a:spcAft>
                <a:spcPts val="0"/>
              </a:spcAft>
              <a:buClr>
                <a:schemeClr val="dk1"/>
              </a:buClr>
              <a:buSzPts val="2000"/>
              <a:buFont typeface="Courier New"/>
              <a:buNone/>
              <a:defRPr sz="2000" b="0" i="0" u="none" strike="noStrike" cap="none">
                <a:solidFill>
                  <a:schemeClr val="dk1"/>
                </a:solidFill>
                <a:latin typeface="Palatino Linotype"/>
                <a:ea typeface="Palatino Linotype"/>
                <a:cs typeface="Palatino Linotype"/>
                <a:sym typeface="Palatino Linotype"/>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Palatino Linotype"/>
                <a:ea typeface="Palatino Linotype"/>
                <a:cs typeface="Palatino Linotype"/>
                <a:sym typeface="Palatino Linotype"/>
              </a:defRPr>
            </a:lvl9pPr>
          </a:lstStyle>
          <a:p>
            <a:endParaRPr/>
          </a:p>
        </p:txBody>
      </p:sp>
      <p:sp>
        <p:nvSpPr>
          <p:cNvPr id="73" name="Google Shape;73;p10"/>
          <p:cNvSpPr txBox="1">
            <a:spLocks noGrp="1"/>
          </p:cNvSpPr>
          <p:nvPr>
            <p:ph type="body" idx="1"/>
          </p:nvPr>
        </p:nvSpPr>
        <p:spPr>
          <a:xfrm>
            <a:off x="2239435" y="5810250"/>
            <a:ext cx="7615765" cy="533400"/>
          </a:xfrm>
          <a:prstGeom prst="rect">
            <a:avLst/>
          </a:prstGeom>
          <a:noFill/>
          <a:ln>
            <a:noFill/>
          </a:ln>
        </p:spPr>
        <p:txBody>
          <a:bodyPr spcFirstLastPara="1" wrap="square" lIns="91425" tIns="45700" rIns="91425" bIns="45700" anchor="t" anchorCtr="0">
            <a:noAutofit/>
          </a:bodyPr>
          <a:lstStyle>
            <a:lvl1pPr marL="457200" lvl="0" indent="-228600" algn="ctr">
              <a:spcBef>
                <a:spcPts val="320"/>
              </a:spcBef>
              <a:spcAft>
                <a:spcPts val="0"/>
              </a:spcAft>
              <a:buClr>
                <a:schemeClr val="dk1"/>
              </a:buClr>
              <a:buSzPts val="1600"/>
              <a:buNone/>
              <a:defRPr sz="16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74" name="Google Shape;74;p10"/>
          <p:cNvSpPr txBox="1">
            <a:spLocks noGrp="1"/>
          </p:cNvSpPr>
          <p:nvPr>
            <p:ph type="ftr" idx="11"/>
          </p:nvPr>
        </p:nvSpPr>
        <p:spPr>
          <a:xfrm>
            <a:off x="878887" y="6356351"/>
            <a:ext cx="3797300" cy="365125"/>
          </a:xfrm>
          <a:prstGeom prst="rect">
            <a:avLst/>
          </a:prstGeom>
          <a:noFill/>
          <a:ln>
            <a:noFill/>
          </a:ln>
        </p:spPr>
        <p:txBody>
          <a:bodyPr spcFirstLastPara="1" wrap="square" lIns="45700"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10"/>
          <p:cNvSpPr txBox="1">
            <a:spLocks noGrp="1"/>
          </p:cNvSpPr>
          <p:nvPr>
            <p:ph type="dt" idx="10"/>
          </p:nvPr>
        </p:nvSpPr>
        <p:spPr>
          <a:xfrm>
            <a:off x="8484463" y="6356351"/>
            <a:ext cx="2781300" cy="365125"/>
          </a:xfrm>
          <a:prstGeom prst="rect">
            <a:avLst/>
          </a:prstGeom>
          <a:noFill/>
          <a:ln>
            <a:noFill/>
          </a:ln>
        </p:spPr>
        <p:txBody>
          <a:bodyPr spcFirstLastPara="1" wrap="square" lIns="91425" tIns="45700" rIns="45700"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0"/>
          <p:cNvSpPr txBox="1">
            <a:spLocks noGrp="1"/>
          </p:cNvSpPr>
          <p:nvPr>
            <p:ph type="sldNum" idx="12"/>
          </p:nvPr>
        </p:nvSpPr>
        <p:spPr>
          <a:xfrm>
            <a:off x="11391038" y="6356351"/>
            <a:ext cx="749300" cy="365125"/>
          </a:xfrm>
          <a:prstGeom prst="rect">
            <a:avLst/>
          </a:prstGeom>
          <a:noFill/>
          <a:ln>
            <a:noFill/>
          </a:ln>
        </p:spPr>
        <p:txBody>
          <a:bodyPr spcFirstLastPara="1" wrap="square" lIns="27425" tIns="45700" rIns="45700"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ECEAEA"/>
            </a:gs>
            <a:gs pos="50000">
              <a:srgbClr val="ECEAEA"/>
            </a:gs>
            <a:gs pos="76000">
              <a:srgbClr val="DFDDDD"/>
            </a:gs>
            <a:gs pos="92000">
              <a:srgbClr val="C6C6C6"/>
            </a:gs>
            <a:gs pos="100000">
              <a:srgbClr val="C6C6C6"/>
            </a:gs>
          </a:gsLst>
          <a:path path="circle">
            <a:fillToRect l="50000" t="50000" r="50000" b="50000"/>
          </a:path>
          <a:tileRect/>
        </a:gradFill>
        <a:effectLst/>
      </p:bgPr>
    </p:bg>
    <p:spTree>
      <p:nvGrpSpPr>
        <p:cNvPr id="1" name="Shape 9"/>
        <p:cNvGrpSpPr/>
        <p:nvPr/>
      </p:nvGrpSpPr>
      <p:grpSpPr>
        <a:xfrm>
          <a:off x="0" y="0"/>
          <a:ext cx="0" cy="0"/>
          <a:chOff x="0" y="0"/>
          <a:chExt cx="0" cy="0"/>
        </a:xfrm>
      </p:grpSpPr>
      <p:sp>
        <p:nvSpPr>
          <p:cNvPr id="10" name="Google Shape;10;p1"/>
          <p:cNvSpPr/>
          <p:nvPr/>
        </p:nvSpPr>
        <p:spPr>
          <a:xfrm>
            <a:off x="11277014" y="6499384"/>
            <a:ext cx="113029" cy="84772"/>
          </a:xfrm>
          <a:prstGeom prst="ellipse">
            <a:avLst/>
          </a:prstGeom>
          <a:solidFill>
            <a:srgbClr val="7F7F7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595959"/>
              </a:solidFill>
              <a:latin typeface="Palatino Linotype"/>
              <a:ea typeface="Palatino Linotype"/>
              <a:cs typeface="Palatino Linotype"/>
              <a:sym typeface="Palatino Linotype"/>
            </a:endParaRPr>
          </a:p>
        </p:txBody>
      </p:sp>
      <p:sp>
        <p:nvSpPr>
          <p:cNvPr id="11" name="Google Shape;11;p1"/>
          <p:cNvSpPr/>
          <p:nvPr/>
        </p:nvSpPr>
        <p:spPr>
          <a:xfrm>
            <a:off x="758826" y="6499384"/>
            <a:ext cx="113029" cy="84772"/>
          </a:xfrm>
          <a:prstGeom prst="ellipse">
            <a:avLst/>
          </a:prstGeom>
          <a:solidFill>
            <a:srgbClr val="7F7F7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595959"/>
              </a:solidFill>
              <a:latin typeface="Palatino Linotype"/>
              <a:ea typeface="Palatino Linotype"/>
              <a:cs typeface="Palatino Linotype"/>
              <a:sym typeface="Palatino Linotype"/>
            </a:endParaRPr>
          </a:p>
        </p:txBody>
      </p:sp>
      <p:sp>
        <p:nvSpPr>
          <p:cNvPr id="12" name="Google Shape;12;p1"/>
          <p:cNvSpPr txBox="1">
            <a:spLocks noGrp="1"/>
          </p:cNvSpPr>
          <p:nvPr>
            <p:ph type="title"/>
          </p:nvPr>
        </p:nvSpPr>
        <p:spPr>
          <a:xfrm>
            <a:off x="609600" y="0"/>
            <a:ext cx="10972800" cy="1600200"/>
          </a:xfrm>
          <a:prstGeom prst="rect">
            <a:avLst/>
          </a:prstGeom>
          <a:noFill/>
          <a:ln>
            <a:noFill/>
          </a:ln>
        </p:spPr>
        <p:txBody>
          <a:bodyPr spcFirstLastPara="1" wrap="square" lIns="91425" tIns="45700" rIns="91425" bIns="45700" anchor="b" anchorCtr="0">
            <a:noAutofit/>
          </a:bodyPr>
          <a:lstStyle>
            <a:lvl1pPr marR="0" lvl="0" algn="ctr" rtl="0">
              <a:lnSpc>
                <a:spcPct val="100000"/>
              </a:lnSpc>
              <a:spcBef>
                <a:spcPts val="0"/>
              </a:spcBef>
              <a:spcAft>
                <a:spcPts val="0"/>
              </a:spcAft>
              <a:buClr>
                <a:schemeClr val="dk2"/>
              </a:buClr>
              <a:buSzPts val="4800"/>
              <a:buFont typeface="Century Gothic"/>
              <a:buNone/>
              <a:defRPr sz="4800" b="0" i="0" u="none" strike="noStrike" cap="none">
                <a:solidFill>
                  <a:schemeClr val="dk2"/>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3" name="Google Shape;13;p1"/>
          <p:cNvSpPr txBox="1">
            <a:spLocks noGrp="1"/>
          </p:cNvSpPr>
          <p:nvPr>
            <p:ph type="body" idx="1"/>
          </p:nvPr>
        </p:nvSpPr>
        <p:spPr>
          <a:xfrm>
            <a:off x="609600" y="1600201"/>
            <a:ext cx="10972800" cy="4525963"/>
          </a:xfrm>
          <a:prstGeom prst="rect">
            <a:avLst/>
          </a:prstGeom>
          <a:noFill/>
          <a:ln>
            <a:noFill/>
          </a:ln>
        </p:spPr>
        <p:txBody>
          <a:bodyPr spcFirstLastPara="1" wrap="square" lIns="91425" tIns="45700" rIns="91425" bIns="45700" anchor="t" anchorCtr="0">
            <a:noAutofit/>
          </a:bodyPr>
          <a:lstStyle>
            <a:lvl1pPr marL="457200" marR="0" lvl="0" indent="-381000" algn="l" rtl="0">
              <a:spcBef>
                <a:spcPts val="480"/>
              </a:spcBef>
              <a:spcAft>
                <a:spcPts val="0"/>
              </a:spcAft>
              <a:buClr>
                <a:schemeClr val="dk1"/>
              </a:buClr>
              <a:buSzPts val="2400"/>
              <a:buFont typeface="Arial"/>
              <a:buChar char="•"/>
              <a:defRPr sz="2400" b="0" i="0" u="none" strike="noStrike" cap="none">
                <a:solidFill>
                  <a:schemeClr val="dk1"/>
                </a:solidFill>
                <a:latin typeface="Palatino Linotype"/>
                <a:ea typeface="Palatino Linotype"/>
                <a:cs typeface="Palatino Linotype"/>
                <a:sym typeface="Palatino Linotype"/>
              </a:defRPr>
            </a:lvl1pPr>
            <a:lvl2pPr marL="914400" marR="0" lvl="1" indent="-330200" algn="l" rtl="0">
              <a:spcBef>
                <a:spcPts val="320"/>
              </a:spcBef>
              <a:spcAft>
                <a:spcPts val="0"/>
              </a:spcAft>
              <a:buClr>
                <a:schemeClr val="dk1"/>
              </a:buClr>
              <a:buSzPts val="1600"/>
              <a:buFont typeface="Courier New"/>
              <a:buChar char="o"/>
              <a:defRPr sz="1600" b="0" i="0" u="none" strike="noStrike" cap="none">
                <a:solidFill>
                  <a:schemeClr val="dk1"/>
                </a:solidFill>
                <a:latin typeface="Palatino Linotype"/>
                <a:ea typeface="Palatino Linotype"/>
                <a:cs typeface="Palatino Linotype"/>
                <a:sym typeface="Palatino Linotype"/>
              </a:defRPr>
            </a:lvl2pPr>
            <a:lvl3pPr marL="1371600" marR="0" lvl="2" indent="-330200" algn="l" rtl="0">
              <a:spcBef>
                <a:spcPts val="320"/>
              </a:spcBef>
              <a:spcAft>
                <a:spcPts val="0"/>
              </a:spcAft>
              <a:buClr>
                <a:schemeClr val="dk1"/>
              </a:buClr>
              <a:buSzPts val="1600"/>
              <a:buFont typeface="Arial"/>
              <a:buChar char="•"/>
              <a:defRPr sz="1600" b="0" i="0" u="none" strike="noStrike" cap="none">
                <a:solidFill>
                  <a:schemeClr val="dk1"/>
                </a:solidFill>
                <a:latin typeface="Palatino Linotype"/>
                <a:ea typeface="Palatino Linotype"/>
                <a:cs typeface="Palatino Linotype"/>
                <a:sym typeface="Palatino Linotype"/>
              </a:defRPr>
            </a:lvl3pPr>
            <a:lvl4pPr marL="1828800" marR="0" lvl="3" indent="-330200" algn="l" rtl="0">
              <a:spcBef>
                <a:spcPts val="320"/>
              </a:spcBef>
              <a:spcAft>
                <a:spcPts val="0"/>
              </a:spcAft>
              <a:buClr>
                <a:schemeClr val="dk1"/>
              </a:buClr>
              <a:buSzPts val="1600"/>
              <a:buFont typeface="Courier New"/>
              <a:buChar char="o"/>
              <a:defRPr sz="1600" b="0" i="0" u="none" strike="noStrike" cap="none">
                <a:solidFill>
                  <a:schemeClr val="dk1"/>
                </a:solidFill>
                <a:latin typeface="Palatino Linotype"/>
                <a:ea typeface="Palatino Linotype"/>
                <a:cs typeface="Palatino Linotype"/>
                <a:sym typeface="Palatino Linotype"/>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Palatino Linotype"/>
                <a:ea typeface="Palatino Linotype"/>
                <a:cs typeface="Palatino Linotype"/>
                <a:sym typeface="Palatino Linotype"/>
              </a:defRPr>
            </a:lvl5pPr>
            <a:lvl6pPr marL="2743200" marR="0" lvl="5" indent="-330200" algn="l" rtl="0">
              <a:spcBef>
                <a:spcPts val="320"/>
              </a:spcBef>
              <a:spcAft>
                <a:spcPts val="0"/>
              </a:spcAft>
              <a:buClr>
                <a:schemeClr val="dk1"/>
              </a:buClr>
              <a:buSzPts val="1600"/>
              <a:buFont typeface="Courier New"/>
              <a:buChar char="o"/>
              <a:defRPr sz="1600" b="0" i="0" u="none" strike="noStrike" cap="none">
                <a:solidFill>
                  <a:schemeClr val="dk1"/>
                </a:solidFill>
                <a:latin typeface="Palatino Linotype"/>
                <a:ea typeface="Palatino Linotype"/>
                <a:cs typeface="Palatino Linotype"/>
                <a:sym typeface="Palatino Linotype"/>
              </a:defRPr>
            </a:lvl6pPr>
            <a:lvl7pPr marL="3200400" marR="0" lvl="6" indent="-330200" algn="l" rtl="0">
              <a:spcBef>
                <a:spcPts val="320"/>
              </a:spcBef>
              <a:spcAft>
                <a:spcPts val="0"/>
              </a:spcAft>
              <a:buClr>
                <a:schemeClr val="dk1"/>
              </a:buClr>
              <a:buSzPts val="1600"/>
              <a:buFont typeface="Arial"/>
              <a:buChar char="•"/>
              <a:defRPr sz="1600" b="0" i="0" u="none" strike="noStrike" cap="none">
                <a:solidFill>
                  <a:schemeClr val="dk1"/>
                </a:solidFill>
                <a:latin typeface="Palatino Linotype"/>
                <a:ea typeface="Palatino Linotype"/>
                <a:cs typeface="Palatino Linotype"/>
                <a:sym typeface="Palatino Linotype"/>
              </a:defRPr>
            </a:lvl7pPr>
            <a:lvl8pPr marL="3657600" marR="0" lvl="7" indent="-330200" algn="l" rtl="0">
              <a:spcBef>
                <a:spcPts val="320"/>
              </a:spcBef>
              <a:spcAft>
                <a:spcPts val="0"/>
              </a:spcAft>
              <a:buClr>
                <a:schemeClr val="dk1"/>
              </a:buClr>
              <a:buSzPts val="1600"/>
              <a:buFont typeface="Courier New"/>
              <a:buChar char="o"/>
              <a:defRPr sz="1600" b="0" i="0" u="none" strike="noStrike" cap="none">
                <a:solidFill>
                  <a:schemeClr val="dk1"/>
                </a:solidFill>
                <a:latin typeface="Palatino Linotype"/>
                <a:ea typeface="Palatino Linotype"/>
                <a:cs typeface="Palatino Linotype"/>
                <a:sym typeface="Palatino Linotype"/>
              </a:defRPr>
            </a:lvl8pPr>
            <a:lvl9pPr marL="4114800" marR="0" lvl="8" indent="-330200" algn="l" rtl="0">
              <a:spcBef>
                <a:spcPts val="320"/>
              </a:spcBef>
              <a:spcAft>
                <a:spcPts val="0"/>
              </a:spcAft>
              <a:buClr>
                <a:schemeClr val="dk1"/>
              </a:buClr>
              <a:buSzPts val="1600"/>
              <a:buFont typeface="Arial"/>
              <a:buChar char="•"/>
              <a:defRPr sz="1600" b="0" i="0" u="none" strike="noStrike" cap="none">
                <a:solidFill>
                  <a:schemeClr val="dk1"/>
                </a:solidFill>
                <a:latin typeface="Palatino Linotype"/>
                <a:ea typeface="Palatino Linotype"/>
                <a:cs typeface="Palatino Linotype"/>
                <a:sym typeface="Palatino Linotype"/>
              </a:defRPr>
            </a:lvl9pPr>
          </a:lstStyle>
          <a:p>
            <a:endParaRPr/>
          </a:p>
        </p:txBody>
      </p:sp>
      <p:sp>
        <p:nvSpPr>
          <p:cNvPr id="14" name="Google Shape;14;p1"/>
          <p:cNvSpPr txBox="1">
            <a:spLocks noGrp="1"/>
          </p:cNvSpPr>
          <p:nvPr>
            <p:ph type="ftr" idx="11"/>
          </p:nvPr>
        </p:nvSpPr>
        <p:spPr>
          <a:xfrm>
            <a:off x="878887" y="6356351"/>
            <a:ext cx="3797300" cy="365125"/>
          </a:xfrm>
          <a:prstGeom prst="rect">
            <a:avLst/>
          </a:prstGeom>
          <a:noFill/>
          <a:ln>
            <a:noFill/>
          </a:ln>
        </p:spPr>
        <p:txBody>
          <a:bodyPr spcFirstLastPara="1" wrap="square" lIns="45700" tIns="45700" rIns="91425" bIns="45700" anchor="ctr" anchorCtr="0">
            <a:noAutofit/>
          </a:bodyPr>
          <a:lstStyle>
            <a:lvl1pPr marR="0" lvl="0" algn="l" rtl="0">
              <a:spcBef>
                <a:spcPts val="0"/>
              </a:spcBef>
              <a:spcAft>
                <a:spcPts val="0"/>
              </a:spcAft>
              <a:buSzPts val="1400"/>
              <a:buNone/>
              <a:defRPr sz="1200" b="0" i="0" u="none" strike="noStrike" cap="none">
                <a:solidFill>
                  <a:schemeClr val="dk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1"/>
                </a:solidFill>
                <a:latin typeface="Palatino Linotype"/>
                <a:ea typeface="Palatino Linotype"/>
                <a:cs typeface="Palatino Linotype"/>
                <a:sym typeface="Palatino Linotype"/>
              </a:defRPr>
            </a:lvl2pPr>
            <a:lvl3pPr marR="0" lvl="2" algn="l" rtl="0">
              <a:spcBef>
                <a:spcPts val="0"/>
              </a:spcBef>
              <a:spcAft>
                <a:spcPts val="0"/>
              </a:spcAft>
              <a:buSzPts val="1400"/>
              <a:buNone/>
              <a:defRPr sz="1800" b="0" i="0" u="none" strike="noStrike" cap="none">
                <a:solidFill>
                  <a:schemeClr val="dk1"/>
                </a:solidFill>
                <a:latin typeface="Palatino Linotype"/>
                <a:ea typeface="Palatino Linotype"/>
                <a:cs typeface="Palatino Linotype"/>
                <a:sym typeface="Palatino Linotype"/>
              </a:defRPr>
            </a:lvl3pPr>
            <a:lvl4pPr marR="0" lvl="3" algn="l" rtl="0">
              <a:spcBef>
                <a:spcPts val="0"/>
              </a:spcBef>
              <a:spcAft>
                <a:spcPts val="0"/>
              </a:spcAft>
              <a:buSzPts val="1400"/>
              <a:buNone/>
              <a:defRPr sz="1800" b="0" i="0" u="none" strike="noStrike" cap="none">
                <a:solidFill>
                  <a:schemeClr val="dk1"/>
                </a:solidFill>
                <a:latin typeface="Palatino Linotype"/>
                <a:ea typeface="Palatino Linotype"/>
                <a:cs typeface="Palatino Linotype"/>
                <a:sym typeface="Palatino Linotype"/>
              </a:defRPr>
            </a:lvl4pPr>
            <a:lvl5pPr marR="0" lvl="4" algn="l" rtl="0">
              <a:spcBef>
                <a:spcPts val="0"/>
              </a:spcBef>
              <a:spcAft>
                <a:spcPts val="0"/>
              </a:spcAft>
              <a:buSzPts val="1400"/>
              <a:buNone/>
              <a:defRPr sz="1800" b="0" i="0" u="none" strike="noStrike" cap="none">
                <a:solidFill>
                  <a:schemeClr val="dk1"/>
                </a:solidFill>
                <a:latin typeface="Palatino Linotype"/>
                <a:ea typeface="Palatino Linotype"/>
                <a:cs typeface="Palatino Linotype"/>
                <a:sym typeface="Palatino Linotype"/>
              </a:defRPr>
            </a:lvl5pPr>
            <a:lvl6pPr marR="0" lvl="5" algn="l" rtl="0">
              <a:spcBef>
                <a:spcPts val="0"/>
              </a:spcBef>
              <a:spcAft>
                <a:spcPts val="0"/>
              </a:spcAft>
              <a:buSzPts val="1400"/>
              <a:buNone/>
              <a:defRPr sz="1800" b="0" i="0" u="none" strike="noStrike" cap="none">
                <a:solidFill>
                  <a:schemeClr val="dk1"/>
                </a:solidFill>
                <a:latin typeface="Palatino Linotype"/>
                <a:ea typeface="Palatino Linotype"/>
                <a:cs typeface="Palatino Linotype"/>
                <a:sym typeface="Palatino Linotype"/>
              </a:defRPr>
            </a:lvl6pPr>
            <a:lvl7pPr marR="0" lvl="6" algn="l" rtl="0">
              <a:spcBef>
                <a:spcPts val="0"/>
              </a:spcBef>
              <a:spcAft>
                <a:spcPts val="0"/>
              </a:spcAft>
              <a:buSzPts val="1400"/>
              <a:buNone/>
              <a:defRPr sz="1800" b="0" i="0" u="none" strike="noStrike" cap="none">
                <a:solidFill>
                  <a:schemeClr val="dk1"/>
                </a:solidFill>
                <a:latin typeface="Palatino Linotype"/>
                <a:ea typeface="Palatino Linotype"/>
                <a:cs typeface="Palatino Linotype"/>
                <a:sym typeface="Palatino Linotype"/>
              </a:defRPr>
            </a:lvl7pPr>
            <a:lvl8pPr marR="0" lvl="7" algn="l" rtl="0">
              <a:spcBef>
                <a:spcPts val="0"/>
              </a:spcBef>
              <a:spcAft>
                <a:spcPts val="0"/>
              </a:spcAft>
              <a:buSzPts val="1400"/>
              <a:buNone/>
              <a:defRPr sz="1800" b="0" i="0" u="none" strike="noStrike" cap="none">
                <a:solidFill>
                  <a:schemeClr val="dk1"/>
                </a:solidFill>
                <a:latin typeface="Palatino Linotype"/>
                <a:ea typeface="Palatino Linotype"/>
                <a:cs typeface="Palatino Linotype"/>
                <a:sym typeface="Palatino Linotype"/>
              </a:defRPr>
            </a:lvl8pPr>
            <a:lvl9pPr marR="0" lvl="8" algn="l" rtl="0">
              <a:spcBef>
                <a:spcPts val="0"/>
              </a:spcBef>
              <a:spcAft>
                <a:spcPts val="0"/>
              </a:spcAft>
              <a:buSzPts val="1400"/>
              <a:buNone/>
              <a:defRPr sz="1800" b="0" i="0" u="none" strike="noStrike" cap="none">
                <a:solidFill>
                  <a:schemeClr val="dk1"/>
                </a:solidFill>
                <a:latin typeface="Palatino Linotype"/>
                <a:ea typeface="Palatino Linotype"/>
                <a:cs typeface="Palatino Linotype"/>
                <a:sym typeface="Palatino Linotype"/>
              </a:defRPr>
            </a:lvl9pPr>
          </a:lstStyle>
          <a:p>
            <a:endParaRPr/>
          </a:p>
        </p:txBody>
      </p:sp>
      <p:sp>
        <p:nvSpPr>
          <p:cNvPr id="15" name="Google Shape;15;p1"/>
          <p:cNvSpPr txBox="1">
            <a:spLocks noGrp="1"/>
          </p:cNvSpPr>
          <p:nvPr>
            <p:ph type="dt" idx="10"/>
          </p:nvPr>
        </p:nvSpPr>
        <p:spPr>
          <a:xfrm>
            <a:off x="8484463" y="6356351"/>
            <a:ext cx="2781300" cy="365125"/>
          </a:xfrm>
          <a:prstGeom prst="rect">
            <a:avLst/>
          </a:prstGeom>
          <a:noFill/>
          <a:ln>
            <a:noFill/>
          </a:ln>
        </p:spPr>
        <p:txBody>
          <a:bodyPr spcFirstLastPara="1" wrap="square" lIns="91425" tIns="45700" rIns="45700" bIns="45700" anchor="ctr" anchorCtr="0">
            <a:noAutofit/>
          </a:bodyPr>
          <a:lstStyle>
            <a:lvl1pPr marR="0" lvl="0" algn="r" rtl="0">
              <a:spcBef>
                <a:spcPts val="0"/>
              </a:spcBef>
              <a:spcAft>
                <a:spcPts val="0"/>
              </a:spcAft>
              <a:buSzPts val="1400"/>
              <a:buNone/>
              <a:defRPr sz="1200" b="0" i="0" u="none" strike="noStrike" cap="none">
                <a:solidFill>
                  <a:schemeClr val="dk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1"/>
                </a:solidFill>
                <a:latin typeface="Palatino Linotype"/>
                <a:ea typeface="Palatino Linotype"/>
                <a:cs typeface="Palatino Linotype"/>
                <a:sym typeface="Palatino Linotype"/>
              </a:defRPr>
            </a:lvl2pPr>
            <a:lvl3pPr marR="0" lvl="2" algn="l" rtl="0">
              <a:spcBef>
                <a:spcPts val="0"/>
              </a:spcBef>
              <a:spcAft>
                <a:spcPts val="0"/>
              </a:spcAft>
              <a:buSzPts val="1400"/>
              <a:buNone/>
              <a:defRPr sz="1800" b="0" i="0" u="none" strike="noStrike" cap="none">
                <a:solidFill>
                  <a:schemeClr val="dk1"/>
                </a:solidFill>
                <a:latin typeface="Palatino Linotype"/>
                <a:ea typeface="Palatino Linotype"/>
                <a:cs typeface="Palatino Linotype"/>
                <a:sym typeface="Palatino Linotype"/>
              </a:defRPr>
            </a:lvl3pPr>
            <a:lvl4pPr marR="0" lvl="3" algn="l" rtl="0">
              <a:spcBef>
                <a:spcPts val="0"/>
              </a:spcBef>
              <a:spcAft>
                <a:spcPts val="0"/>
              </a:spcAft>
              <a:buSzPts val="1400"/>
              <a:buNone/>
              <a:defRPr sz="1800" b="0" i="0" u="none" strike="noStrike" cap="none">
                <a:solidFill>
                  <a:schemeClr val="dk1"/>
                </a:solidFill>
                <a:latin typeface="Palatino Linotype"/>
                <a:ea typeface="Palatino Linotype"/>
                <a:cs typeface="Palatino Linotype"/>
                <a:sym typeface="Palatino Linotype"/>
              </a:defRPr>
            </a:lvl4pPr>
            <a:lvl5pPr marR="0" lvl="4" algn="l" rtl="0">
              <a:spcBef>
                <a:spcPts val="0"/>
              </a:spcBef>
              <a:spcAft>
                <a:spcPts val="0"/>
              </a:spcAft>
              <a:buSzPts val="1400"/>
              <a:buNone/>
              <a:defRPr sz="1800" b="0" i="0" u="none" strike="noStrike" cap="none">
                <a:solidFill>
                  <a:schemeClr val="dk1"/>
                </a:solidFill>
                <a:latin typeface="Palatino Linotype"/>
                <a:ea typeface="Palatino Linotype"/>
                <a:cs typeface="Palatino Linotype"/>
                <a:sym typeface="Palatino Linotype"/>
              </a:defRPr>
            </a:lvl5pPr>
            <a:lvl6pPr marR="0" lvl="5" algn="l" rtl="0">
              <a:spcBef>
                <a:spcPts val="0"/>
              </a:spcBef>
              <a:spcAft>
                <a:spcPts val="0"/>
              </a:spcAft>
              <a:buSzPts val="1400"/>
              <a:buNone/>
              <a:defRPr sz="1800" b="0" i="0" u="none" strike="noStrike" cap="none">
                <a:solidFill>
                  <a:schemeClr val="dk1"/>
                </a:solidFill>
                <a:latin typeface="Palatino Linotype"/>
                <a:ea typeface="Palatino Linotype"/>
                <a:cs typeface="Palatino Linotype"/>
                <a:sym typeface="Palatino Linotype"/>
              </a:defRPr>
            </a:lvl6pPr>
            <a:lvl7pPr marR="0" lvl="6" algn="l" rtl="0">
              <a:spcBef>
                <a:spcPts val="0"/>
              </a:spcBef>
              <a:spcAft>
                <a:spcPts val="0"/>
              </a:spcAft>
              <a:buSzPts val="1400"/>
              <a:buNone/>
              <a:defRPr sz="1800" b="0" i="0" u="none" strike="noStrike" cap="none">
                <a:solidFill>
                  <a:schemeClr val="dk1"/>
                </a:solidFill>
                <a:latin typeface="Palatino Linotype"/>
                <a:ea typeface="Palatino Linotype"/>
                <a:cs typeface="Palatino Linotype"/>
                <a:sym typeface="Palatino Linotype"/>
              </a:defRPr>
            </a:lvl7pPr>
            <a:lvl8pPr marR="0" lvl="7" algn="l" rtl="0">
              <a:spcBef>
                <a:spcPts val="0"/>
              </a:spcBef>
              <a:spcAft>
                <a:spcPts val="0"/>
              </a:spcAft>
              <a:buSzPts val="1400"/>
              <a:buNone/>
              <a:defRPr sz="1800" b="0" i="0" u="none" strike="noStrike" cap="none">
                <a:solidFill>
                  <a:schemeClr val="dk1"/>
                </a:solidFill>
                <a:latin typeface="Palatino Linotype"/>
                <a:ea typeface="Palatino Linotype"/>
                <a:cs typeface="Palatino Linotype"/>
                <a:sym typeface="Palatino Linotype"/>
              </a:defRPr>
            </a:lvl8pPr>
            <a:lvl9pPr marR="0" lvl="8" algn="l" rtl="0">
              <a:spcBef>
                <a:spcPts val="0"/>
              </a:spcBef>
              <a:spcAft>
                <a:spcPts val="0"/>
              </a:spcAft>
              <a:buSzPts val="1400"/>
              <a:buNone/>
              <a:defRPr sz="1800" b="0" i="0" u="none" strike="noStrike" cap="none">
                <a:solidFill>
                  <a:schemeClr val="dk1"/>
                </a:solidFill>
                <a:latin typeface="Palatino Linotype"/>
                <a:ea typeface="Palatino Linotype"/>
                <a:cs typeface="Palatino Linotype"/>
                <a:sym typeface="Palatino Linotype"/>
              </a:defRPr>
            </a:lvl9pPr>
          </a:lstStyle>
          <a:p>
            <a:endParaRPr/>
          </a:p>
        </p:txBody>
      </p:sp>
      <p:sp>
        <p:nvSpPr>
          <p:cNvPr id="16" name="Google Shape;16;p1"/>
          <p:cNvSpPr txBox="1">
            <a:spLocks noGrp="1"/>
          </p:cNvSpPr>
          <p:nvPr>
            <p:ph type="sldNum" idx="12"/>
          </p:nvPr>
        </p:nvSpPr>
        <p:spPr>
          <a:xfrm>
            <a:off x="11391038" y="6356351"/>
            <a:ext cx="749300" cy="365125"/>
          </a:xfrm>
          <a:prstGeom prst="rect">
            <a:avLst/>
          </a:prstGeom>
          <a:noFill/>
          <a:ln>
            <a:noFill/>
          </a:ln>
        </p:spPr>
        <p:txBody>
          <a:bodyPr spcFirstLastPara="1" wrap="square" lIns="27425" tIns="45700" rIns="45700" bIns="45700" anchor="ctr" anchorCtr="0">
            <a:noAutofit/>
          </a:bodyPr>
          <a:lstStyle>
            <a:lvl1pPr marL="0" marR="0" lvl="0" indent="0" algn="l" rtl="0">
              <a:spcBef>
                <a:spcPts val="0"/>
              </a:spcBef>
              <a:buNone/>
              <a:defRPr sz="1200" b="0" i="0" u="none" strike="noStrike" cap="none">
                <a:solidFill>
                  <a:schemeClr val="dk1"/>
                </a:solidFill>
                <a:latin typeface="Century Gothic"/>
                <a:ea typeface="Century Gothic"/>
                <a:cs typeface="Century Gothic"/>
                <a:sym typeface="Century Gothic"/>
              </a:defRPr>
            </a:lvl1pPr>
            <a:lvl2pPr marL="0" marR="0" lvl="1" indent="0" algn="l" rtl="0">
              <a:spcBef>
                <a:spcPts val="0"/>
              </a:spcBef>
              <a:buNone/>
              <a:defRPr sz="1200" b="0" i="0" u="none" strike="noStrike" cap="none">
                <a:solidFill>
                  <a:schemeClr val="dk1"/>
                </a:solidFill>
                <a:latin typeface="Century Gothic"/>
                <a:ea typeface="Century Gothic"/>
                <a:cs typeface="Century Gothic"/>
                <a:sym typeface="Century Gothic"/>
              </a:defRPr>
            </a:lvl2pPr>
            <a:lvl3pPr marL="0" marR="0" lvl="2" indent="0" algn="l" rtl="0">
              <a:spcBef>
                <a:spcPts val="0"/>
              </a:spcBef>
              <a:buNone/>
              <a:defRPr sz="1200" b="0" i="0" u="none" strike="noStrike" cap="none">
                <a:solidFill>
                  <a:schemeClr val="dk1"/>
                </a:solidFill>
                <a:latin typeface="Century Gothic"/>
                <a:ea typeface="Century Gothic"/>
                <a:cs typeface="Century Gothic"/>
                <a:sym typeface="Century Gothic"/>
              </a:defRPr>
            </a:lvl3pPr>
            <a:lvl4pPr marL="0" marR="0" lvl="3" indent="0" algn="l" rtl="0">
              <a:spcBef>
                <a:spcPts val="0"/>
              </a:spcBef>
              <a:buNone/>
              <a:defRPr sz="1200" b="0" i="0" u="none" strike="noStrike" cap="none">
                <a:solidFill>
                  <a:schemeClr val="dk1"/>
                </a:solidFill>
                <a:latin typeface="Century Gothic"/>
                <a:ea typeface="Century Gothic"/>
                <a:cs typeface="Century Gothic"/>
                <a:sym typeface="Century Gothic"/>
              </a:defRPr>
            </a:lvl4pPr>
            <a:lvl5pPr marL="0" marR="0" lvl="4" indent="0" algn="l" rtl="0">
              <a:spcBef>
                <a:spcPts val="0"/>
              </a:spcBef>
              <a:buNone/>
              <a:defRPr sz="1200" b="0" i="0" u="none" strike="noStrike" cap="none">
                <a:solidFill>
                  <a:schemeClr val="dk1"/>
                </a:solidFill>
                <a:latin typeface="Century Gothic"/>
                <a:ea typeface="Century Gothic"/>
                <a:cs typeface="Century Gothic"/>
                <a:sym typeface="Century Gothic"/>
              </a:defRPr>
            </a:lvl5pPr>
            <a:lvl6pPr marL="0" marR="0" lvl="5" indent="0" algn="l" rtl="0">
              <a:spcBef>
                <a:spcPts val="0"/>
              </a:spcBef>
              <a:buNone/>
              <a:defRPr sz="1200" b="0" i="0" u="none" strike="noStrike" cap="none">
                <a:solidFill>
                  <a:schemeClr val="dk1"/>
                </a:solidFill>
                <a:latin typeface="Century Gothic"/>
                <a:ea typeface="Century Gothic"/>
                <a:cs typeface="Century Gothic"/>
                <a:sym typeface="Century Gothic"/>
              </a:defRPr>
            </a:lvl6pPr>
            <a:lvl7pPr marL="0" marR="0" lvl="6" indent="0" algn="l" rtl="0">
              <a:spcBef>
                <a:spcPts val="0"/>
              </a:spcBef>
              <a:buNone/>
              <a:defRPr sz="1200" b="0" i="0" u="none" strike="noStrike" cap="none">
                <a:solidFill>
                  <a:schemeClr val="dk1"/>
                </a:solidFill>
                <a:latin typeface="Century Gothic"/>
                <a:ea typeface="Century Gothic"/>
                <a:cs typeface="Century Gothic"/>
                <a:sym typeface="Century Gothic"/>
              </a:defRPr>
            </a:lvl7pPr>
            <a:lvl8pPr marL="0" marR="0" lvl="7" indent="0" algn="l" rtl="0">
              <a:spcBef>
                <a:spcPts val="0"/>
              </a:spcBef>
              <a:buNone/>
              <a:defRPr sz="1200" b="0" i="0" u="none" strike="noStrike" cap="none">
                <a:solidFill>
                  <a:schemeClr val="dk1"/>
                </a:solidFill>
                <a:latin typeface="Century Gothic"/>
                <a:ea typeface="Century Gothic"/>
                <a:cs typeface="Century Gothic"/>
                <a:sym typeface="Century Gothic"/>
              </a:defRPr>
            </a:lvl8pPr>
            <a:lvl9pPr marL="0" marR="0" lvl="8" indent="0" algn="l" rtl="0">
              <a:spcBef>
                <a:spcPts val="0"/>
              </a:spcBef>
              <a:buNone/>
              <a:defRPr sz="1200" b="0" i="0" u="none" strike="noStrike" cap="none">
                <a:solidFill>
                  <a:schemeClr val="dk1"/>
                </a:solidFill>
                <a:latin typeface="Century Gothic"/>
                <a:ea typeface="Century Gothic"/>
                <a:cs typeface="Century Gothic"/>
                <a:sym typeface="Century Gothic"/>
              </a:defRPr>
            </a:lvl9pPr>
          </a:lstStyle>
          <a:p>
            <a:pPr marL="0" lvl="0" indent="0" algn="l"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a:gsLst>
            <a:gs pos="0">
              <a:srgbClr val="ECEAEA"/>
            </a:gs>
            <a:gs pos="50000">
              <a:srgbClr val="ECEAEA"/>
            </a:gs>
            <a:gs pos="76000">
              <a:srgbClr val="DFDDDD"/>
            </a:gs>
            <a:gs pos="92000">
              <a:srgbClr val="C6C6C6"/>
            </a:gs>
            <a:gs pos="100000">
              <a:srgbClr val="C6C6C6"/>
            </a:gs>
          </a:gsLst>
          <a:path path="circle">
            <a:fillToRect l="50000" t="50000" r="50000" b="50000"/>
          </a:path>
          <a:tileRect/>
        </a:gradFill>
        <a:effectLst/>
      </p:bgPr>
    </p:bg>
    <p:spTree>
      <p:nvGrpSpPr>
        <p:cNvPr id="1" name="Shape 89"/>
        <p:cNvGrpSpPr/>
        <p:nvPr/>
      </p:nvGrpSpPr>
      <p:grpSpPr>
        <a:xfrm>
          <a:off x="0" y="0"/>
          <a:ext cx="0" cy="0"/>
          <a:chOff x="0" y="0"/>
          <a:chExt cx="0" cy="0"/>
        </a:xfrm>
      </p:grpSpPr>
      <p:sp>
        <p:nvSpPr>
          <p:cNvPr id="90" name="Google Shape;90;p13"/>
          <p:cNvSpPr/>
          <p:nvPr/>
        </p:nvSpPr>
        <p:spPr>
          <a:xfrm>
            <a:off x="11277014" y="6499384"/>
            <a:ext cx="113029" cy="84772"/>
          </a:xfrm>
          <a:prstGeom prst="ellipse">
            <a:avLst/>
          </a:prstGeom>
          <a:solidFill>
            <a:srgbClr val="7F7F7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595959"/>
              </a:solidFill>
              <a:latin typeface="Palatino Linotype"/>
              <a:ea typeface="Palatino Linotype"/>
              <a:cs typeface="Palatino Linotype"/>
              <a:sym typeface="Palatino Linotype"/>
            </a:endParaRPr>
          </a:p>
        </p:txBody>
      </p:sp>
      <p:sp>
        <p:nvSpPr>
          <p:cNvPr id="91" name="Google Shape;91;p13"/>
          <p:cNvSpPr/>
          <p:nvPr/>
        </p:nvSpPr>
        <p:spPr>
          <a:xfrm>
            <a:off x="758826" y="6499384"/>
            <a:ext cx="113029" cy="84772"/>
          </a:xfrm>
          <a:prstGeom prst="ellipse">
            <a:avLst/>
          </a:prstGeom>
          <a:solidFill>
            <a:srgbClr val="7F7F7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595959"/>
              </a:solidFill>
              <a:latin typeface="Palatino Linotype"/>
              <a:ea typeface="Palatino Linotype"/>
              <a:cs typeface="Palatino Linotype"/>
              <a:sym typeface="Palatino Linotype"/>
            </a:endParaRPr>
          </a:p>
        </p:txBody>
      </p:sp>
      <p:sp>
        <p:nvSpPr>
          <p:cNvPr id="92" name="Google Shape;92;p13"/>
          <p:cNvSpPr txBox="1">
            <a:spLocks noGrp="1"/>
          </p:cNvSpPr>
          <p:nvPr>
            <p:ph type="title"/>
          </p:nvPr>
        </p:nvSpPr>
        <p:spPr>
          <a:xfrm>
            <a:off x="609600" y="0"/>
            <a:ext cx="10972800" cy="1600200"/>
          </a:xfrm>
          <a:prstGeom prst="rect">
            <a:avLst/>
          </a:prstGeom>
          <a:noFill/>
          <a:ln>
            <a:noFill/>
          </a:ln>
        </p:spPr>
        <p:txBody>
          <a:bodyPr spcFirstLastPara="1" wrap="square" lIns="91425" tIns="45700" rIns="91425" bIns="45700" anchor="b" anchorCtr="0">
            <a:noAutofit/>
          </a:bodyPr>
          <a:lstStyle>
            <a:lvl1pPr marR="0" lvl="0" algn="ctr" rtl="0">
              <a:lnSpc>
                <a:spcPct val="100000"/>
              </a:lnSpc>
              <a:spcBef>
                <a:spcPts val="0"/>
              </a:spcBef>
              <a:spcAft>
                <a:spcPts val="0"/>
              </a:spcAft>
              <a:buClr>
                <a:schemeClr val="dk2"/>
              </a:buClr>
              <a:buSzPts val="4800"/>
              <a:buFont typeface="Century Gothic"/>
              <a:buNone/>
              <a:defRPr sz="4800" b="0" i="0" u="none" strike="noStrike" cap="none">
                <a:solidFill>
                  <a:schemeClr val="dk2"/>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93" name="Google Shape;93;p13"/>
          <p:cNvSpPr txBox="1">
            <a:spLocks noGrp="1"/>
          </p:cNvSpPr>
          <p:nvPr>
            <p:ph type="body" idx="1"/>
          </p:nvPr>
        </p:nvSpPr>
        <p:spPr>
          <a:xfrm>
            <a:off x="609600" y="1600201"/>
            <a:ext cx="10972800" cy="4525963"/>
          </a:xfrm>
          <a:prstGeom prst="rect">
            <a:avLst/>
          </a:prstGeom>
          <a:noFill/>
          <a:ln>
            <a:noFill/>
          </a:ln>
        </p:spPr>
        <p:txBody>
          <a:bodyPr spcFirstLastPara="1" wrap="square" lIns="91425" tIns="45700" rIns="91425" bIns="45700" anchor="t" anchorCtr="0">
            <a:noAutofit/>
          </a:bodyPr>
          <a:lstStyle>
            <a:lvl1pPr marL="457200" marR="0" lvl="0" indent="-381000" algn="l" rtl="0">
              <a:spcBef>
                <a:spcPts val="480"/>
              </a:spcBef>
              <a:spcAft>
                <a:spcPts val="0"/>
              </a:spcAft>
              <a:buClr>
                <a:schemeClr val="dk1"/>
              </a:buClr>
              <a:buSzPts val="2400"/>
              <a:buFont typeface="Arial"/>
              <a:buChar char="•"/>
              <a:defRPr sz="2400" b="0" i="0" u="none" strike="noStrike" cap="none">
                <a:solidFill>
                  <a:schemeClr val="dk1"/>
                </a:solidFill>
                <a:latin typeface="Palatino Linotype"/>
                <a:ea typeface="Palatino Linotype"/>
                <a:cs typeface="Palatino Linotype"/>
                <a:sym typeface="Palatino Linotype"/>
              </a:defRPr>
            </a:lvl1pPr>
            <a:lvl2pPr marL="914400" marR="0" lvl="1" indent="-330200" algn="l" rtl="0">
              <a:spcBef>
                <a:spcPts val="320"/>
              </a:spcBef>
              <a:spcAft>
                <a:spcPts val="0"/>
              </a:spcAft>
              <a:buClr>
                <a:schemeClr val="dk1"/>
              </a:buClr>
              <a:buSzPts val="1600"/>
              <a:buFont typeface="Courier New"/>
              <a:buChar char="o"/>
              <a:defRPr sz="1600" b="0" i="0" u="none" strike="noStrike" cap="none">
                <a:solidFill>
                  <a:schemeClr val="dk1"/>
                </a:solidFill>
                <a:latin typeface="Palatino Linotype"/>
                <a:ea typeface="Palatino Linotype"/>
                <a:cs typeface="Palatino Linotype"/>
                <a:sym typeface="Palatino Linotype"/>
              </a:defRPr>
            </a:lvl2pPr>
            <a:lvl3pPr marL="1371600" marR="0" lvl="2" indent="-330200" algn="l" rtl="0">
              <a:spcBef>
                <a:spcPts val="320"/>
              </a:spcBef>
              <a:spcAft>
                <a:spcPts val="0"/>
              </a:spcAft>
              <a:buClr>
                <a:schemeClr val="dk1"/>
              </a:buClr>
              <a:buSzPts val="1600"/>
              <a:buFont typeface="Arial"/>
              <a:buChar char="•"/>
              <a:defRPr sz="1600" b="0" i="0" u="none" strike="noStrike" cap="none">
                <a:solidFill>
                  <a:schemeClr val="dk1"/>
                </a:solidFill>
                <a:latin typeface="Palatino Linotype"/>
                <a:ea typeface="Palatino Linotype"/>
                <a:cs typeface="Palatino Linotype"/>
                <a:sym typeface="Palatino Linotype"/>
              </a:defRPr>
            </a:lvl3pPr>
            <a:lvl4pPr marL="1828800" marR="0" lvl="3" indent="-330200" algn="l" rtl="0">
              <a:spcBef>
                <a:spcPts val="320"/>
              </a:spcBef>
              <a:spcAft>
                <a:spcPts val="0"/>
              </a:spcAft>
              <a:buClr>
                <a:schemeClr val="dk1"/>
              </a:buClr>
              <a:buSzPts val="1600"/>
              <a:buFont typeface="Courier New"/>
              <a:buChar char="o"/>
              <a:defRPr sz="1600" b="0" i="0" u="none" strike="noStrike" cap="none">
                <a:solidFill>
                  <a:schemeClr val="dk1"/>
                </a:solidFill>
                <a:latin typeface="Palatino Linotype"/>
                <a:ea typeface="Palatino Linotype"/>
                <a:cs typeface="Palatino Linotype"/>
                <a:sym typeface="Palatino Linotype"/>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Palatino Linotype"/>
                <a:ea typeface="Palatino Linotype"/>
                <a:cs typeface="Palatino Linotype"/>
                <a:sym typeface="Palatino Linotype"/>
              </a:defRPr>
            </a:lvl5pPr>
            <a:lvl6pPr marL="2743200" marR="0" lvl="5" indent="-330200" algn="l" rtl="0">
              <a:spcBef>
                <a:spcPts val="320"/>
              </a:spcBef>
              <a:spcAft>
                <a:spcPts val="0"/>
              </a:spcAft>
              <a:buClr>
                <a:schemeClr val="dk1"/>
              </a:buClr>
              <a:buSzPts val="1600"/>
              <a:buFont typeface="Courier New"/>
              <a:buChar char="o"/>
              <a:defRPr sz="1600" b="0" i="0" u="none" strike="noStrike" cap="none">
                <a:solidFill>
                  <a:schemeClr val="dk1"/>
                </a:solidFill>
                <a:latin typeface="Palatino Linotype"/>
                <a:ea typeface="Palatino Linotype"/>
                <a:cs typeface="Palatino Linotype"/>
                <a:sym typeface="Palatino Linotype"/>
              </a:defRPr>
            </a:lvl6pPr>
            <a:lvl7pPr marL="3200400" marR="0" lvl="6" indent="-330200" algn="l" rtl="0">
              <a:spcBef>
                <a:spcPts val="320"/>
              </a:spcBef>
              <a:spcAft>
                <a:spcPts val="0"/>
              </a:spcAft>
              <a:buClr>
                <a:schemeClr val="dk1"/>
              </a:buClr>
              <a:buSzPts val="1600"/>
              <a:buFont typeface="Arial"/>
              <a:buChar char="•"/>
              <a:defRPr sz="1600" b="0" i="0" u="none" strike="noStrike" cap="none">
                <a:solidFill>
                  <a:schemeClr val="dk1"/>
                </a:solidFill>
                <a:latin typeface="Palatino Linotype"/>
                <a:ea typeface="Palatino Linotype"/>
                <a:cs typeface="Palatino Linotype"/>
                <a:sym typeface="Palatino Linotype"/>
              </a:defRPr>
            </a:lvl7pPr>
            <a:lvl8pPr marL="3657600" marR="0" lvl="7" indent="-330200" algn="l" rtl="0">
              <a:spcBef>
                <a:spcPts val="320"/>
              </a:spcBef>
              <a:spcAft>
                <a:spcPts val="0"/>
              </a:spcAft>
              <a:buClr>
                <a:schemeClr val="dk1"/>
              </a:buClr>
              <a:buSzPts val="1600"/>
              <a:buFont typeface="Courier New"/>
              <a:buChar char="o"/>
              <a:defRPr sz="1600" b="0" i="0" u="none" strike="noStrike" cap="none">
                <a:solidFill>
                  <a:schemeClr val="dk1"/>
                </a:solidFill>
                <a:latin typeface="Palatino Linotype"/>
                <a:ea typeface="Palatino Linotype"/>
                <a:cs typeface="Palatino Linotype"/>
                <a:sym typeface="Palatino Linotype"/>
              </a:defRPr>
            </a:lvl8pPr>
            <a:lvl9pPr marL="4114800" marR="0" lvl="8" indent="-330200" algn="l" rtl="0">
              <a:spcBef>
                <a:spcPts val="320"/>
              </a:spcBef>
              <a:spcAft>
                <a:spcPts val="0"/>
              </a:spcAft>
              <a:buClr>
                <a:schemeClr val="dk1"/>
              </a:buClr>
              <a:buSzPts val="1600"/>
              <a:buFont typeface="Arial"/>
              <a:buChar char="•"/>
              <a:defRPr sz="1600" b="0" i="0" u="none" strike="noStrike" cap="none">
                <a:solidFill>
                  <a:schemeClr val="dk1"/>
                </a:solidFill>
                <a:latin typeface="Palatino Linotype"/>
                <a:ea typeface="Palatino Linotype"/>
                <a:cs typeface="Palatino Linotype"/>
                <a:sym typeface="Palatino Linotype"/>
              </a:defRPr>
            </a:lvl9pPr>
          </a:lstStyle>
          <a:p>
            <a:endParaRPr/>
          </a:p>
        </p:txBody>
      </p:sp>
      <p:sp>
        <p:nvSpPr>
          <p:cNvPr id="94" name="Google Shape;94;p13"/>
          <p:cNvSpPr txBox="1">
            <a:spLocks noGrp="1"/>
          </p:cNvSpPr>
          <p:nvPr>
            <p:ph type="ftr" idx="11"/>
          </p:nvPr>
        </p:nvSpPr>
        <p:spPr>
          <a:xfrm>
            <a:off x="878887" y="6356351"/>
            <a:ext cx="3797300" cy="365125"/>
          </a:xfrm>
          <a:prstGeom prst="rect">
            <a:avLst/>
          </a:prstGeom>
          <a:noFill/>
          <a:ln>
            <a:noFill/>
          </a:ln>
        </p:spPr>
        <p:txBody>
          <a:bodyPr spcFirstLastPara="1" wrap="square" lIns="45700" tIns="45700" rIns="91425" bIns="45700" anchor="ctr" anchorCtr="0">
            <a:noAutofit/>
          </a:bodyPr>
          <a:lstStyle>
            <a:lvl1pPr marR="0" lvl="0" algn="l" rtl="0">
              <a:spcBef>
                <a:spcPts val="0"/>
              </a:spcBef>
              <a:spcAft>
                <a:spcPts val="0"/>
              </a:spcAft>
              <a:buSzPts val="1400"/>
              <a:buNone/>
              <a:defRPr sz="1200" b="0" i="0" u="none" strike="noStrike" cap="none">
                <a:solidFill>
                  <a:schemeClr val="dk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1"/>
                </a:solidFill>
                <a:latin typeface="Palatino Linotype"/>
                <a:ea typeface="Palatino Linotype"/>
                <a:cs typeface="Palatino Linotype"/>
                <a:sym typeface="Palatino Linotype"/>
              </a:defRPr>
            </a:lvl2pPr>
            <a:lvl3pPr marR="0" lvl="2" algn="l" rtl="0">
              <a:spcBef>
                <a:spcPts val="0"/>
              </a:spcBef>
              <a:spcAft>
                <a:spcPts val="0"/>
              </a:spcAft>
              <a:buSzPts val="1400"/>
              <a:buNone/>
              <a:defRPr sz="1800" b="0" i="0" u="none" strike="noStrike" cap="none">
                <a:solidFill>
                  <a:schemeClr val="dk1"/>
                </a:solidFill>
                <a:latin typeface="Palatino Linotype"/>
                <a:ea typeface="Palatino Linotype"/>
                <a:cs typeface="Palatino Linotype"/>
                <a:sym typeface="Palatino Linotype"/>
              </a:defRPr>
            </a:lvl3pPr>
            <a:lvl4pPr marR="0" lvl="3" algn="l" rtl="0">
              <a:spcBef>
                <a:spcPts val="0"/>
              </a:spcBef>
              <a:spcAft>
                <a:spcPts val="0"/>
              </a:spcAft>
              <a:buSzPts val="1400"/>
              <a:buNone/>
              <a:defRPr sz="1800" b="0" i="0" u="none" strike="noStrike" cap="none">
                <a:solidFill>
                  <a:schemeClr val="dk1"/>
                </a:solidFill>
                <a:latin typeface="Palatino Linotype"/>
                <a:ea typeface="Palatino Linotype"/>
                <a:cs typeface="Palatino Linotype"/>
                <a:sym typeface="Palatino Linotype"/>
              </a:defRPr>
            </a:lvl4pPr>
            <a:lvl5pPr marR="0" lvl="4" algn="l" rtl="0">
              <a:spcBef>
                <a:spcPts val="0"/>
              </a:spcBef>
              <a:spcAft>
                <a:spcPts val="0"/>
              </a:spcAft>
              <a:buSzPts val="1400"/>
              <a:buNone/>
              <a:defRPr sz="1800" b="0" i="0" u="none" strike="noStrike" cap="none">
                <a:solidFill>
                  <a:schemeClr val="dk1"/>
                </a:solidFill>
                <a:latin typeface="Palatino Linotype"/>
                <a:ea typeface="Palatino Linotype"/>
                <a:cs typeface="Palatino Linotype"/>
                <a:sym typeface="Palatino Linotype"/>
              </a:defRPr>
            </a:lvl5pPr>
            <a:lvl6pPr marR="0" lvl="5" algn="l" rtl="0">
              <a:spcBef>
                <a:spcPts val="0"/>
              </a:spcBef>
              <a:spcAft>
                <a:spcPts val="0"/>
              </a:spcAft>
              <a:buSzPts val="1400"/>
              <a:buNone/>
              <a:defRPr sz="1800" b="0" i="0" u="none" strike="noStrike" cap="none">
                <a:solidFill>
                  <a:schemeClr val="dk1"/>
                </a:solidFill>
                <a:latin typeface="Palatino Linotype"/>
                <a:ea typeface="Palatino Linotype"/>
                <a:cs typeface="Palatino Linotype"/>
                <a:sym typeface="Palatino Linotype"/>
              </a:defRPr>
            </a:lvl6pPr>
            <a:lvl7pPr marR="0" lvl="6" algn="l" rtl="0">
              <a:spcBef>
                <a:spcPts val="0"/>
              </a:spcBef>
              <a:spcAft>
                <a:spcPts val="0"/>
              </a:spcAft>
              <a:buSzPts val="1400"/>
              <a:buNone/>
              <a:defRPr sz="1800" b="0" i="0" u="none" strike="noStrike" cap="none">
                <a:solidFill>
                  <a:schemeClr val="dk1"/>
                </a:solidFill>
                <a:latin typeface="Palatino Linotype"/>
                <a:ea typeface="Palatino Linotype"/>
                <a:cs typeface="Palatino Linotype"/>
                <a:sym typeface="Palatino Linotype"/>
              </a:defRPr>
            </a:lvl7pPr>
            <a:lvl8pPr marR="0" lvl="7" algn="l" rtl="0">
              <a:spcBef>
                <a:spcPts val="0"/>
              </a:spcBef>
              <a:spcAft>
                <a:spcPts val="0"/>
              </a:spcAft>
              <a:buSzPts val="1400"/>
              <a:buNone/>
              <a:defRPr sz="1800" b="0" i="0" u="none" strike="noStrike" cap="none">
                <a:solidFill>
                  <a:schemeClr val="dk1"/>
                </a:solidFill>
                <a:latin typeface="Palatino Linotype"/>
                <a:ea typeface="Palatino Linotype"/>
                <a:cs typeface="Palatino Linotype"/>
                <a:sym typeface="Palatino Linotype"/>
              </a:defRPr>
            </a:lvl8pPr>
            <a:lvl9pPr marR="0" lvl="8" algn="l" rtl="0">
              <a:spcBef>
                <a:spcPts val="0"/>
              </a:spcBef>
              <a:spcAft>
                <a:spcPts val="0"/>
              </a:spcAft>
              <a:buSzPts val="1400"/>
              <a:buNone/>
              <a:defRPr sz="1800" b="0" i="0" u="none" strike="noStrike" cap="none">
                <a:solidFill>
                  <a:schemeClr val="dk1"/>
                </a:solidFill>
                <a:latin typeface="Palatino Linotype"/>
                <a:ea typeface="Palatino Linotype"/>
                <a:cs typeface="Palatino Linotype"/>
                <a:sym typeface="Palatino Linotype"/>
              </a:defRPr>
            </a:lvl9pPr>
          </a:lstStyle>
          <a:p>
            <a:endParaRPr/>
          </a:p>
        </p:txBody>
      </p:sp>
      <p:sp>
        <p:nvSpPr>
          <p:cNvPr id="95" name="Google Shape;95;p13"/>
          <p:cNvSpPr txBox="1">
            <a:spLocks noGrp="1"/>
          </p:cNvSpPr>
          <p:nvPr>
            <p:ph type="dt" idx="10"/>
          </p:nvPr>
        </p:nvSpPr>
        <p:spPr>
          <a:xfrm>
            <a:off x="8484463" y="6356351"/>
            <a:ext cx="2781300" cy="365125"/>
          </a:xfrm>
          <a:prstGeom prst="rect">
            <a:avLst/>
          </a:prstGeom>
          <a:noFill/>
          <a:ln>
            <a:noFill/>
          </a:ln>
        </p:spPr>
        <p:txBody>
          <a:bodyPr spcFirstLastPara="1" wrap="square" lIns="91425" tIns="45700" rIns="45700" bIns="45700" anchor="ctr" anchorCtr="0">
            <a:noAutofit/>
          </a:bodyPr>
          <a:lstStyle>
            <a:lvl1pPr marR="0" lvl="0" algn="r" rtl="0">
              <a:spcBef>
                <a:spcPts val="0"/>
              </a:spcBef>
              <a:spcAft>
                <a:spcPts val="0"/>
              </a:spcAft>
              <a:buSzPts val="1400"/>
              <a:buNone/>
              <a:defRPr sz="1200" b="0" i="0" u="none" strike="noStrike" cap="none">
                <a:solidFill>
                  <a:schemeClr val="dk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1"/>
                </a:solidFill>
                <a:latin typeface="Palatino Linotype"/>
                <a:ea typeface="Palatino Linotype"/>
                <a:cs typeface="Palatino Linotype"/>
                <a:sym typeface="Palatino Linotype"/>
              </a:defRPr>
            </a:lvl2pPr>
            <a:lvl3pPr marR="0" lvl="2" algn="l" rtl="0">
              <a:spcBef>
                <a:spcPts val="0"/>
              </a:spcBef>
              <a:spcAft>
                <a:spcPts val="0"/>
              </a:spcAft>
              <a:buSzPts val="1400"/>
              <a:buNone/>
              <a:defRPr sz="1800" b="0" i="0" u="none" strike="noStrike" cap="none">
                <a:solidFill>
                  <a:schemeClr val="dk1"/>
                </a:solidFill>
                <a:latin typeface="Palatino Linotype"/>
                <a:ea typeface="Palatino Linotype"/>
                <a:cs typeface="Palatino Linotype"/>
                <a:sym typeface="Palatino Linotype"/>
              </a:defRPr>
            </a:lvl3pPr>
            <a:lvl4pPr marR="0" lvl="3" algn="l" rtl="0">
              <a:spcBef>
                <a:spcPts val="0"/>
              </a:spcBef>
              <a:spcAft>
                <a:spcPts val="0"/>
              </a:spcAft>
              <a:buSzPts val="1400"/>
              <a:buNone/>
              <a:defRPr sz="1800" b="0" i="0" u="none" strike="noStrike" cap="none">
                <a:solidFill>
                  <a:schemeClr val="dk1"/>
                </a:solidFill>
                <a:latin typeface="Palatino Linotype"/>
                <a:ea typeface="Palatino Linotype"/>
                <a:cs typeface="Palatino Linotype"/>
                <a:sym typeface="Palatino Linotype"/>
              </a:defRPr>
            </a:lvl4pPr>
            <a:lvl5pPr marR="0" lvl="4" algn="l" rtl="0">
              <a:spcBef>
                <a:spcPts val="0"/>
              </a:spcBef>
              <a:spcAft>
                <a:spcPts val="0"/>
              </a:spcAft>
              <a:buSzPts val="1400"/>
              <a:buNone/>
              <a:defRPr sz="1800" b="0" i="0" u="none" strike="noStrike" cap="none">
                <a:solidFill>
                  <a:schemeClr val="dk1"/>
                </a:solidFill>
                <a:latin typeface="Palatino Linotype"/>
                <a:ea typeface="Palatino Linotype"/>
                <a:cs typeface="Palatino Linotype"/>
                <a:sym typeface="Palatino Linotype"/>
              </a:defRPr>
            </a:lvl5pPr>
            <a:lvl6pPr marR="0" lvl="5" algn="l" rtl="0">
              <a:spcBef>
                <a:spcPts val="0"/>
              </a:spcBef>
              <a:spcAft>
                <a:spcPts val="0"/>
              </a:spcAft>
              <a:buSzPts val="1400"/>
              <a:buNone/>
              <a:defRPr sz="1800" b="0" i="0" u="none" strike="noStrike" cap="none">
                <a:solidFill>
                  <a:schemeClr val="dk1"/>
                </a:solidFill>
                <a:latin typeface="Palatino Linotype"/>
                <a:ea typeface="Palatino Linotype"/>
                <a:cs typeface="Palatino Linotype"/>
                <a:sym typeface="Palatino Linotype"/>
              </a:defRPr>
            </a:lvl6pPr>
            <a:lvl7pPr marR="0" lvl="6" algn="l" rtl="0">
              <a:spcBef>
                <a:spcPts val="0"/>
              </a:spcBef>
              <a:spcAft>
                <a:spcPts val="0"/>
              </a:spcAft>
              <a:buSzPts val="1400"/>
              <a:buNone/>
              <a:defRPr sz="1800" b="0" i="0" u="none" strike="noStrike" cap="none">
                <a:solidFill>
                  <a:schemeClr val="dk1"/>
                </a:solidFill>
                <a:latin typeface="Palatino Linotype"/>
                <a:ea typeface="Palatino Linotype"/>
                <a:cs typeface="Palatino Linotype"/>
                <a:sym typeface="Palatino Linotype"/>
              </a:defRPr>
            </a:lvl7pPr>
            <a:lvl8pPr marR="0" lvl="7" algn="l" rtl="0">
              <a:spcBef>
                <a:spcPts val="0"/>
              </a:spcBef>
              <a:spcAft>
                <a:spcPts val="0"/>
              </a:spcAft>
              <a:buSzPts val="1400"/>
              <a:buNone/>
              <a:defRPr sz="1800" b="0" i="0" u="none" strike="noStrike" cap="none">
                <a:solidFill>
                  <a:schemeClr val="dk1"/>
                </a:solidFill>
                <a:latin typeface="Palatino Linotype"/>
                <a:ea typeface="Palatino Linotype"/>
                <a:cs typeface="Palatino Linotype"/>
                <a:sym typeface="Palatino Linotype"/>
              </a:defRPr>
            </a:lvl8pPr>
            <a:lvl9pPr marR="0" lvl="8" algn="l" rtl="0">
              <a:spcBef>
                <a:spcPts val="0"/>
              </a:spcBef>
              <a:spcAft>
                <a:spcPts val="0"/>
              </a:spcAft>
              <a:buSzPts val="1400"/>
              <a:buNone/>
              <a:defRPr sz="1800" b="0" i="0" u="none" strike="noStrike" cap="none">
                <a:solidFill>
                  <a:schemeClr val="dk1"/>
                </a:solidFill>
                <a:latin typeface="Palatino Linotype"/>
                <a:ea typeface="Palatino Linotype"/>
                <a:cs typeface="Palatino Linotype"/>
                <a:sym typeface="Palatino Linotype"/>
              </a:defRPr>
            </a:lvl9pPr>
          </a:lstStyle>
          <a:p>
            <a:endParaRPr/>
          </a:p>
        </p:txBody>
      </p:sp>
      <p:sp>
        <p:nvSpPr>
          <p:cNvPr id="96" name="Google Shape;96;p13"/>
          <p:cNvSpPr txBox="1">
            <a:spLocks noGrp="1"/>
          </p:cNvSpPr>
          <p:nvPr>
            <p:ph type="sldNum" idx="12"/>
          </p:nvPr>
        </p:nvSpPr>
        <p:spPr>
          <a:xfrm>
            <a:off x="11391038" y="6356351"/>
            <a:ext cx="749300" cy="365125"/>
          </a:xfrm>
          <a:prstGeom prst="rect">
            <a:avLst/>
          </a:prstGeom>
          <a:noFill/>
          <a:ln>
            <a:noFill/>
          </a:ln>
        </p:spPr>
        <p:txBody>
          <a:bodyPr spcFirstLastPara="1" wrap="square" lIns="27425" tIns="45700" rIns="45700" bIns="45700" anchor="ctr" anchorCtr="0">
            <a:noAutofit/>
          </a:bodyPr>
          <a:lstStyle>
            <a:lvl1pPr marL="0" marR="0" lvl="0" indent="0" algn="l" rtl="0">
              <a:spcBef>
                <a:spcPts val="0"/>
              </a:spcBef>
              <a:buNone/>
              <a:defRPr sz="1200" b="0" i="0" u="none" strike="noStrike" cap="none">
                <a:solidFill>
                  <a:schemeClr val="dk1"/>
                </a:solidFill>
                <a:latin typeface="Century Gothic"/>
                <a:ea typeface="Century Gothic"/>
                <a:cs typeface="Century Gothic"/>
                <a:sym typeface="Century Gothic"/>
              </a:defRPr>
            </a:lvl1pPr>
            <a:lvl2pPr marL="0" marR="0" lvl="1" indent="0" algn="l" rtl="0">
              <a:spcBef>
                <a:spcPts val="0"/>
              </a:spcBef>
              <a:buNone/>
              <a:defRPr sz="1200" b="0" i="0" u="none" strike="noStrike" cap="none">
                <a:solidFill>
                  <a:schemeClr val="dk1"/>
                </a:solidFill>
                <a:latin typeface="Century Gothic"/>
                <a:ea typeface="Century Gothic"/>
                <a:cs typeface="Century Gothic"/>
                <a:sym typeface="Century Gothic"/>
              </a:defRPr>
            </a:lvl2pPr>
            <a:lvl3pPr marL="0" marR="0" lvl="2" indent="0" algn="l" rtl="0">
              <a:spcBef>
                <a:spcPts val="0"/>
              </a:spcBef>
              <a:buNone/>
              <a:defRPr sz="1200" b="0" i="0" u="none" strike="noStrike" cap="none">
                <a:solidFill>
                  <a:schemeClr val="dk1"/>
                </a:solidFill>
                <a:latin typeface="Century Gothic"/>
                <a:ea typeface="Century Gothic"/>
                <a:cs typeface="Century Gothic"/>
                <a:sym typeface="Century Gothic"/>
              </a:defRPr>
            </a:lvl3pPr>
            <a:lvl4pPr marL="0" marR="0" lvl="3" indent="0" algn="l" rtl="0">
              <a:spcBef>
                <a:spcPts val="0"/>
              </a:spcBef>
              <a:buNone/>
              <a:defRPr sz="1200" b="0" i="0" u="none" strike="noStrike" cap="none">
                <a:solidFill>
                  <a:schemeClr val="dk1"/>
                </a:solidFill>
                <a:latin typeface="Century Gothic"/>
                <a:ea typeface="Century Gothic"/>
                <a:cs typeface="Century Gothic"/>
                <a:sym typeface="Century Gothic"/>
              </a:defRPr>
            </a:lvl4pPr>
            <a:lvl5pPr marL="0" marR="0" lvl="4" indent="0" algn="l" rtl="0">
              <a:spcBef>
                <a:spcPts val="0"/>
              </a:spcBef>
              <a:buNone/>
              <a:defRPr sz="1200" b="0" i="0" u="none" strike="noStrike" cap="none">
                <a:solidFill>
                  <a:schemeClr val="dk1"/>
                </a:solidFill>
                <a:latin typeface="Century Gothic"/>
                <a:ea typeface="Century Gothic"/>
                <a:cs typeface="Century Gothic"/>
                <a:sym typeface="Century Gothic"/>
              </a:defRPr>
            </a:lvl5pPr>
            <a:lvl6pPr marL="0" marR="0" lvl="5" indent="0" algn="l" rtl="0">
              <a:spcBef>
                <a:spcPts val="0"/>
              </a:spcBef>
              <a:buNone/>
              <a:defRPr sz="1200" b="0" i="0" u="none" strike="noStrike" cap="none">
                <a:solidFill>
                  <a:schemeClr val="dk1"/>
                </a:solidFill>
                <a:latin typeface="Century Gothic"/>
                <a:ea typeface="Century Gothic"/>
                <a:cs typeface="Century Gothic"/>
                <a:sym typeface="Century Gothic"/>
              </a:defRPr>
            </a:lvl6pPr>
            <a:lvl7pPr marL="0" marR="0" lvl="6" indent="0" algn="l" rtl="0">
              <a:spcBef>
                <a:spcPts val="0"/>
              </a:spcBef>
              <a:buNone/>
              <a:defRPr sz="1200" b="0" i="0" u="none" strike="noStrike" cap="none">
                <a:solidFill>
                  <a:schemeClr val="dk1"/>
                </a:solidFill>
                <a:latin typeface="Century Gothic"/>
                <a:ea typeface="Century Gothic"/>
                <a:cs typeface="Century Gothic"/>
                <a:sym typeface="Century Gothic"/>
              </a:defRPr>
            </a:lvl7pPr>
            <a:lvl8pPr marL="0" marR="0" lvl="7" indent="0" algn="l" rtl="0">
              <a:spcBef>
                <a:spcPts val="0"/>
              </a:spcBef>
              <a:buNone/>
              <a:defRPr sz="1200" b="0" i="0" u="none" strike="noStrike" cap="none">
                <a:solidFill>
                  <a:schemeClr val="dk1"/>
                </a:solidFill>
                <a:latin typeface="Century Gothic"/>
                <a:ea typeface="Century Gothic"/>
                <a:cs typeface="Century Gothic"/>
                <a:sym typeface="Century Gothic"/>
              </a:defRPr>
            </a:lvl8pPr>
            <a:lvl9pPr marL="0" marR="0" lvl="8" indent="0" algn="l" rtl="0">
              <a:spcBef>
                <a:spcPts val="0"/>
              </a:spcBef>
              <a:buNone/>
              <a:defRPr sz="1200" b="0" i="0" u="none" strike="noStrike" cap="none">
                <a:solidFill>
                  <a:schemeClr val="dk1"/>
                </a:solidFill>
                <a:latin typeface="Century Gothic"/>
                <a:ea typeface="Century Gothic"/>
                <a:cs typeface="Century Gothic"/>
                <a:sym typeface="Century Gothic"/>
              </a:defRPr>
            </a:lvl9pPr>
          </a:lstStyle>
          <a:p>
            <a:pPr marL="0" lvl="0" indent="0" algn="l"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hyperlink" Target="https://eev.ee/blog/2012/04/09/php-a-fractal-of-bad-design/" TargetMode="External"/><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8" Type="http://schemas.openxmlformats.org/officeDocument/2006/relationships/hyperlink" Target="https://docs.npmjs.com/about-npm" TargetMode="External"/><Relationship Id="rId3" Type="http://schemas.openxmlformats.org/officeDocument/2006/relationships/hyperlink" Target="https://www.tutorialspoint.com/nodejs/nodejs_introduction.htm" TargetMode="External"/><Relationship Id="rId7" Type="http://schemas.openxmlformats.org/officeDocument/2006/relationships/hyperlink" Target="https://nodejs.org/en/blog/announcements/foundation-advances-growth/#:~:text=With%20Node.,and%20Uber%20are%20using%20Node." TargetMode="External"/><Relationship Id="rId12" Type="http://schemas.openxmlformats.org/officeDocument/2006/relationships/hyperlink" Target="https://v8.dev/blog/ignition-interpreter" TargetMode="External"/><Relationship Id="rId2" Type="http://schemas.openxmlformats.org/officeDocument/2006/relationships/notesSlide" Target="../notesSlides/notesSlide26.xml"/><Relationship Id="rId1" Type="http://schemas.openxmlformats.org/officeDocument/2006/relationships/slideLayout" Target="../slideLayouts/slideLayout13.xml"/><Relationship Id="rId6" Type="http://schemas.openxmlformats.org/officeDocument/2006/relationships/hyperlink" Target="https://www.altexsoft.com/blog/engineering/the-good-and-the-bad-of-node-js-web-app-development/" TargetMode="External"/><Relationship Id="rId11" Type="http://schemas.openxmlformats.org/officeDocument/2006/relationships/hyperlink" Target="https://en.wikipedia.org/wiki/V8_(JavaScript_engine)#Usage" TargetMode="External"/><Relationship Id="rId5" Type="http://schemas.openxmlformats.org/officeDocument/2006/relationships/hyperlink" Target="https://www.freecodecamp.org/news/what-exactly-is-node-js-ae36e97449f5/" TargetMode="External"/><Relationship Id="rId10" Type="http://schemas.openxmlformats.org/officeDocument/2006/relationships/hyperlink" Target="https://www.infoq.com/news/2019/03/rust-npm-performance/" TargetMode="External"/><Relationship Id="rId4" Type="http://schemas.openxmlformats.org/officeDocument/2006/relationships/hyperlink" Target="https://www.simform.com/what-is-node-js/" TargetMode="External"/><Relationship Id="rId9" Type="http://schemas.openxmlformats.org/officeDocument/2006/relationships/hyperlink" Target="https://deno.land"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25"/>
          <p:cNvSpPr txBox="1">
            <a:spLocks noGrp="1"/>
          </p:cNvSpPr>
          <p:nvPr>
            <p:ph type="ctrTitle"/>
          </p:nvPr>
        </p:nvSpPr>
        <p:spPr>
          <a:xfrm>
            <a:off x="914400" y="335279"/>
            <a:ext cx="10363200" cy="3093721"/>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chemeClr val="dk1"/>
              </a:buClr>
              <a:buSzPts val="6000"/>
              <a:buFont typeface="Times New Roman"/>
              <a:buNone/>
            </a:pPr>
            <a:r>
              <a:rPr lang="en-US" sz="6000" b="1">
                <a:solidFill>
                  <a:schemeClr val="dk1"/>
                </a:solidFill>
                <a:latin typeface="Times New Roman"/>
                <a:ea typeface="Times New Roman"/>
                <a:cs typeface="Times New Roman"/>
                <a:sym typeface="Times New Roman"/>
              </a:rPr>
              <a:t>Technology Presentation:</a:t>
            </a:r>
            <a:br>
              <a:rPr lang="en-US" sz="6000" b="1">
                <a:solidFill>
                  <a:schemeClr val="dk1"/>
                </a:solidFill>
                <a:latin typeface="Times New Roman"/>
                <a:ea typeface="Times New Roman"/>
                <a:cs typeface="Times New Roman"/>
                <a:sym typeface="Times New Roman"/>
              </a:rPr>
            </a:br>
            <a:r>
              <a:rPr lang="en-US" sz="6000" b="1">
                <a:solidFill>
                  <a:schemeClr val="dk1"/>
                </a:solidFill>
                <a:latin typeface="Times New Roman"/>
                <a:ea typeface="Times New Roman"/>
                <a:cs typeface="Times New Roman"/>
                <a:sym typeface="Times New Roman"/>
              </a:rPr>
              <a:t>Nodejs</a:t>
            </a:r>
            <a:endParaRPr/>
          </a:p>
        </p:txBody>
      </p:sp>
      <p:sp>
        <p:nvSpPr>
          <p:cNvPr id="175" name="Google Shape;175;p25"/>
          <p:cNvSpPr txBox="1">
            <a:spLocks noGrp="1"/>
          </p:cNvSpPr>
          <p:nvPr>
            <p:ph type="subTitle" idx="1"/>
          </p:nvPr>
        </p:nvSpPr>
        <p:spPr>
          <a:xfrm>
            <a:off x="1695450" y="3733799"/>
            <a:ext cx="8667900" cy="3093600"/>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dk1"/>
              </a:buClr>
              <a:buSzPts val="2590"/>
              <a:buNone/>
            </a:pPr>
            <a:r>
              <a:rPr lang="en-US" sz="2800">
                <a:latin typeface="Times New Roman"/>
                <a:ea typeface="Times New Roman"/>
                <a:cs typeface="Times New Roman"/>
                <a:sym typeface="Times New Roman"/>
              </a:rPr>
              <a:t>Presented by SlackOverflow Representatives:</a:t>
            </a:r>
            <a:endParaRPr sz="2800"/>
          </a:p>
          <a:p>
            <a:pPr marL="0" lvl="0" indent="0" algn="ctr" rtl="0">
              <a:lnSpc>
                <a:spcPct val="90000"/>
              </a:lnSpc>
              <a:spcBef>
                <a:spcPts val="518"/>
              </a:spcBef>
              <a:spcAft>
                <a:spcPts val="0"/>
              </a:spcAft>
              <a:buClr>
                <a:schemeClr val="dk1"/>
              </a:buClr>
              <a:buSzPts val="2590"/>
              <a:buNone/>
            </a:pPr>
            <a:r>
              <a:rPr lang="en-US">
                <a:latin typeface="Times New Roman"/>
                <a:ea typeface="Times New Roman"/>
                <a:cs typeface="Times New Roman"/>
                <a:sym typeface="Times New Roman"/>
              </a:rPr>
              <a:t>John Choi</a:t>
            </a:r>
            <a:endParaRPr/>
          </a:p>
          <a:p>
            <a:pPr marL="0" lvl="0" indent="0" algn="ctr" rtl="0">
              <a:lnSpc>
                <a:spcPct val="90000"/>
              </a:lnSpc>
              <a:spcBef>
                <a:spcPts val="518"/>
              </a:spcBef>
              <a:spcAft>
                <a:spcPts val="0"/>
              </a:spcAft>
              <a:buClr>
                <a:schemeClr val="dk1"/>
              </a:buClr>
              <a:buSzPts val="2590"/>
              <a:buNone/>
            </a:pPr>
            <a:r>
              <a:rPr lang="en-US">
                <a:latin typeface="Times New Roman"/>
                <a:ea typeface="Times New Roman"/>
                <a:cs typeface="Times New Roman"/>
                <a:sym typeface="Times New Roman"/>
              </a:rPr>
              <a:t>Haoran Jiang </a:t>
            </a:r>
            <a:endParaRPr>
              <a:latin typeface="Times New Roman"/>
              <a:ea typeface="Times New Roman"/>
              <a:cs typeface="Times New Roman"/>
              <a:sym typeface="Times New Roman"/>
            </a:endParaRPr>
          </a:p>
          <a:p>
            <a:pPr marL="0" lvl="0" indent="0" algn="ctr" rtl="0">
              <a:lnSpc>
                <a:spcPct val="90000"/>
              </a:lnSpc>
              <a:spcBef>
                <a:spcPts val="518"/>
              </a:spcBef>
              <a:spcAft>
                <a:spcPts val="0"/>
              </a:spcAft>
              <a:buClr>
                <a:schemeClr val="dk1"/>
              </a:buClr>
              <a:buSzPts val="2590"/>
              <a:buNone/>
            </a:pPr>
            <a:r>
              <a:rPr lang="en-US">
                <a:latin typeface="Times New Roman"/>
                <a:ea typeface="Times New Roman"/>
                <a:cs typeface="Times New Roman"/>
                <a:sym typeface="Times New Roman"/>
              </a:rPr>
              <a:t>Mike McDaniel</a:t>
            </a:r>
            <a:endParaRPr/>
          </a:p>
          <a:p>
            <a:pPr marL="0" lvl="0" indent="0" algn="ctr" rtl="0">
              <a:lnSpc>
                <a:spcPct val="90000"/>
              </a:lnSpc>
              <a:spcBef>
                <a:spcPts val="518"/>
              </a:spcBef>
              <a:spcAft>
                <a:spcPts val="0"/>
              </a:spcAft>
              <a:buClr>
                <a:schemeClr val="dk1"/>
              </a:buClr>
              <a:buSzPts val="2590"/>
              <a:buNone/>
            </a:pPr>
            <a:r>
              <a:rPr lang="en-US">
                <a:latin typeface="Times New Roman"/>
                <a:ea typeface="Times New Roman"/>
                <a:cs typeface="Times New Roman"/>
                <a:sym typeface="Times New Roman"/>
              </a:rPr>
              <a:t>Dominik Winecki </a:t>
            </a:r>
            <a:endParaRPr/>
          </a:p>
          <a:p>
            <a:pPr marL="0" lvl="0" indent="0" algn="ctr" rtl="0">
              <a:lnSpc>
                <a:spcPct val="90000"/>
              </a:lnSpc>
              <a:spcBef>
                <a:spcPts val="444"/>
              </a:spcBef>
              <a:spcAft>
                <a:spcPts val="0"/>
              </a:spcAft>
              <a:buClr>
                <a:schemeClr val="dk1"/>
              </a:buClr>
              <a:buSzPts val="2220"/>
              <a:buNone/>
            </a:pPr>
            <a:endParaRPr sz="2220"/>
          </a:p>
          <a:p>
            <a:pPr marL="0" lvl="0" indent="0" algn="ctr" rtl="0">
              <a:lnSpc>
                <a:spcPct val="90000"/>
              </a:lnSpc>
              <a:spcBef>
                <a:spcPts val="444"/>
              </a:spcBef>
              <a:spcAft>
                <a:spcPts val="0"/>
              </a:spcAft>
              <a:buClr>
                <a:schemeClr val="dk1"/>
              </a:buClr>
              <a:buSzPts val="2220"/>
              <a:buNone/>
            </a:pPr>
            <a:endParaRPr sz="222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34"/>
          <p:cNvSpPr txBox="1">
            <a:spLocks noGrp="1"/>
          </p:cNvSpPr>
          <p:nvPr>
            <p:ph type="title"/>
          </p:nvPr>
        </p:nvSpPr>
        <p:spPr>
          <a:xfrm>
            <a:off x="650488" y="0"/>
            <a:ext cx="10891024" cy="925551"/>
          </a:xfrm>
          <a:prstGeom prst="rect">
            <a:avLst/>
          </a:prstGeom>
          <a:noFill/>
          <a:ln>
            <a:noFill/>
          </a:ln>
        </p:spPr>
        <p:txBody>
          <a:bodyPr spcFirstLastPara="1" wrap="square" lIns="91425" tIns="45700" rIns="91425" bIns="45700" anchor="b" anchorCtr="0">
            <a:noAutofit/>
          </a:bodyPr>
          <a:lstStyle/>
          <a:p>
            <a:pPr marL="0" lvl="0" indent="0" algn="ctr" rtl="0">
              <a:lnSpc>
                <a:spcPct val="80000"/>
              </a:lnSpc>
              <a:spcBef>
                <a:spcPts val="0"/>
              </a:spcBef>
              <a:spcAft>
                <a:spcPts val="0"/>
              </a:spcAft>
              <a:buClr>
                <a:schemeClr val="dk1"/>
              </a:buClr>
              <a:buSzPts val="6000"/>
              <a:buFont typeface="Times New Roman"/>
              <a:buNone/>
            </a:pPr>
            <a:r>
              <a:rPr lang="en-US" sz="6000">
                <a:solidFill>
                  <a:schemeClr val="dk1"/>
                </a:solidFill>
                <a:latin typeface="Times New Roman"/>
                <a:ea typeface="Times New Roman"/>
                <a:cs typeface="Times New Roman"/>
                <a:sym typeface="Times New Roman"/>
              </a:rPr>
              <a:t>Node.js Architecture</a:t>
            </a:r>
            <a:endParaRPr/>
          </a:p>
        </p:txBody>
      </p:sp>
      <p:pic>
        <p:nvPicPr>
          <p:cNvPr id="237" name="Google Shape;237;p34" descr="traditional vs node.js server thread"/>
          <p:cNvPicPr preferRelativeResize="0"/>
          <p:nvPr/>
        </p:nvPicPr>
        <p:blipFill rotWithShape="1">
          <a:blip r:embed="rId3">
            <a:alphaModFix/>
          </a:blip>
          <a:srcRect/>
          <a:stretch/>
        </p:blipFill>
        <p:spPr>
          <a:xfrm>
            <a:off x="3168800" y="925560"/>
            <a:ext cx="5854391" cy="5854391"/>
          </a:xfrm>
          <a:prstGeom prst="rect">
            <a:avLst/>
          </a:prstGeom>
          <a:noFill/>
          <a:ln>
            <a:noFill/>
          </a:ln>
        </p:spPr>
      </p:pic>
      <p:sp>
        <p:nvSpPr>
          <p:cNvPr id="238" name="Google Shape;238;p34"/>
          <p:cNvSpPr txBox="1">
            <a:spLocks noGrp="1"/>
          </p:cNvSpPr>
          <p:nvPr>
            <p:ph type="body" idx="1"/>
          </p:nvPr>
        </p:nvSpPr>
        <p:spPr>
          <a:xfrm>
            <a:off x="9011700" y="5932500"/>
            <a:ext cx="3180300" cy="9255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None/>
            </a:pPr>
            <a:endParaRPr sz="2800">
              <a:latin typeface="Times New Roman"/>
              <a:ea typeface="Times New Roman"/>
              <a:cs typeface="Times New Roman"/>
              <a:sym typeface="Times New Roman"/>
            </a:endParaRPr>
          </a:p>
          <a:p>
            <a:pPr marL="342900" lvl="0" indent="-342900" algn="l" rtl="0">
              <a:lnSpc>
                <a:spcPct val="90000"/>
              </a:lnSpc>
              <a:spcBef>
                <a:spcPts val="560"/>
              </a:spcBef>
              <a:spcAft>
                <a:spcPts val="0"/>
              </a:spcAft>
              <a:buSzPts val="2400"/>
              <a:buFont typeface="Times New Roman"/>
              <a:buChar char="•"/>
            </a:pPr>
            <a:r>
              <a:rPr lang="en-US">
                <a:latin typeface="Times New Roman"/>
                <a:ea typeface="Times New Roman"/>
                <a:cs typeface="Times New Roman"/>
                <a:sym typeface="Times New Roman"/>
              </a:rPr>
              <a:t>Source: [2]</a:t>
            </a:r>
            <a:endParaRPr sz="2800">
              <a:latin typeface="Times New Roman"/>
              <a:ea typeface="Times New Roman"/>
              <a:cs typeface="Times New Roman"/>
              <a:sym typeface="Times New Roman"/>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35"/>
          <p:cNvSpPr txBox="1">
            <a:spLocks noGrp="1"/>
          </p:cNvSpPr>
          <p:nvPr>
            <p:ph type="title"/>
          </p:nvPr>
        </p:nvSpPr>
        <p:spPr>
          <a:xfrm>
            <a:off x="609600" y="0"/>
            <a:ext cx="10972800" cy="1260000"/>
          </a:xfrm>
          <a:prstGeom prst="rect">
            <a:avLst/>
          </a:prstGeom>
          <a:noFill/>
          <a:ln>
            <a:noFill/>
          </a:ln>
        </p:spPr>
        <p:txBody>
          <a:bodyPr spcFirstLastPara="1" wrap="square" lIns="91425" tIns="45700" rIns="91425" bIns="45700" anchor="b" anchorCtr="0">
            <a:noAutofit/>
          </a:bodyPr>
          <a:lstStyle/>
          <a:p>
            <a:pPr marL="0" lvl="0" indent="0" algn="ctr" rtl="0">
              <a:lnSpc>
                <a:spcPct val="80000"/>
              </a:lnSpc>
              <a:spcBef>
                <a:spcPts val="0"/>
              </a:spcBef>
              <a:spcAft>
                <a:spcPts val="0"/>
              </a:spcAft>
              <a:buClr>
                <a:schemeClr val="dk1"/>
              </a:buClr>
              <a:buSzPts val="6000"/>
              <a:buFont typeface="Times New Roman"/>
              <a:buNone/>
            </a:pPr>
            <a:r>
              <a:rPr lang="en-US" sz="6000">
                <a:solidFill>
                  <a:schemeClr val="dk1"/>
                </a:solidFill>
                <a:latin typeface="Times New Roman"/>
                <a:ea typeface="Times New Roman"/>
                <a:cs typeface="Times New Roman"/>
                <a:sym typeface="Times New Roman"/>
              </a:rPr>
              <a:t>Question For The Audience</a:t>
            </a:r>
            <a:endParaRPr/>
          </a:p>
        </p:txBody>
      </p:sp>
      <p:sp>
        <p:nvSpPr>
          <p:cNvPr id="245" name="Google Shape;245;p35"/>
          <p:cNvSpPr txBox="1">
            <a:spLocks noGrp="1"/>
          </p:cNvSpPr>
          <p:nvPr>
            <p:ph type="body" idx="1"/>
          </p:nvPr>
        </p:nvSpPr>
        <p:spPr>
          <a:xfrm>
            <a:off x="609600" y="1260099"/>
            <a:ext cx="10972800" cy="21282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2400"/>
              <a:buNone/>
            </a:pPr>
            <a:endParaRPr/>
          </a:p>
          <a:p>
            <a:pPr marL="0" lvl="0" indent="0" algn="l" rtl="0">
              <a:spcBef>
                <a:spcPts val="560"/>
              </a:spcBef>
              <a:spcAft>
                <a:spcPts val="0"/>
              </a:spcAft>
              <a:buNone/>
            </a:pPr>
            <a:endParaRPr>
              <a:latin typeface="Times New Roman"/>
              <a:ea typeface="Times New Roman"/>
              <a:cs typeface="Times New Roman"/>
              <a:sym typeface="Times New Roman"/>
            </a:endParaRPr>
          </a:p>
          <a:p>
            <a:pPr marL="457200" lvl="0" indent="-406400" algn="l" rtl="0">
              <a:spcBef>
                <a:spcPts val="560"/>
              </a:spcBef>
              <a:spcAft>
                <a:spcPts val="0"/>
              </a:spcAft>
              <a:buSzPts val="2800"/>
              <a:buFont typeface="Times New Roman"/>
              <a:buChar char="•"/>
            </a:pPr>
            <a:r>
              <a:rPr lang="en-US">
                <a:latin typeface="Times New Roman"/>
                <a:ea typeface="Times New Roman"/>
                <a:cs typeface="Times New Roman"/>
                <a:sym typeface="Times New Roman"/>
              </a:rPr>
              <a:t>Why do you think Node.JS is a competitive service compared to other services despite having only single thread to run everything?</a:t>
            </a:r>
            <a:endParaRPr sz="2800">
              <a:latin typeface="Times New Roman"/>
              <a:ea typeface="Times New Roman"/>
              <a:cs typeface="Times New Roman"/>
              <a:sym typeface="Times New Roman"/>
            </a:endParaRPr>
          </a:p>
          <a:p>
            <a:pPr marL="0" lvl="0" indent="0" algn="l" rtl="0">
              <a:spcBef>
                <a:spcPts val="560"/>
              </a:spcBef>
              <a:spcAft>
                <a:spcPts val="0"/>
              </a:spcAft>
              <a:buNone/>
            </a:pPr>
            <a:endParaRPr/>
          </a:p>
        </p:txBody>
      </p:sp>
      <p:sp>
        <p:nvSpPr>
          <p:cNvPr id="246" name="Google Shape;246;p35"/>
          <p:cNvSpPr txBox="1"/>
          <p:nvPr/>
        </p:nvSpPr>
        <p:spPr>
          <a:xfrm>
            <a:off x="609600" y="3550750"/>
            <a:ext cx="10428900" cy="2637600"/>
          </a:xfrm>
          <a:prstGeom prst="rect">
            <a:avLst/>
          </a:prstGeom>
          <a:noFill/>
          <a:ln>
            <a:noFill/>
          </a:ln>
        </p:spPr>
        <p:txBody>
          <a:bodyPr spcFirstLastPara="1" wrap="square" lIns="91425" tIns="91425" rIns="91425" bIns="91425" anchor="t" anchorCtr="0">
            <a:noAutofit/>
          </a:bodyPr>
          <a:lstStyle/>
          <a:p>
            <a:pPr marL="914400" lvl="0" indent="-317500" algn="l" rtl="0">
              <a:spcBef>
                <a:spcPts val="0"/>
              </a:spcBef>
              <a:spcAft>
                <a:spcPts val="0"/>
              </a:spcAft>
              <a:buSzPts val="1400"/>
              <a:buFont typeface="Times New Roman"/>
              <a:buChar char="●"/>
            </a:pPr>
            <a:r>
              <a:rPr lang="en-US" sz="2400">
                <a:latin typeface="Times New Roman"/>
                <a:ea typeface="Times New Roman"/>
                <a:cs typeface="Times New Roman"/>
                <a:sym typeface="Times New Roman"/>
              </a:rPr>
              <a:t>Answer: Non-blocking I/O feature and event-loop handling</a:t>
            </a:r>
            <a:endParaRPr>
              <a:latin typeface="Times New Roman"/>
              <a:ea typeface="Times New Roman"/>
              <a:cs typeface="Times New Roman"/>
              <a:sym typeface="Times New Roman"/>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46"/>
                                        </p:tgtEl>
                                        <p:attrNameLst>
                                          <p:attrName>style.visibility</p:attrName>
                                        </p:attrNameLst>
                                      </p:cBhvr>
                                      <p:to>
                                        <p:strVal val="visible"/>
                                      </p:to>
                                    </p:set>
                                    <p:animEffect transition="in" filter="fade">
                                      <p:cBhvr>
                                        <p:cTn id="7" dur="1000"/>
                                        <p:tgtEl>
                                          <p:spTgt spid="2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36"/>
          <p:cNvSpPr txBox="1">
            <a:spLocks noGrp="1"/>
          </p:cNvSpPr>
          <p:nvPr>
            <p:ph type="title"/>
          </p:nvPr>
        </p:nvSpPr>
        <p:spPr>
          <a:xfrm>
            <a:off x="609600" y="0"/>
            <a:ext cx="10972800" cy="1260000"/>
          </a:xfrm>
          <a:prstGeom prst="rect">
            <a:avLst/>
          </a:prstGeom>
          <a:noFill/>
          <a:ln>
            <a:noFill/>
          </a:ln>
        </p:spPr>
        <p:txBody>
          <a:bodyPr spcFirstLastPara="1" wrap="square" lIns="91425" tIns="45700" rIns="91425" bIns="45700" anchor="b" anchorCtr="0">
            <a:noAutofit/>
          </a:bodyPr>
          <a:lstStyle/>
          <a:p>
            <a:pPr marL="0" lvl="0" indent="0" algn="ctr" rtl="0">
              <a:lnSpc>
                <a:spcPct val="80000"/>
              </a:lnSpc>
              <a:spcBef>
                <a:spcPts val="0"/>
              </a:spcBef>
              <a:spcAft>
                <a:spcPts val="0"/>
              </a:spcAft>
              <a:buClr>
                <a:schemeClr val="dk1"/>
              </a:buClr>
              <a:buSzPts val="6000"/>
              <a:buFont typeface="Times New Roman"/>
              <a:buNone/>
            </a:pPr>
            <a:r>
              <a:rPr lang="en-US" sz="6000">
                <a:solidFill>
                  <a:schemeClr val="dk1"/>
                </a:solidFill>
                <a:latin typeface="Times New Roman"/>
                <a:ea typeface="Times New Roman"/>
                <a:cs typeface="Times New Roman"/>
                <a:sym typeface="Times New Roman"/>
              </a:rPr>
              <a:t>V8 Engine</a:t>
            </a:r>
            <a:endParaRPr/>
          </a:p>
        </p:txBody>
      </p:sp>
      <p:sp>
        <p:nvSpPr>
          <p:cNvPr id="253" name="Google Shape;253;p36"/>
          <p:cNvSpPr txBox="1">
            <a:spLocks noGrp="1"/>
          </p:cNvSpPr>
          <p:nvPr>
            <p:ph type="body" idx="1"/>
          </p:nvPr>
        </p:nvSpPr>
        <p:spPr>
          <a:xfrm>
            <a:off x="609600" y="1260088"/>
            <a:ext cx="10972800" cy="5475300"/>
          </a:xfrm>
          <a:prstGeom prst="rect">
            <a:avLst/>
          </a:prstGeom>
          <a:noFill/>
          <a:ln>
            <a:noFill/>
          </a:ln>
        </p:spPr>
        <p:txBody>
          <a:bodyPr spcFirstLastPara="1" wrap="square" lIns="91425" tIns="45700" rIns="91425" bIns="45700" anchor="t" anchorCtr="0">
            <a:noAutofit/>
          </a:bodyPr>
          <a:lstStyle/>
          <a:p>
            <a:pPr marL="0" lvl="0" indent="0" algn="l" rtl="0">
              <a:spcBef>
                <a:spcPts val="480"/>
              </a:spcBef>
              <a:spcAft>
                <a:spcPts val="0"/>
              </a:spcAft>
              <a:buNone/>
            </a:pPr>
            <a:endParaRPr/>
          </a:p>
          <a:p>
            <a:pPr marL="342900" lvl="0" indent="-342900" algn="l" rtl="0">
              <a:spcBef>
                <a:spcPts val="480"/>
              </a:spcBef>
              <a:spcAft>
                <a:spcPts val="0"/>
              </a:spcAft>
              <a:buSzPts val="2400"/>
              <a:buChar char="•"/>
            </a:pPr>
            <a:r>
              <a:rPr lang="en-US"/>
              <a:t>V8 Engine is an open-source JavaScript engine build using C++.V8 to Java script is more like Oracle JRE to Java</a:t>
            </a:r>
            <a:endParaRPr/>
          </a:p>
          <a:p>
            <a:pPr marL="342900" lvl="0" indent="0" algn="l" rtl="0">
              <a:spcBef>
                <a:spcPts val="480"/>
              </a:spcBef>
              <a:spcAft>
                <a:spcPts val="0"/>
              </a:spcAft>
              <a:buNone/>
            </a:pPr>
            <a:endParaRPr/>
          </a:p>
          <a:p>
            <a:pPr marL="342900" lvl="0" indent="-342900" algn="l" rtl="0">
              <a:spcBef>
                <a:spcPts val="480"/>
              </a:spcBef>
              <a:spcAft>
                <a:spcPts val="0"/>
              </a:spcAft>
              <a:buSzPts val="2400"/>
              <a:buChar char="•"/>
            </a:pPr>
            <a:r>
              <a:rPr lang="en-US"/>
              <a:t>As a JavaScript engine, V8 was originally used in Google Chrome browser. It was released and open source with the first release of chrome. Now it has many other users besides chrome. Such as nodejs, Deno,etc.</a:t>
            </a:r>
            <a:endParaRPr/>
          </a:p>
          <a:p>
            <a:pPr marL="342900" lvl="0" indent="0" algn="l" rtl="0">
              <a:spcBef>
                <a:spcPts val="480"/>
              </a:spcBef>
              <a:spcAft>
                <a:spcPts val="0"/>
              </a:spcAft>
              <a:buNone/>
            </a:pPr>
            <a:endParaRPr/>
          </a:p>
          <a:p>
            <a:pPr marL="342900" lvl="0" indent="-342900" algn="l" rtl="0">
              <a:spcBef>
                <a:spcPts val="480"/>
              </a:spcBef>
              <a:spcAft>
                <a:spcPts val="0"/>
              </a:spcAft>
              <a:buSzPts val="2400"/>
              <a:buChar char="•"/>
            </a:pPr>
            <a:r>
              <a:rPr lang="en-US"/>
              <a:t>Unlike the traditional “compile parse execute” process, V8 is more like a hybrid system. First, it interprets, and if necessary switch to a JIT.</a:t>
            </a:r>
            <a:endParaRPr/>
          </a:p>
          <a:p>
            <a:pPr marL="0" lvl="0" indent="0" algn="l" rtl="0">
              <a:spcBef>
                <a:spcPts val="480"/>
              </a:spcBef>
              <a:spcAft>
                <a:spcPts val="0"/>
              </a:spcAft>
              <a:buNone/>
            </a:pPr>
            <a:endParaRPr/>
          </a:p>
          <a:p>
            <a:pPr marL="342900" lvl="0" indent="-342900" algn="l" rtl="0">
              <a:lnSpc>
                <a:spcPct val="90000"/>
              </a:lnSpc>
              <a:spcBef>
                <a:spcPts val="560"/>
              </a:spcBef>
              <a:spcAft>
                <a:spcPts val="0"/>
              </a:spcAft>
              <a:buSzPts val="2400"/>
              <a:buFont typeface="Times New Roman"/>
              <a:buChar char="•"/>
            </a:pPr>
            <a:r>
              <a:rPr lang="en-US">
                <a:latin typeface="Times New Roman"/>
                <a:ea typeface="Times New Roman"/>
                <a:cs typeface="Times New Roman"/>
                <a:sym typeface="Times New Roman"/>
              </a:rPr>
              <a:t>Source: [9]</a:t>
            </a: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37"/>
          <p:cNvSpPr txBox="1">
            <a:spLocks noGrp="1"/>
          </p:cNvSpPr>
          <p:nvPr>
            <p:ph type="title"/>
          </p:nvPr>
        </p:nvSpPr>
        <p:spPr>
          <a:xfrm>
            <a:off x="553000" y="0"/>
            <a:ext cx="10972800" cy="1260000"/>
          </a:xfrm>
          <a:prstGeom prst="rect">
            <a:avLst/>
          </a:prstGeom>
          <a:noFill/>
          <a:ln>
            <a:noFill/>
          </a:ln>
        </p:spPr>
        <p:txBody>
          <a:bodyPr spcFirstLastPara="1" wrap="square" lIns="91425" tIns="45700" rIns="91425" bIns="45700" anchor="b" anchorCtr="0">
            <a:noAutofit/>
          </a:bodyPr>
          <a:lstStyle/>
          <a:p>
            <a:pPr marL="0" lvl="0" indent="0" algn="ctr" rtl="0">
              <a:lnSpc>
                <a:spcPct val="80000"/>
              </a:lnSpc>
              <a:spcBef>
                <a:spcPts val="0"/>
              </a:spcBef>
              <a:spcAft>
                <a:spcPts val="0"/>
              </a:spcAft>
              <a:buClr>
                <a:schemeClr val="dk1"/>
              </a:buClr>
              <a:buSzPts val="6000"/>
              <a:buFont typeface="Times New Roman"/>
              <a:buNone/>
            </a:pPr>
            <a:r>
              <a:rPr lang="en-US" sz="6000">
                <a:solidFill>
                  <a:schemeClr val="dk1"/>
                </a:solidFill>
                <a:latin typeface="Times New Roman"/>
                <a:ea typeface="Times New Roman"/>
                <a:cs typeface="Times New Roman"/>
                <a:sym typeface="Times New Roman"/>
              </a:rPr>
              <a:t>Ignition Interpreter</a:t>
            </a:r>
            <a:endParaRPr/>
          </a:p>
        </p:txBody>
      </p:sp>
      <p:sp>
        <p:nvSpPr>
          <p:cNvPr id="260" name="Google Shape;260;p37"/>
          <p:cNvSpPr txBox="1">
            <a:spLocks noGrp="1"/>
          </p:cNvSpPr>
          <p:nvPr>
            <p:ph type="body" idx="1"/>
          </p:nvPr>
        </p:nvSpPr>
        <p:spPr>
          <a:xfrm>
            <a:off x="609600" y="1260088"/>
            <a:ext cx="10972800" cy="5475300"/>
          </a:xfrm>
          <a:prstGeom prst="rect">
            <a:avLst/>
          </a:prstGeom>
          <a:noFill/>
          <a:ln>
            <a:noFill/>
          </a:ln>
        </p:spPr>
        <p:txBody>
          <a:bodyPr spcFirstLastPara="1" wrap="square" lIns="91425" tIns="45700" rIns="91425" bIns="45700" anchor="t" anchorCtr="0">
            <a:noAutofit/>
          </a:bodyPr>
          <a:lstStyle/>
          <a:p>
            <a:pPr marL="342900" lvl="0" indent="0" algn="l" rtl="0">
              <a:spcBef>
                <a:spcPts val="480"/>
              </a:spcBef>
              <a:spcAft>
                <a:spcPts val="0"/>
              </a:spcAft>
              <a:buNone/>
            </a:pPr>
            <a:endParaRPr/>
          </a:p>
          <a:p>
            <a:pPr marL="342900" lvl="0" indent="-368300" algn="l" rtl="0">
              <a:spcBef>
                <a:spcPts val="480"/>
              </a:spcBef>
              <a:spcAft>
                <a:spcPts val="0"/>
              </a:spcAft>
              <a:buSzPts val="2800"/>
              <a:buChar char="•"/>
            </a:pPr>
            <a:r>
              <a:rPr lang="en-US"/>
              <a:t>Although V8 engine has lots of advantages, however, the code is initially compiled by a baseline compiler, which generate non-optimized machine code. What’s more, even if the code is only executed only once, the JITed machine code can consume a significant amount of memory.</a:t>
            </a:r>
            <a:endParaRPr/>
          </a:p>
          <a:p>
            <a:pPr marL="342900" lvl="0" indent="0" algn="l" rtl="0">
              <a:spcBef>
                <a:spcPts val="480"/>
              </a:spcBef>
              <a:spcAft>
                <a:spcPts val="0"/>
              </a:spcAft>
              <a:buNone/>
            </a:pPr>
            <a:endParaRPr/>
          </a:p>
          <a:p>
            <a:pPr marL="342900" lvl="0" indent="-342900" algn="l" rtl="0">
              <a:spcBef>
                <a:spcPts val="480"/>
              </a:spcBef>
              <a:spcAft>
                <a:spcPts val="0"/>
              </a:spcAft>
              <a:buSzPts val="2400"/>
              <a:buChar char="•"/>
            </a:pPr>
            <a:r>
              <a:rPr lang="en-US"/>
              <a:t>Based on this, Ignition was designed to reduce the memory footprint of mobile devices. Previously, code generated by the full CodeGen benchmark compiler takes up almost one-third of Chrome browser's heap memory. This leaves little memory space for the actual data of the application</a:t>
            </a:r>
            <a:endParaRPr/>
          </a:p>
          <a:p>
            <a:pPr marL="0" lvl="0" indent="0" algn="l" rtl="0">
              <a:spcBef>
                <a:spcPts val="480"/>
              </a:spcBef>
              <a:spcAft>
                <a:spcPts val="0"/>
              </a:spcAft>
              <a:buClr>
                <a:schemeClr val="dk1"/>
              </a:buClr>
              <a:buSzPts val="1100"/>
              <a:buFont typeface="Arial"/>
              <a:buNone/>
            </a:pPr>
            <a:endParaRPr/>
          </a:p>
          <a:p>
            <a:pPr marL="457200" lvl="0" indent="-381000" algn="l" rtl="0">
              <a:spcBef>
                <a:spcPts val="480"/>
              </a:spcBef>
              <a:spcAft>
                <a:spcPts val="0"/>
              </a:spcAft>
              <a:buSzPts val="2400"/>
              <a:buChar char="•"/>
            </a:pPr>
            <a:r>
              <a:rPr lang="en-US"/>
              <a:t>Source: </a:t>
            </a:r>
            <a:r>
              <a:rPr lang="en-US" sz="2800"/>
              <a:t>[10]</a:t>
            </a:r>
            <a:endParaRPr sz="280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38"/>
          <p:cNvSpPr txBox="1">
            <a:spLocks noGrp="1"/>
          </p:cNvSpPr>
          <p:nvPr>
            <p:ph type="title"/>
          </p:nvPr>
        </p:nvSpPr>
        <p:spPr>
          <a:xfrm>
            <a:off x="0" y="0"/>
            <a:ext cx="12192000" cy="1260000"/>
          </a:xfrm>
          <a:prstGeom prst="rect">
            <a:avLst/>
          </a:prstGeom>
          <a:noFill/>
          <a:ln>
            <a:noFill/>
          </a:ln>
        </p:spPr>
        <p:txBody>
          <a:bodyPr spcFirstLastPara="1" wrap="square" lIns="91425" tIns="45700" rIns="91425" bIns="45700" anchor="b" anchorCtr="0">
            <a:noAutofit/>
          </a:bodyPr>
          <a:lstStyle/>
          <a:p>
            <a:pPr marL="0" lvl="0" indent="0" algn="ctr" rtl="0">
              <a:lnSpc>
                <a:spcPct val="80000"/>
              </a:lnSpc>
              <a:spcBef>
                <a:spcPts val="0"/>
              </a:spcBef>
              <a:spcAft>
                <a:spcPts val="0"/>
              </a:spcAft>
              <a:buClr>
                <a:schemeClr val="dk1"/>
              </a:buClr>
              <a:buSzPts val="6000"/>
              <a:buFont typeface="Times New Roman"/>
              <a:buNone/>
            </a:pPr>
            <a:r>
              <a:rPr lang="en-US" sz="6000">
                <a:solidFill>
                  <a:schemeClr val="dk1"/>
                </a:solidFill>
                <a:latin typeface="Times New Roman"/>
                <a:ea typeface="Times New Roman"/>
                <a:cs typeface="Times New Roman"/>
                <a:sym typeface="Times New Roman"/>
              </a:rPr>
              <a:t>Ignition Interpreter Using TurboFan</a:t>
            </a:r>
            <a:endParaRPr/>
          </a:p>
        </p:txBody>
      </p:sp>
      <p:sp>
        <p:nvSpPr>
          <p:cNvPr id="267" name="Google Shape;267;p38"/>
          <p:cNvSpPr txBox="1">
            <a:spLocks noGrp="1"/>
          </p:cNvSpPr>
          <p:nvPr>
            <p:ph type="body" idx="1"/>
          </p:nvPr>
        </p:nvSpPr>
        <p:spPr>
          <a:xfrm>
            <a:off x="0" y="1260000"/>
            <a:ext cx="6533400" cy="5760300"/>
          </a:xfrm>
          <a:prstGeom prst="rect">
            <a:avLst/>
          </a:prstGeom>
          <a:noFill/>
          <a:ln>
            <a:noFill/>
          </a:ln>
        </p:spPr>
        <p:txBody>
          <a:bodyPr spcFirstLastPara="1" wrap="square" lIns="91425" tIns="45700" rIns="91425" bIns="45700" anchor="t" anchorCtr="0">
            <a:noAutofit/>
          </a:bodyPr>
          <a:lstStyle/>
          <a:p>
            <a:pPr marL="457200" lvl="0" indent="-381000" algn="l" rtl="0">
              <a:spcBef>
                <a:spcPts val="480"/>
              </a:spcBef>
              <a:spcAft>
                <a:spcPts val="0"/>
              </a:spcAft>
              <a:buSzPts val="2400"/>
              <a:buChar char="•"/>
            </a:pPr>
            <a:r>
              <a:rPr lang="en-US"/>
              <a:t>TurboFan is a new optimizing compiler, that “creates optimal interaction with the V8 runtime engine and other generated code”.</a:t>
            </a:r>
            <a:endParaRPr/>
          </a:p>
          <a:p>
            <a:pPr marL="342900" lvl="0" indent="0" algn="l" rtl="0">
              <a:spcBef>
                <a:spcPts val="480"/>
              </a:spcBef>
              <a:spcAft>
                <a:spcPts val="0"/>
              </a:spcAft>
              <a:buNone/>
            </a:pPr>
            <a:endParaRPr/>
          </a:p>
          <a:p>
            <a:pPr marL="457200" lvl="0" indent="-381000" algn="l" rtl="0">
              <a:spcBef>
                <a:spcPts val="480"/>
              </a:spcBef>
              <a:spcAft>
                <a:spcPts val="0"/>
              </a:spcAft>
              <a:buSzPts val="2400"/>
              <a:buChar char="•"/>
            </a:pPr>
            <a:r>
              <a:rPr lang="en-US"/>
              <a:t>“The Ignition interpreter uses TurboFan’s low-level, architecture-independent macro-assembly instructions to generate bytecode handlers for each opcode.”</a:t>
            </a:r>
            <a:endParaRPr/>
          </a:p>
          <a:p>
            <a:pPr marL="342900" lvl="0" indent="0" algn="l" rtl="0">
              <a:spcBef>
                <a:spcPts val="480"/>
              </a:spcBef>
              <a:spcAft>
                <a:spcPts val="0"/>
              </a:spcAft>
              <a:buNone/>
            </a:pPr>
            <a:endParaRPr/>
          </a:p>
          <a:p>
            <a:pPr marL="457200" lvl="0" indent="-381000" algn="l" rtl="0">
              <a:spcBef>
                <a:spcPts val="480"/>
              </a:spcBef>
              <a:spcAft>
                <a:spcPts val="0"/>
              </a:spcAft>
              <a:buSzPts val="2400"/>
              <a:buChar char="•"/>
            </a:pPr>
            <a:r>
              <a:rPr lang="en-US"/>
              <a:t>Turbofan compiles instructions into the target architecture, in which low-level instruction selection and machine register allocation are performed.</a:t>
            </a:r>
            <a:endParaRPr/>
          </a:p>
        </p:txBody>
      </p:sp>
      <p:pic>
        <p:nvPicPr>
          <p:cNvPr id="268" name="Google Shape;268;p38"/>
          <p:cNvPicPr preferRelativeResize="0"/>
          <p:nvPr/>
        </p:nvPicPr>
        <p:blipFill>
          <a:blip r:embed="rId3">
            <a:alphaModFix/>
          </a:blip>
          <a:stretch>
            <a:fillRect/>
          </a:stretch>
        </p:blipFill>
        <p:spPr>
          <a:xfrm>
            <a:off x="6533400" y="1260000"/>
            <a:ext cx="5658600" cy="3524997"/>
          </a:xfrm>
          <a:prstGeom prst="rect">
            <a:avLst/>
          </a:prstGeom>
          <a:noFill/>
          <a:ln>
            <a:noFill/>
          </a:ln>
        </p:spPr>
      </p:pic>
      <p:sp>
        <p:nvSpPr>
          <p:cNvPr id="269" name="Google Shape;269;p38"/>
          <p:cNvSpPr txBox="1"/>
          <p:nvPr/>
        </p:nvSpPr>
        <p:spPr>
          <a:xfrm>
            <a:off x="6533400" y="4785000"/>
            <a:ext cx="5009400" cy="1034700"/>
          </a:xfrm>
          <a:prstGeom prst="rect">
            <a:avLst/>
          </a:prstGeom>
          <a:noFill/>
          <a:ln>
            <a:noFill/>
          </a:ln>
        </p:spPr>
        <p:txBody>
          <a:bodyPr spcFirstLastPara="1" wrap="square" lIns="91425" tIns="91425" rIns="91425" bIns="91425" anchor="t" anchorCtr="0">
            <a:noAutofit/>
          </a:bodyPr>
          <a:lstStyle/>
          <a:p>
            <a:pPr marL="457200" lvl="0" indent="-381000" algn="l" rtl="0">
              <a:spcBef>
                <a:spcPts val="480"/>
              </a:spcBef>
              <a:spcAft>
                <a:spcPts val="0"/>
              </a:spcAft>
              <a:buClr>
                <a:schemeClr val="dk1"/>
              </a:buClr>
              <a:buSzPts val="2400"/>
              <a:buFont typeface="Palatino Linotype"/>
              <a:buChar char="●"/>
            </a:pPr>
            <a:r>
              <a:rPr lang="en-US" sz="2400">
                <a:solidFill>
                  <a:schemeClr val="dk1"/>
                </a:solidFill>
                <a:latin typeface="Palatino Linotype"/>
                <a:ea typeface="Palatino Linotype"/>
                <a:cs typeface="Palatino Linotype"/>
                <a:sym typeface="Palatino Linotype"/>
              </a:rPr>
              <a:t>Source: [10]</a:t>
            </a:r>
            <a:endParaRPr sz="2400">
              <a:latin typeface="Palatino Linotype"/>
              <a:ea typeface="Palatino Linotype"/>
              <a:cs typeface="Palatino Linotype"/>
              <a:sym typeface="Palatino Linotype"/>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39"/>
          <p:cNvSpPr txBox="1">
            <a:spLocks noGrp="1"/>
          </p:cNvSpPr>
          <p:nvPr>
            <p:ph type="title"/>
          </p:nvPr>
        </p:nvSpPr>
        <p:spPr>
          <a:xfrm>
            <a:off x="650488" y="0"/>
            <a:ext cx="10891024" cy="925551"/>
          </a:xfrm>
          <a:prstGeom prst="rect">
            <a:avLst/>
          </a:prstGeom>
          <a:noFill/>
          <a:ln>
            <a:noFill/>
          </a:ln>
        </p:spPr>
        <p:txBody>
          <a:bodyPr spcFirstLastPara="1" wrap="square" lIns="91425" tIns="45700" rIns="91425" bIns="45700" anchor="b" anchorCtr="0">
            <a:noAutofit/>
          </a:bodyPr>
          <a:lstStyle/>
          <a:p>
            <a:pPr marL="0" lvl="0" indent="0" algn="ctr" rtl="0">
              <a:lnSpc>
                <a:spcPct val="80000"/>
              </a:lnSpc>
              <a:spcBef>
                <a:spcPts val="0"/>
              </a:spcBef>
              <a:spcAft>
                <a:spcPts val="0"/>
              </a:spcAft>
              <a:buClr>
                <a:schemeClr val="dk1"/>
              </a:buClr>
              <a:buSzPts val="6000"/>
              <a:buFont typeface="Times New Roman"/>
              <a:buNone/>
            </a:pPr>
            <a:r>
              <a:rPr lang="en-US" sz="6000">
                <a:solidFill>
                  <a:schemeClr val="dk1"/>
                </a:solidFill>
                <a:latin typeface="Times New Roman"/>
                <a:ea typeface="Times New Roman"/>
                <a:cs typeface="Times New Roman"/>
                <a:sym typeface="Times New Roman"/>
              </a:rPr>
              <a:t>Node.js advantages</a:t>
            </a:r>
            <a:endParaRPr/>
          </a:p>
        </p:txBody>
      </p:sp>
      <p:sp>
        <p:nvSpPr>
          <p:cNvPr id="276" name="Google Shape;276;p39"/>
          <p:cNvSpPr txBox="1">
            <a:spLocks noGrp="1"/>
          </p:cNvSpPr>
          <p:nvPr>
            <p:ph type="body" idx="1"/>
          </p:nvPr>
        </p:nvSpPr>
        <p:spPr>
          <a:xfrm>
            <a:off x="-12" y="5938027"/>
            <a:ext cx="8921100" cy="925500"/>
          </a:xfrm>
          <a:prstGeom prst="rect">
            <a:avLst/>
          </a:prstGeom>
          <a:noFill/>
          <a:ln>
            <a:noFill/>
          </a:ln>
        </p:spPr>
        <p:txBody>
          <a:bodyPr spcFirstLastPara="1" wrap="square" lIns="91425" tIns="45700" rIns="91425" bIns="45700" anchor="t" anchorCtr="0">
            <a:noAutofit/>
          </a:bodyPr>
          <a:lstStyle/>
          <a:p>
            <a:pPr marL="342900" lvl="0" indent="-317500" algn="l" rtl="0">
              <a:spcBef>
                <a:spcPts val="0"/>
              </a:spcBef>
              <a:spcAft>
                <a:spcPts val="0"/>
              </a:spcAft>
              <a:buClr>
                <a:schemeClr val="dk1"/>
              </a:buClr>
              <a:buSzPts val="2400"/>
              <a:buChar char="•"/>
            </a:pPr>
            <a:r>
              <a:rPr lang="en-US">
                <a:latin typeface="Times New Roman"/>
                <a:ea typeface="Times New Roman"/>
                <a:cs typeface="Times New Roman"/>
                <a:sym typeface="Times New Roman"/>
              </a:rPr>
              <a:t>Source:[2]</a:t>
            </a:r>
            <a:endParaRPr/>
          </a:p>
        </p:txBody>
      </p:sp>
      <p:pic>
        <p:nvPicPr>
          <p:cNvPr id="277" name="Google Shape;277;p39" descr="advantages of node.js"/>
          <p:cNvPicPr preferRelativeResize="0"/>
          <p:nvPr/>
        </p:nvPicPr>
        <p:blipFill rotWithShape="1">
          <a:blip r:embed="rId3">
            <a:alphaModFix/>
          </a:blip>
          <a:srcRect/>
          <a:stretch/>
        </p:blipFill>
        <p:spPr>
          <a:xfrm>
            <a:off x="0" y="919976"/>
            <a:ext cx="8013776" cy="5018048"/>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40"/>
          <p:cNvSpPr txBox="1">
            <a:spLocks noGrp="1"/>
          </p:cNvSpPr>
          <p:nvPr>
            <p:ph type="title"/>
          </p:nvPr>
        </p:nvSpPr>
        <p:spPr>
          <a:xfrm>
            <a:off x="650488" y="0"/>
            <a:ext cx="10891024" cy="925551"/>
          </a:xfrm>
          <a:prstGeom prst="rect">
            <a:avLst/>
          </a:prstGeom>
          <a:noFill/>
          <a:ln>
            <a:noFill/>
          </a:ln>
        </p:spPr>
        <p:txBody>
          <a:bodyPr spcFirstLastPara="1" wrap="square" lIns="91425" tIns="45700" rIns="91425" bIns="45700" anchor="b" anchorCtr="0">
            <a:noAutofit/>
          </a:bodyPr>
          <a:lstStyle/>
          <a:p>
            <a:pPr marL="0" lvl="0" indent="0" algn="ctr" rtl="0">
              <a:lnSpc>
                <a:spcPct val="80000"/>
              </a:lnSpc>
              <a:spcBef>
                <a:spcPts val="0"/>
              </a:spcBef>
              <a:spcAft>
                <a:spcPts val="0"/>
              </a:spcAft>
              <a:buClr>
                <a:schemeClr val="dk1"/>
              </a:buClr>
              <a:buSzPts val="6000"/>
              <a:buFont typeface="Times New Roman"/>
              <a:buNone/>
            </a:pPr>
            <a:r>
              <a:rPr lang="en-US" sz="6000">
                <a:solidFill>
                  <a:schemeClr val="dk1"/>
                </a:solidFill>
                <a:latin typeface="Times New Roman"/>
                <a:ea typeface="Times New Roman"/>
                <a:cs typeface="Times New Roman"/>
                <a:sym typeface="Times New Roman"/>
              </a:rPr>
              <a:t>Node.js Advantages</a:t>
            </a:r>
            <a:endParaRPr/>
          </a:p>
        </p:txBody>
      </p:sp>
      <p:sp>
        <p:nvSpPr>
          <p:cNvPr id="284" name="Google Shape;284;p40"/>
          <p:cNvSpPr txBox="1">
            <a:spLocks noGrp="1"/>
          </p:cNvSpPr>
          <p:nvPr>
            <p:ph type="body" idx="1"/>
          </p:nvPr>
        </p:nvSpPr>
        <p:spPr>
          <a:xfrm>
            <a:off x="2842051" y="5932448"/>
            <a:ext cx="11634000" cy="925500"/>
          </a:xfrm>
          <a:prstGeom prst="rect">
            <a:avLst/>
          </a:prstGeom>
          <a:noFill/>
          <a:ln>
            <a:noFill/>
          </a:ln>
        </p:spPr>
        <p:txBody>
          <a:bodyPr spcFirstLastPara="1" wrap="square" lIns="91425" tIns="45700" rIns="91425" bIns="45700" anchor="t" anchorCtr="0">
            <a:noAutofit/>
          </a:bodyPr>
          <a:lstStyle/>
          <a:p>
            <a:pPr marL="342900" lvl="0" indent="-317500" algn="l" rtl="0">
              <a:lnSpc>
                <a:spcPct val="90000"/>
              </a:lnSpc>
              <a:spcBef>
                <a:spcPts val="0"/>
              </a:spcBef>
              <a:spcAft>
                <a:spcPts val="0"/>
              </a:spcAft>
              <a:buClr>
                <a:schemeClr val="dk1"/>
              </a:buClr>
              <a:buSzPts val="2400"/>
              <a:buChar char="•"/>
            </a:pPr>
            <a:r>
              <a:rPr lang="en-US">
                <a:latin typeface="Times New Roman"/>
                <a:ea typeface="Times New Roman"/>
                <a:cs typeface="Times New Roman"/>
                <a:sym typeface="Times New Roman"/>
              </a:rPr>
              <a:t>Source: [4]</a:t>
            </a:r>
            <a:endParaRPr/>
          </a:p>
        </p:txBody>
      </p:sp>
      <p:pic>
        <p:nvPicPr>
          <p:cNvPr id="285" name="Google Shape;285;p40" descr="full stack javascript tools"/>
          <p:cNvPicPr preferRelativeResize="0"/>
          <p:nvPr/>
        </p:nvPicPr>
        <p:blipFill rotWithShape="1">
          <a:blip r:embed="rId3">
            <a:alphaModFix/>
          </a:blip>
          <a:srcRect/>
          <a:stretch/>
        </p:blipFill>
        <p:spPr>
          <a:xfrm>
            <a:off x="2842054" y="988540"/>
            <a:ext cx="6507892" cy="4880919"/>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41"/>
          <p:cNvSpPr txBox="1">
            <a:spLocks noGrp="1"/>
          </p:cNvSpPr>
          <p:nvPr>
            <p:ph type="title"/>
          </p:nvPr>
        </p:nvSpPr>
        <p:spPr>
          <a:xfrm>
            <a:off x="609600" y="0"/>
            <a:ext cx="10972800" cy="1260088"/>
          </a:xfrm>
          <a:prstGeom prst="rect">
            <a:avLst/>
          </a:prstGeom>
          <a:noFill/>
          <a:ln>
            <a:noFill/>
          </a:ln>
        </p:spPr>
        <p:txBody>
          <a:bodyPr spcFirstLastPara="1" wrap="square" lIns="91425" tIns="45700" rIns="91425" bIns="45700" anchor="b" anchorCtr="0">
            <a:noAutofit/>
          </a:bodyPr>
          <a:lstStyle/>
          <a:p>
            <a:pPr marL="0" lvl="0" indent="0" algn="ctr" rtl="0">
              <a:lnSpc>
                <a:spcPct val="80000"/>
              </a:lnSpc>
              <a:spcBef>
                <a:spcPts val="0"/>
              </a:spcBef>
              <a:spcAft>
                <a:spcPts val="0"/>
              </a:spcAft>
              <a:buClr>
                <a:schemeClr val="dk1"/>
              </a:buClr>
              <a:buSzPts val="6000"/>
              <a:buFont typeface="Times New Roman"/>
              <a:buNone/>
            </a:pPr>
            <a:r>
              <a:rPr lang="en-US" sz="6000">
                <a:solidFill>
                  <a:schemeClr val="dk1"/>
                </a:solidFill>
                <a:latin typeface="Times New Roman"/>
                <a:ea typeface="Times New Roman"/>
                <a:cs typeface="Times New Roman"/>
                <a:sym typeface="Times New Roman"/>
              </a:rPr>
              <a:t>Node.js Used Heavily in Industry</a:t>
            </a:r>
            <a:endParaRPr/>
          </a:p>
        </p:txBody>
      </p:sp>
      <p:sp>
        <p:nvSpPr>
          <p:cNvPr id="292" name="Google Shape;292;p41"/>
          <p:cNvSpPr txBox="1">
            <a:spLocks noGrp="1"/>
          </p:cNvSpPr>
          <p:nvPr>
            <p:ph type="body" idx="1"/>
          </p:nvPr>
        </p:nvSpPr>
        <p:spPr>
          <a:xfrm>
            <a:off x="609600" y="1260088"/>
            <a:ext cx="10972800" cy="5475249"/>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560"/>
              </a:spcBef>
              <a:spcAft>
                <a:spcPts val="0"/>
              </a:spcAft>
              <a:buNone/>
            </a:pPr>
            <a:endParaRPr>
              <a:latin typeface="Times New Roman"/>
              <a:ea typeface="Times New Roman"/>
              <a:cs typeface="Times New Roman"/>
              <a:sym typeface="Times New Roman"/>
            </a:endParaRPr>
          </a:p>
          <a:p>
            <a:pPr marL="342900" lvl="0" indent="0" algn="l" rtl="0">
              <a:lnSpc>
                <a:spcPct val="90000"/>
              </a:lnSpc>
              <a:spcBef>
                <a:spcPts val="560"/>
              </a:spcBef>
              <a:spcAft>
                <a:spcPts val="0"/>
              </a:spcAft>
              <a:buNone/>
            </a:pPr>
            <a:endParaRPr>
              <a:latin typeface="Times New Roman"/>
              <a:ea typeface="Times New Roman"/>
              <a:cs typeface="Times New Roman"/>
              <a:sym typeface="Times New Roman"/>
            </a:endParaRPr>
          </a:p>
          <a:p>
            <a:pPr marL="342900" lvl="0" indent="0" algn="l" rtl="0">
              <a:lnSpc>
                <a:spcPct val="90000"/>
              </a:lnSpc>
              <a:spcBef>
                <a:spcPts val="560"/>
              </a:spcBef>
              <a:spcAft>
                <a:spcPts val="0"/>
              </a:spcAft>
              <a:buNone/>
            </a:pPr>
            <a:endParaRPr>
              <a:latin typeface="Times New Roman"/>
              <a:ea typeface="Times New Roman"/>
              <a:cs typeface="Times New Roman"/>
              <a:sym typeface="Times New Roman"/>
            </a:endParaRPr>
          </a:p>
          <a:p>
            <a:pPr marL="342900" lvl="0" indent="-317500" algn="l" rtl="0">
              <a:lnSpc>
                <a:spcPct val="90000"/>
              </a:lnSpc>
              <a:spcBef>
                <a:spcPts val="560"/>
              </a:spcBef>
              <a:spcAft>
                <a:spcPts val="0"/>
              </a:spcAft>
              <a:buClr>
                <a:schemeClr val="dk1"/>
              </a:buClr>
              <a:buSzPts val="2400"/>
              <a:buChar char="•"/>
            </a:pPr>
            <a:r>
              <a:rPr lang="en-US">
                <a:latin typeface="Times New Roman"/>
                <a:ea typeface="Times New Roman"/>
                <a:cs typeface="Times New Roman"/>
                <a:sym typeface="Times New Roman"/>
              </a:rPr>
              <a:t>The Node.js foundation claimed in 2015 that 98% of fortune 500 companies use Node regularly </a:t>
            </a:r>
            <a:r>
              <a:rPr lang="en-US" sz="2800">
                <a:latin typeface="Times New Roman"/>
                <a:ea typeface="Times New Roman"/>
                <a:cs typeface="Times New Roman"/>
                <a:sym typeface="Times New Roman"/>
              </a:rPr>
              <a:t>[5]</a:t>
            </a:r>
            <a:endParaRPr/>
          </a:p>
          <a:p>
            <a:pPr marL="342900" lvl="0" indent="-165100" algn="l" rtl="0">
              <a:lnSpc>
                <a:spcPct val="90000"/>
              </a:lnSpc>
              <a:spcBef>
                <a:spcPts val="560"/>
              </a:spcBef>
              <a:spcAft>
                <a:spcPts val="0"/>
              </a:spcAft>
              <a:buClr>
                <a:schemeClr val="dk1"/>
              </a:buClr>
              <a:buSzPts val="2800"/>
              <a:buNone/>
            </a:pPr>
            <a:endParaRPr>
              <a:latin typeface="Times New Roman"/>
              <a:ea typeface="Times New Roman"/>
              <a:cs typeface="Times New Roman"/>
              <a:sym typeface="Times New Roman"/>
            </a:endParaRPr>
          </a:p>
          <a:p>
            <a:pPr marL="342900" lvl="0" indent="-317500" algn="l" rtl="0">
              <a:lnSpc>
                <a:spcPct val="90000"/>
              </a:lnSpc>
              <a:spcBef>
                <a:spcPts val="560"/>
              </a:spcBef>
              <a:spcAft>
                <a:spcPts val="0"/>
              </a:spcAft>
              <a:buClr>
                <a:schemeClr val="dk1"/>
              </a:buClr>
              <a:buSzPts val="2400"/>
              <a:buChar char="•"/>
            </a:pPr>
            <a:r>
              <a:rPr lang="en-US">
                <a:latin typeface="Times New Roman"/>
                <a:ea typeface="Times New Roman"/>
                <a:cs typeface="Times New Roman"/>
                <a:sym typeface="Times New Roman"/>
              </a:rPr>
              <a:t>Netflix, Uber, and LinkedIn have used node.js to improve user performance </a:t>
            </a:r>
            <a:r>
              <a:rPr lang="en-US" sz="2800">
                <a:latin typeface="Times New Roman"/>
                <a:ea typeface="Times New Roman"/>
                <a:cs typeface="Times New Roman"/>
                <a:sym typeface="Times New Roman"/>
              </a:rPr>
              <a:t>[4]</a:t>
            </a:r>
            <a:endParaRPr/>
          </a:p>
          <a:p>
            <a:pPr marL="0" lvl="0" indent="0" algn="l" rtl="0">
              <a:lnSpc>
                <a:spcPct val="90000"/>
              </a:lnSpc>
              <a:spcBef>
                <a:spcPts val="560"/>
              </a:spcBef>
              <a:spcAft>
                <a:spcPts val="0"/>
              </a:spcAft>
              <a:buClr>
                <a:schemeClr val="dk1"/>
              </a:buClr>
              <a:buSzPts val="2800"/>
              <a:buNone/>
            </a:pPr>
            <a:endParaRPr sz="2800">
              <a:latin typeface="Times New Roman"/>
              <a:ea typeface="Times New Roman"/>
              <a:cs typeface="Times New Roman"/>
              <a:sym typeface="Times New Roman"/>
            </a:endParaRPr>
          </a:p>
          <a:p>
            <a:pPr marL="342900" lvl="0" indent="0" algn="l" rtl="0">
              <a:lnSpc>
                <a:spcPct val="90000"/>
              </a:lnSpc>
              <a:spcBef>
                <a:spcPts val="560"/>
              </a:spcBef>
              <a:spcAft>
                <a:spcPts val="0"/>
              </a:spcAft>
              <a:buNone/>
            </a:pPr>
            <a:endParaRPr sz="2800">
              <a:latin typeface="Times New Roman"/>
              <a:ea typeface="Times New Roman"/>
              <a:cs typeface="Times New Roman"/>
              <a:sym typeface="Times New Roman"/>
            </a:endParaRPr>
          </a:p>
          <a:p>
            <a:pPr marL="342900" lvl="0" indent="-165100" algn="l" rtl="0">
              <a:lnSpc>
                <a:spcPct val="90000"/>
              </a:lnSpc>
              <a:spcBef>
                <a:spcPts val="560"/>
              </a:spcBef>
              <a:spcAft>
                <a:spcPts val="0"/>
              </a:spcAft>
              <a:buClr>
                <a:schemeClr val="dk1"/>
              </a:buClr>
              <a:buSzPts val="2800"/>
              <a:buNone/>
            </a:pPr>
            <a:endParaRPr sz="2800">
              <a:latin typeface="Times New Roman"/>
              <a:ea typeface="Times New Roman"/>
              <a:cs typeface="Times New Roman"/>
              <a:sym typeface="Times New Roman"/>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42"/>
          <p:cNvSpPr txBox="1">
            <a:spLocks noGrp="1"/>
          </p:cNvSpPr>
          <p:nvPr>
            <p:ph type="title"/>
          </p:nvPr>
        </p:nvSpPr>
        <p:spPr>
          <a:xfrm>
            <a:off x="609600" y="0"/>
            <a:ext cx="10972800" cy="1260088"/>
          </a:xfrm>
          <a:prstGeom prst="rect">
            <a:avLst/>
          </a:prstGeom>
          <a:noFill/>
          <a:ln>
            <a:noFill/>
          </a:ln>
        </p:spPr>
        <p:txBody>
          <a:bodyPr spcFirstLastPara="1" wrap="square" lIns="91425" tIns="45700" rIns="91425" bIns="45700" anchor="b" anchorCtr="0">
            <a:noAutofit/>
          </a:bodyPr>
          <a:lstStyle/>
          <a:p>
            <a:pPr marL="0" lvl="0" indent="0" algn="ctr" rtl="0">
              <a:lnSpc>
                <a:spcPct val="80000"/>
              </a:lnSpc>
              <a:spcBef>
                <a:spcPts val="0"/>
              </a:spcBef>
              <a:spcAft>
                <a:spcPts val="0"/>
              </a:spcAft>
              <a:buClr>
                <a:schemeClr val="dk1"/>
              </a:buClr>
              <a:buSzPts val="6000"/>
              <a:buFont typeface="Times New Roman"/>
              <a:buNone/>
            </a:pPr>
            <a:r>
              <a:rPr lang="en-US" sz="6000">
                <a:solidFill>
                  <a:schemeClr val="dk1"/>
                </a:solidFill>
                <a:latin typeface="Times New Roman"/>
                <a:ea typeface="Times New Roman"/>
                <a:cs typeface="Times New Roman"/>
                <a:sym typeface="Times New Roman"/>
              </a:rPr>
              <a:t>Node.js Disadvantages</a:t>
            </a:r>
            <a:endParaRPr/>
          </a:p>
        </p:txBody>
      </p:sp>
      <p:sp>
        <p:nvSpPr>
          <p:cNvPr id="299" name="Google Shape;299;p42"/>
          <p:cNvSpPr txBox="1">
            <a:spLocks noGrp="1"/>
          </p:cNvSpPr>
          <p:nvPr>
            <p:ph type="body" idx="1"/>
          </p:nvPr>
        </p:nvSpPr>
        <p:spPr>
          <a:xfrm>
            <a:off x="609600" y="1260088"/>
            <a:ext cx="10972800" cy="5475249"/>
          </a:xfrm>
          <a:prstGeom prst="rect">
            <a:avLst/>
          </a:prstGeom>
          <a:noFill/>
          <a:ln>
            <a:noFill/>
          </a:ln>
        </p:spPr>
        <p:txBody>
          <a:bodyPr spcFirstLastPara="1" wrap="square" lIns="91425" tIns="45700" rIns="91425" bIns="45700" anchor="t" anchorCtr="0">
            <a:noAutofit/>
          </a:bodyPr>
          <a:lstStyle/>
          <a:p>
            <a:pPr marL="0" lvl="0" indent="0" algn="l" rtl="0">
              <a:lnSpc>
                <a:spcPct val="80000"/>
              </a:lnSpc>
              <a:spcBef>
                <a:spcPts val="0"/>
              </a:spcBef>
              <a:spcAft>
                <a:spcPts val="0"/>
              </a:spcAft>
              <a:buClr>
                <a:schemeClr val="dk1"/>
              </a:buClr>
              <a:buSzPts val="2220"/>
              <a:buNone/>
            </a:pPr>
            <a:endParaRPr sz="2220"/>
          </a:p>
          <a:p>
            <a:pPr marL="342900" lvl="0" indent="0" algn="l" rtl="0">
              <a:lnSpc>
                <a:spcPct val="80000"/>
              </a:lnSpc>
              <a:spcBef>
                <a:spcPts val="518"/>
              </a:spcBef>
              <a:spcAft>
                <a:spcPts val="0"/>
              </a:spcAft>
              <a:buNone/>
            </a:pPr>
            <a:endParaRPr>
              <a:latin typeface="Times New Roman"/>
              <a:ea typeface="Times New Roman"/>
              <a:cs typeface="Times New Roman"/>
              <a:sym typeface="Times New Roman"/>
            </a:endParaRPr>
          </a:p>
          <a:p>
            <a:pPr marL="342900" lvl="0" indent="-330835" algn="l" rtl="0">
              <a:lnSpc>
                <a:spcPct val="80000"/>
              </a:lnSpc>
              <a:spcBef>
                <a:spcPts val="518"/>
              </a:spcBef>
              <a:spcAft>
                <a:spcPts val="0"/>
              </a:spcAft>
              <a:buClr>
                <a:schemeClr val="dk1"/>
              </a:buClr>
              <a:buSzPts val="2400"/>
              <a:buFont typeface="Times New Roman"/>
              <a:buChar char="•"/>
            </a:pPr>
            <a:r>
              <a:rPr lang="en-US">
                <a:latin typeface="Times New Roman"/>
                <a:ea typeface="Times New Roman"/>
                <a:cs typeface="Times New Roman"/>
                <a:sym typeface="Times New Roman"/>
              </a:rPr>
              <a:t>Bottlenecks occur with heavy CPU computation</a:t>
            </a:r>
            <a:endParaRPr>
              <a:latin typeface="Times New Roman"/>
              <a:ea typeface="Times New Roman"/>
              <a:cs typeface="Times New Roman"/>
              <a:sym typeface="Times New Roman"/>
            </a:endParaRPr>
          </a:p>
          <a:p>
            <a:pPr marL="342900" lvl="0" indent="-178435" algn="l" rtl="0">
              <a:lnSpc>
                <a:spcPct val="80000"/>
              </a:lnSpc>
              <a:spcBef>
                <a:spcPts val="518"/>
              </a:spcBef>
              <a:spcAft>
                <a:spcPts val="0"/>
              </a:spcAft>
              <a:buClr>
                <a:schemeClr val="dk1"/>
              </a:buClr>
              <a:buSzPts val="2590"/>
              <a:buNone/>
            </a:pPr>
            <a:endParaRPr>
              <a:latin typeface="Times New Roman"/>
              <a:ea typeface="Times New Roman"/>
              <a:cs typeface="Times New Roman"/>
              <a:sym typeface="Times New Roman"/>
            </a:endParaRPr>
          </a:p>
          <a:p>
            <a:pPr marL="342900" lvl="0" indent="-330835" algn="l" rtl="0">
              <a:lnSpc>
                <a:spcPct val="80000"/>
              </a:lnSpc>
              <a:spcBef>
                <a:spcPts val="518"/>
              </a:spcBef>
              <a:spcAft>
                <a:spcPts val="0"/>
              </a:spcAft>
              <a:buClr>
                <a:schemeClr val="dk1"/>
              </a:buClr>
              <a:buSzPts val="2400"/>
              <a:buFont typeface="Times New Roman"/>
              <a:buChar char="•"/>
            </a:pPr>
            <a:r>
              <a:rPr lang="en-US">
                <a:latin typeface="Times New Roman"/>
                <a:ea typeface="Times New Roman"/>
                <a:cs typeface="Times New Roman"/>
                <a:sym typeface="Times New Roman"/>
              </a:rPr>
              <a:t>“Callback Hell” issues, since node.js is asynchronous in nature, the developer is responsible for dealing with each callback and lack of standardization can make code hard to read</a:t>
            </a:r>
            <a:endParaRPr>
              <a:latin typeface="Times New Roman"/>
              <a:ea typeface="Times New Roman"/>
              <a:cs typeface="Times New Roman"/>
              <a:sym typeface="Times New Roman"/>
            </a:endParaRPr>
          </a:p>
          <a:p>
            <a:pPr marL="342900" lvl="0" indent="-178435" algn="l" rtl="0">
              <a:lnSpc>
                <a:spcPct val="80000"/>
              </a:lnSpc>
              <a:spcBef>
                <a:spcPts val="518"/>
              </a:spcBef>
              <a:spcAft>
                <a:spcPts val="0"/>
              </a:spcAft>
              <a:buClr>
                <a:schemeClr val="dk1"/>
              </a:buClr>
              <a:buSzPts val="2590"/>
              <a:buNone/>
            </a:pPr>
            <a:endParaRPr>
              <a:latin typeface="Times New Roman"/>
              <a:ea typeface="Times New Roman"/>
              <a:cs typeface="Times New Roman"/>
              <a:sym typeface="Times New Roman"/>
            </a:endParaRPr>
          </a:p>
          <a:p>
            <a:pPr marL="342900" lvl="0" indent="-330835" algn="l" rtl="0">
              <a:lnSpc>
                <a:spcPct val="80000"/>
              </a:lnSpc>
              <a:spcBef>
                <a:spcPts val="518"/>
              </a:spcBef>
              <a:spcAft>
                <a:spcPts val="0"/>
              </a:spcAft>
              <a:buClr>
                <a:schemeClr val="dk1"/>
              </a:buClr>
              <a:buSzPts val="2400"/>
              <a:buFont typeface="Times New Roman"/>
              <a:buChar char="•"/>
            </a:pPr>
            <a:r>
              <a:rPr lang="en-US">
                <a:latin typeface="Times New Roman"/>
                <a:ea typeface="Times New Roman"/>
                <a:cs typeface="Times New Roman"/>
                <a:sym typeface="Times New Roman"/>
              </a:rPr>
              <a:t>Immature tooling, the Node Package Manager contains many open source repositories that offer unique solutions to problems but a problem arises as not all libraries work well with others </a:t>
            </a:r>
            <a:endParaRPr>
              <a:latin typeface="Times New Roman"/>
              <a:ea typeface="Times New Roman"/>
              <a:cs typeface="Times New Roman"/>
              <a:sym typeface="Times New Roman"/>
            </a:endParaRPr>
          </a:p>
          <a:p>
            <a:pPr marL="342900" lvl="0" indent="0" algn="l" rtl="0">
              <a:lnSpc>
                <a:spcPct val="80000"/>
              </a:lnSpc>
              <a:spcBef>
                <a:spcPts val="518"/>
              </a:spcBef>
              <a:spcAft>
                <a:spcPts val="0"/>
              </a:spcAft>
              <a:buNone/>
            </a:pPr>
            <a:endParaRPr>
              <a:latin typeface="Times New Roman"/>
              <a:ea typeface="Times New Roman"/>
              <a:cs typeface="Times New Roman"/>
              <a:sym typeface="Times New Roman"/>
            </a:endParaRPr>
          </a:p>
          <a:p>
            <a:pPr marL="342900" lvl="0" indent="-330835" algn="l" rtl="0">
              <a:lnSpc>
                <a:spcPct val="80000"/>
              </a:lnSpc>
              <a:spcBef>
                <a:spcPts val="518"/>
              </a:spcBef>
              <a:spcAft>
                <a:spcPts val="0"/>
              </a:spcAft>
              <a:buSzPts val="2400"/>
              <a:buFont typeface="Times New Roman"/>
              <a:buChar char="•"/>
            </a:pPr>
            <a:r>
              <a:rPr lang="en-US">
                <a:latin typeface="Times New Roman"/>
                <a:ea typeface="Times New Roman"/>
                <a:cs typeface="Times New Roman"/>
                <a:sym typeface="Times New Roman"/>
              </a:rPr>
              <a:t>Source: [4]</a:t>
            </a:r>
            <a:endParaRPr>
              <a:latin typeface="Times New Roman"/>
              <a:ea typeface="Times New Roman"/>
              <a:cs typeface="Times New Roman"/>
              <a:sym typeface="Times New Roman"/>
            </a:endParaRPr>
          </a:p>
          <a:p>
            <a:pPr marL="342900" lvl="0" indent="-178435" algn="l" rtl="0">
              <a:lnSpc>
                <a:spcPct val="80000"/>
              </a:lnSpc>
              <a:spcBef>
                <a:spcPts val="518"/>
              </a:spcBef>
              <a:spcAft>
                <a:spcPts val="0"/>
              </a:spcAft>
              <a:buClr>
                <a:schemeClr val="dk1"/>
              </a:buClr>
              <a:buSzPts val="2590"/>
              <a:buNone/>
            </a:pPr>
            <a:endParaRPr sz="2590">
              <a:latin typeface="Times New Roman"/>
              <a:ea typeface="Times New Roman"/>
              <a:cs typeface="Times New Roman"/>
              <a:sym typeface="Times New Roman"/>
            </a:endParaRPr>
          </a:p>
          <a:p>
            <a:pPr marL="342900" lvl="0" indent="0" algn="l" rtl="0">
              <a:lnSpc>
                <a:spcPct val="80000"/>
              </a:lnSpc>
              <a:spcBef>
                <a:spcPts val="518"/>
              </a:spcBef>
              <a:spcAft>
                <a:spcPts val="0"/>
              </a:spcAft>
              <a:buNone/>
            </a:pPr>
            <a:endParaRPr sz="2590">
              <a:latin typeface="Times New Roman"/>
              <a:ea typeface="Times New Roman"/>
              <a:cs typeface="Times New Roman"/>
              <a:sym typeface="Times New Roman"/>
            </a:endParaRPr>
          </a:p>
          <a:p>
            <a:pPr marL="342900" lvl="0" indent="-178435" algn="l" rtl="0">
              <a:lnSpc>
                <a:spcPct val="80000"/>
              </a:lnSpc>
              <a:spcBef>
                <a:spcPts val="518"/>
              </a:spcBef>
              <a:spcAft>
                <a:spcPts val="0"/>
              </a:spcAft>
              <a:buClr>
                <a:schemeClr val="dk1"/>
              </a:buClr>
              <a:buSzPts val="2590"/>
              <a:buNone/>
            </a:pPr>
            <a:endParaRPr sz="2590">
              <a:latin typeface="Times New Roman"/>
              <a:ea typeface="Times New Roman"/>
              <a:cs typeface="Times New Roman"/>
              <a:sym typeface="Times New Roman"/>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43"/>
          <p:cNvSpPr txBox="1">
            <a:spLocks noGrp="1"/>
          </p:cNvSpPr>
          <p:nvPr>
            <p:ph type="title"/>
          </p:nvPr>
        </p:nvSpPr>
        <p:spPr>
          <a:xfrm>
            <a:off x="609600" y="0"/>
            <a:ext cx="10972800" cy="1260000"/>
          </a:xfrm>
          <a:prstGeom prst="rect">
            <a:avLst/>
          </a:prstGeom>
          <a:noFill/>
          <a:ln>
            <a:noFill/>
          </a:ln>
        </p:spPr>
        <p:txBody>
          <a:bodyPr spcFirstLastPara="1" wrap="square" lIns="91425" tIns="45700" rIns="91425" bIns="45700" anchor="b" anchorCtr="0">
            <a:noAutofit/>
          </a:bodyPr>
          <a:lstStyle/>
          <a:p>
            <a:pPr marL="0" lvl="0" indent="0" algn="ctr" rtl="0">
              <a:lnSpc>
                <a:spcPct val="80000"/>
              </a:lnSpc>
              <a:spcBef>
                <a:spcPts val="0"/>
              </a:spcBef>
              <a:spcAft>
                <a:spcPts val="0"/>
              </a:spcAft>
              <a:buClr>
                <a:schemeClr val="dk1"/>
              </a:buClr>
              <a:buSzPts val="6000"/>
              <a:buFont typeface="Times New Roman"/>
              <a:buNone/>
            </a:pPr>
            <a:r>
              <a:rPr lang="en-US" sz="6000">
                <a:solidFill>
                  <a:schemeClr val="dk1"/>
                </a:solidFill>
                <a:latin typeface="Times New Roman"/>
                <a:ea typeface="Times New Roman"/>
                <a:cs typeface="Times New Roman"/>
                <a:sym typeface="Times New Roman"/>
              </a:rPr>
              <a:t>Question For The Audience</a:t>
            </a:r>
            <a:endParaRPr/>
          </a:p>
        </p:txBody>
      </p:sp>
      <p:sp>
        <p:nvSpPr>
          <p:cNvPr id="306" name="Google Shape;306;p43"/>
          <p:cNvSpPr txBox="1">
            <a:spLocks noGrp="1"/>
          </p:cNvSpPr>
          <p:nvPr>
            <p:ph type="body" idx="1"/>
          </p:nvPr>
        </p:nvSpPr>
        <p:spPr>
          <a:xfrm>
            <a:off x="864700" y="1260000"/>
            <a:ext cx="9929100" cy="976200"/>
          </a:xfrm>
          <a:prstGeom prst="rect">
            <a:avLst/>
          </a:prstGeom>
          <a:noFill/>
          <a:ln>
            <a:noFill/>
          </a:ln>
        </p:spPr>
        <p:txBody>
          <a:bodyPr spcFirstLastPara="1" wrap="square" lIns="91425" tIns="45700" rIns="91425" bIns="45700" anchor="t" anchorCtr="0">
            <a:noAutofit/>
          </a:bodyPr>
          <a:lstStyle/>
          <a:p>
            <a:pPr marL="0" lvl="0" indent="0" algn="l" rtl="0">
              <a:spcBef>
                <a:spcPts val="560"/>
              </a:spcBef>
              <a:spcAft>
                <a:spcPts val="0"/>
              </a:spcAft>
              <a:buNone/>
            </a:pPr>
            <a:endParaRPr>
              <a:latin typeface="Times New Roman"/>
              <a:ea typeface="Times New Roman"/>
              <a:cs typeface="Times New Roman"/>
              <a:sym typeface="Times New Roman"/>
            </a:endParaRPr>
          </a:p>
          <a:p>
            <a:pPr marL="457200" lvl="0" indent="-406400" algn="l" rtl="0">
              <a:spcBef>
                <a:spcPts val="560"/>
              </a:spcBef>
              <a:spcAft>
                <a:spcPts val="0"/>
              </a:spcAft>
              <a:buSzPts val="2800"/>
              <a:buFont typeface="Times New Roman"/>
              <a:buChar char="•"/>
            </a:pPr>
            <a:r>
              <a:rPr lang="en-US">
                <a:latin typeface="Times New Roman"/>
                <a:ea typeface="Times New Roman"/>
                <a:cs typeface="Times New Roman"/>
                <a:sym typeface="Times New Roman"/>
              </a:rPr>
              <a:t>Can you think of some advantages and disadvantages to using node.js?</a:t>
            </a:r>
            <a:endParaRPr sz="2800">
              <a:latin typeface="Times New Roman"/>
              <a:ea typeface="Times New Roman"/>
              <a:cs typeface="Times New Roman"/>
              <a:sym typeface="Times New Roman"/>
            </a:endParaRPr>
          </a:p>
          <a:p>
            <a:pPr marL="0" lvl="0" indent="0" algn="l" rtl="0">
              <a:spcBef>
                <a:spcPts val="560"/>
              </a:spcBef>
              <a:spcAft>
                <a:spcPts val="0"/>
              </a:spcAft>
              <a:buNone/>
            </a:pPr>
            <a:endParaRPr/>
          </a:p>
        </p:txBody>
      </p:sp>
      <p:sp>
        <p:nvSpPr>
          <p:cNvPr id="307" name="Google Shape;307;p43"/>
          <p:cNvSpPr txBox="1"/>
          <p:nvPr/>
        </p:nvSpPr>
        <p:spPr>
          <a:xfrm>
            <a:off x="5681050" y="2617425"/>
            <a:ext cx="5304300" cy="4321800"/>
          </a:xfrm>
          <a:prstGeom prst="rect">
            <a:avLst/>
          </a:prstGeom>
          <a:noFill/>
          <a:ln>
            <a:noFill/>
          </a:ln>
        </p:spPr>
        <p:txBody>
          <a:bodyPr spcFirstLastPara="1" wrap="square" lIns="91425" tIns="91425" rIns="91425" bIns="91425" anchor="t" anchorCtr="0">
            <a:noAutofit/>
          </a:bodyPr>
          <a:lstStyle/>
          <a:p>
            <a:pPr marL="342900" lvl="0" indent="0" algn="ctr" rtl="0">
              <a:lnSpc>
                <a:spcPct val="80000"/>
              </a:lnSpc>
              <a:spcBef>
                <a:spcPts val="518"/>
              </a:spcBef>
              <a:spcAft>
                <a:spcPts val="0"/>
              </a:spcAft>
              <a:buNone/>
            </a:pPr>
            <a:r>
              <a:rPr lang="en-US" sz="2400">
                <a:solidFill>
                  <a:schemeClr val="dk1"/>
                </a:solidFill>
                <a:latin typeface="Times New Roman"/>
                <a:ea typeface="Times New Roman"/>
                <a:cs typeface="Times New Roman"/>
                <a:sym typeface="Times New Roman"/>
              </a:rPr>
              <a:t>Disadvantages</a:t>
            </a:r>
            <a:endParaRPr sz="2400">
              <a:solidFill>
                <a:schemeClr val="dk1"/>
              </a:solidFill>
              <a:latin typeface="Times New Roman"/>
              <a:ea typeface="Times New Roman"/>
              <a:cs typeface="Times New Roman"/>
              <a:sym typeface="Times New Roman"/>
            </a:endParaRPr>
          </a:p>
          <a:p>
            <a:pPr marL="342900" lvl="0" indent="-330835" algn="l" rtl="0">
              <a:lnSpc>
                <a:spcPct val="80000"/>
              </a:lnSpc>
              <a:spcBef>
                <a:spcPts val="518"/>
              </a:spcBef>
              <a:spcAft>
                <a:spcPts val="0"/>
              </a:spcAft>
              <a:buClr>
                <a:schemeClr val="dk1"/>
              </a:buClr>
              <a:buSzPts val="2400"/>
              <a:buChar char="•"/>
            </a:pPr>
            <a:r>
              <a:rPr lang="en-US" sz="2400">
                <a:solidFill>
                  <a:schemeClr val="dk1"/>
                </a:solidFill>
                <a:latin typeface="Times New Roman"/>
                <a:ea typeface="Times New Roman"/>
                <a:cs typeface="Times New Roman"/>
                <a:sym typeface="Times New Roman"/>
              </a:rPr>
              <a:t>Bottlenecks with heavy CPU computation</a:t>
            </a:r>
            <a:endParaRPr sz="2400">
              <a:solidFill>
                <a:schemeClr val="dk1"/>
              </a:solidFill>
              <a:latin typeface="Times New Roman"/>
              <a:ea typeface="Times New Roman"/>
              <a:cs typeface="Times New Roman"/>
              <a:sym typeface="Times New Roman"/>
            </a:endParaRPr>
          </a:p>
          <a:p>
            <a:pPr marL="342900" lvl="0" indent="-330835" algn="l" rtl="0">
              <a:lnSpc>
                <a:spcPct val="80000"/>
              </a:lnSpc>
              <a:spcBef>
                <a:spcPts val="518"/>
              </a:spcBef>
              <a:spcAft>
                <a:spcPts val="0"/>
              </a:spcAft>
              <a:buClr>
                <a:schemeClr val="dk1"/>
              </a:buClr>
              <a:buSzPts val="2400"/>
              <a:buChar char="•"/>
            </a:pPr>
            <a:r>
              <a:rPr lang="en-US" sz="2400">
                <a:solidFill>
                  <a:schemeClr val="dk1"/>
                </a:solidFill>
                <a:latin typeface="Times New Roman"/>
                <a:ea typeface="Times New Roman"/>
                <a:cs typeface="Times New Roman"/>
                <a:sym typeface="Times New Roman"/>
              </a:rPr>
              <a:t>“Callback Hell” </a:t>
            </a:r>
            <a:endParaRPr sz="2400">
              <a:solidFill>
                <a:schemeClr val="dk1"/>
              </a:solidFill>
              <a:latin typeface="Palatino Linotype"/>
              <a:ea typeface="Palatino Linotype"/>
              <a:cs typeface="Palatino Linotype"/>
              <a:sym typeface="Palatino Linotype"/>
            </a:endParaRPr>
          </a:p>
          <a:p>
            <a:pPr marL="342900" lvl="0" indent="-330835" algn="l" rtl="0">
              <a:lnSpc>
                <a:spcPct val="80000"/>
              </a:lnSpc>
              <a:spcBef>
                <a:spcPts val="518"/>
              </a:spcBef>
              <a:spcAft>
                <a:spcPts val="0"/>
              </a:spcAft>
              <a:buClr>
                <a:schemeClr val="dk1"/>
              </a:buClr>
              <a:buSzPts val="2400"/>
              <a:buChar char="•"/>
            </a:pPr>
            <a:r>
              <a:rPr lang="en-US" sz="2400">
                <a:solidFill>
                  <a:schemeClr val="dk1"/>
                </a:solidFill>
                <a:latin typeface="Times New Roman"/>
                <a:ea typeface="Times New Roman"/>
                <a:cs typeface="Times New Roman"/>
                <a:sym typeface="Times New Roman"/>
              </a:rPr>
              <a:t>Immature tooling</a:t>
            </a:r>
            <a:endParaRPr sz="2400">
              <a:solidFill>
                <a:schemeClr val="dk1"/>
              </a:solidFill>
              <a:latin typeface="Times New Roman"/>
              <a:ea typeface="Times New Roman"/>
              <a:cs typeface="Times New Roman"/>
              <a:sym typeface="Times New Roman"/>
            </a:endParaRPr>
          </a:p>
          <a:p>
            <a:pPr marL="342900" lvl="0" indent="-330835" algn="l" rtl="0">
              <a:lnSpc>
                <a:spcPct val="80000"/>
              </a:lnSpc>
              <a:spcBef>
                <a:spcPts val="518"/>
              </a:spcBef>
              <a:spcAft>
                <a:spcPts val="0"/>
              </a:spcAft>
              <a:buClr>
                <a:schemeClr val="dk1"/>
              </a:buClr>
              <a:buSzPts val="2400"/>
              <a:buFont typeface="Times New Roman"/>
              <a:buChar char="•"/>
            </a:pPr>
            <a:r>
              <a:rPr lang="en-US" sz="2400">
                <a:solidFill>
                  <a:schemeClr val="dk1"/>
                </a:solidFill>
                <a:latin typeface="Times New Roman"/>
                <a:ea typeface="Times New Roman"/>
                <a:cs typeface="Times New Roman"/>
                <a:sym typeface="Times New Roman"/>
              </a:rPr>
              <a:t>Source: [4]</a:t>
            </a:r>
            <a:endParaRPr sz="24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a:latin typeface="Palatino Linotype"/>
              <a:ea typeface="Palatino Linotype"/>
              <a:cs typeface="Palatino Linotype"/>
              <a:sym typeface="Palatino Linotype"/>
            </a:endParaRPr>
          </a:p>
        </p:txBody>
      </p:sp>
      <p:sp>
        <p:nvSpPr>
          <p:cNvPr id="308" name="Google Shape;308;p43"/>
          <p:cNvSpPr txBox="1"/>
          <p:nvPr/>
        </p:nvSpPr>
        <p:spPr>
          <a:xfrm>
            <a:off x="1278250" y="2617425"/>
            <a:ext cx="4402800" cy="4321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2400">
                <a:latin typeface="Times New Roman"/>
                <a:ea typeface="Times New Roman"/>
                <a:cs typeface="Times New Roman"/>
                <a:sym typeface="Times New Roman"/>
              </a:rPr>
              <a:t>Advantages </a:t>
            </a:r>
            <a:endParaRPr sz="2400">
              <a:latin typeface="Times New Roman"/>
              <a:ea typeface="Times New Roman"/>
              <a:cs typeface="Times New Roman"/>
              <a:sym typeface="Times New Roman"/>
            </a:endParaRPr>
          </a:p>
          <a:p>
            <a:pPr marL="342900" lvl="0" indent="-342900" algn="l" rtl="0">
              <a:spcBef>
                <a:spcPts val="0"/>
              </a:spcBef>
              <a:spcAft>
                <a:spcPts val="0"/>
              </a:spcAft>
              <a:buClr>
                <a:schemeClr val="dk1"/>
              </a:buClr>
              <a:buSzPts val="2400"/>
              <a:buFont typeface="Times New Roman"/>
              <a:buChar char="•"/>
            </a:pPr>
            <a:r>
              <a:rPr lang="en-US" sz="2400">
                <a:solidFill>
                  <a:schemeClr val="dk1"/>
                </a:solidFill>
                <a:latin typeface="Times New Roman"/>
                <a:ea typeface="Times New Roman"/>
                <a:cs typeface="Times New Roman"/>
                <a:sym typeface="Times New Roman"/>
              </a:rPr>
              <a:t>IO Scalability</a:t>
            </a:r>
            <a:endParaRPr sz="2400">
              <a:solidFill>
                <a:schemeClr val="dk1"/>
              </a:solidFill>
              <a:latin typeface="Times New Roman"/>
              <a:ea typeface="Times New Roman"/>
              <a:cs typeface="Times New Roman"/>
              <a:sym typeface="Times New Roman"/>
            </a:endParaRPr>
          </a:p>
          <a:p>
            <a:pPr marL="342900" lvl="0" indent="-342900" algn="l" rtl="0">
              <a:spcBef>
                <a:spcPts val="0"/>
              </a:spcBef>
              <a:spcAft>
                <a:spcPts val="0"/>
              </a:spcAft>
              <a:buClr>
                <a:schemeClr val="dk1"/>
              </a:buClr>
              <a:buSzPts val="2400"/>
              <a:buFont typeface="Times New Roman"/>
              <a:buChar char="•"/>
            </a:pPr>
            <a:r>
              <a:rPr lang="en-US" sz="2400">
                <a:solidFill>
                  <a:schemeClr val="dk1"/>
                </a:solidFill>
                <a:latin typeface="Times New Roman"/>
                <a:ea typeface="Times New Roman"/>
                <a:cs typeface="Times New Roman"/>
                <a:sym typeface="Times New Roman"/>
              </a:rPr>
              <a:t>High Performance</a:t>
            </a:r>
            <a:endParaRPr sz="2400">
              <a:solidFill>
                <a:schemeClr val="dk1"/>
              </a:solidFill>
              <a:latin typeface="Times New Roman"/>
              <a:ea typeface="Times New Roman"/>
              <a:cs typeface="Times New Roman"/>
              <a:sym typeface="Times New Roman"/>
            </a:endParaRPr>
          </a:p>
          <a:p>
            <a:pPr marL="342900" lvl="0" indent="-342900" algn="l" rtl="0">
              <a:spcBef>
                <a:spcPts val="0"/>
              </a:spcBef>
              <a:spcAft>
                <a:spcPts val="0"/>
              </a:spcAft>
              <a:buClr>
                <a:schemeClr val="dk1"/>
              </a:buClr>
              <a:buSzPts val="2400"/>
              <a:buFont typeface="Times New Roman"/>
              <a:buChar char="•"/>
            </a:pPr>
            <a:r>
              <a:rPr lang="en-US" sz="2400">
                <a:solidFill>
                  <a:schemeClr val="dk1"/>
                </a:solidFill>
                <a:latin typeface="Times New Roman"/>
                <a:ea typeface="Times New Roman"/>
                <a:cs typeface="Times New Roman"/>
                <a:sym typeface="Times New Roman"/>
              </a:rPr>
              <a:t>Large Community Support</a:t>
            </a:r>
            <a:endParaRPr sz="2400">
              <a:solidFill>
                <a:schemeClr val="dk1"/>
              </a:solidFill>
              <a:latin typeface="Times New Roman"/>
              <a:ea typeface="Times New Roman"/>
              <a:cs typeface="Times New Roman"/>
              <a:sym typeface="Times New Roman"/>
            </a:endParaRPr>
          </a:p>
          <a:p>
            <a:pPr marL="342900" lvl="0" indent="-342900" algn="l" rtl="0">
              <a:spcBef>
                <a:spcPts val="0"/>
              </a:spcBef>
              <a:spcAft>
                <a:spcPts val="0"/>
              </a:spcAft>
              <a:buClr>
                <a:schemeClr val="dk1"/>
              </a:buClr>
              <a:buSzPts val="2400"/>
              <a:buFont typeface="Times New Roman"/>
              <a:buChar char="•"/>
            </a:pPr>
            <a:r>
              <a:rPr lang="en-US" sz="2400">
                <a:solidFill>
                  <a:schemeClr val="dk1"/>
                </a:solidFill>
                <a:latin typeface="Times New Roman"/>
                <a:ea typeface="Times New Roman"/>
                <a:cs typeface="Times New Roman"/>
                <a:sym typeface="Times New Roman"/>
              </a:rPr>
              <a:t>Boosts Development Speed</a:t>
            </a:r>
            <a:endParaRPr sz="2400">
              <a:solidFill>
                <a:schemeClr val="dk1"/>
              </a:solidFill>
              <a:latin typeface="Times New Roman"/>
              <a:ea typeface="Times New Roman"/>
              <a:cs typeface="Times New Roman"/>
              <a:sym typeface="Times New Roman"/>
            </a:endParaRPr>
          </a:p>
          <a:p>
            <a:pPr marL="342900" lvl="0" indent="-342900" algn="l" rtl="0">
              <a:spcBef>
                <a:spcPts val="0"/>
              </a:spcBef>
              <a:spcAft>
                <a:spcPts val="0"/>
              </a:spcAft>
              <a:buClr>
                <a:schemeClr val="dk1"/>
              </a:buClr>
              <a:buSzPts val="2400"/>
              <a:buFont typeface="Times New Roman"/>
              <a:buChar char="•"/>
            </a:pPr>
            <a:r>
              <a:rPr lang="en-US" sz="2400">
                <a:solidFill>
                  <a:schemeClr val="dk1"/>
                </a:solidFill>
                <a:latin typeface="Times New Roman"/>
                <a:ea typeface="Times New Roman"/>
                <a:cs typeface="Times New Roman"/>
                <a:sym typeface="Times New Roman"/>
              </a:rPr>
              <a:t>Freedom to Develop Apps</a:t>
            </a:r>
            <a:endParaRPr sz="2400">
              <a:solidFill>
                <a:schemeClr val="dk1"/>
              </a:solidFill>
              <a:latin typeface="Times New Roman"/>
              <a:ea typeface="Times New Roman"/>
              <a:cs typeface="Times New Roman"/>
              <a:sym typeface="Times New Roman"/>
            </a:endParaRPr>
          </a:p>
          <a:p>
            <a:pPr marL="342900" lvl="0" indent="-342900" algn="l" rtl="0">
              <a:spcBef>
                <a:spcPts val="0"/>
              </a:spcBef>
              <a:spcAft>
                <a:spcPts val="0"/>
              </a:spcAft>
              <a:buClr>
                <a:schemeClr val="dk1"/>
              </a:buClr>
              <a:buSzPts val="2400"/>
              <a:buFont typeface="Times New Roman"/>
              <a:buChar char="•"/>
            </a:pPr>
            <a:r>
              <a:rPr lang="en-US" sz="2400">
                <a:solidFill>
                  <a:schemeClr val="dk1"/>
                </a:solidFill>
                <a:latin typeface="Times New Roman"/>
                <a:ea typeface="Times New Roman"/>
                <a:cs typeface="Times New Roman"/>
                <a:sym typeface="Times New Roman"/>
              </a:rPr>
              <a:t>Single Programming Language</a:t>
            </a:r>
            <a:endParaRPr sz="2400">
              <a:solidFill>
                <a:schemeClr val="dk1"/>
              </a:solidFill>
              <a:latin typeface="Times New Roman"/>
              <a:ea typeface="Times New Roman"/>
              <a:cs typeface="Times New Roman"/>
              <a:sym typeface="Times New Roman"/>
            </a:endParaRPr>
          </a:p>
          <a:p>
            <a:pPr marL="342900" lvl="0" indent="-342900" algn="l" rtl="0">
              <a:spcBef>
                <a:spcPts val="0"/>
              </a:spcBef>
              <a:spcAft>
                <a:spcPts val="0"/>
              </a:spcAft>
              <a:buClr>
                <a:schemeClr val="dk1"/>
              </a:buClr>
              <a:buSzPts val="2400"/>
              <a:buFont typeface="Times New Roman"/>
              <a:buChar char="•"/>
            </a:pPr>
            <a:r>
              <a:rPr lang="en-US" sz="2400">
                <a:solidFill>
                  <a:schemeClr val="dk1"/>
                </a:solidFill>
                <a:latin typeface="Times New Roman"/>
                <a:ea typeface="Times New Roman"/>
                <a:cs typeface="Times New Roman"/>
                <a:sym typeface="Times New Roman"/>
              </a:rPr>
              <a:t>Contribution to Fullstack </a:t>
            </a:r>
            <a:endParaRPr sz="2400">
              <a:solidFill>
                <a:schemeClr val="dk1"/>
              </a:solidFill>
              <a:latin typeface="Palatino Linotype"/>
              <a:ea typeface="Palatino Linotype"/>
              <a:cs typeface="Palatino Linotype"/>
              <a:sym typeface="Palatino Linotype"/>
            </a:endParaRPr>
          </a:p>
          <a:p>
            <a:pPr marL="342900" lvl="0" indent="-342900" algn="l" rtl="0">
              <a:spcBef>
                <a:spcPts val="0"/>
              </a:spcBef>
              <a:spcAft>
                <a:spcPts val="0"/>
              </a:spcAft>
              <a:buClr>
                <a:schemeClr val="dk1"/>
              </a:buClr>
              <a:buSzPts val="2400"/>
              <a:buFont typeface="Times New Roman"/>
              <a:buChar char="•"/>
            </a:pPr>
            <a:r>
              <a:rPr lang="en-US" sz="2400">
                <a:solidFill>
                  <a:schemeClr val="dk1"/>
                </a:solidFill>
                <a:latin typeface="Times New Roman"/>
                <a:ea typeface="Times New Roman"/>
                <a:cs typeface="Times New Roman"/>
                <a:sym typeface="Times New Roman"/>
              </a:rPr>
              <a:t>Rich Ecosystem with NPM</a:t>
            </a:r>
            <a:endParaRPr sz="2400">
              <a:solidFill>
                <a:schemeClr val="dk1"/>
              </a:solidFill>
              <a:latin typeface="Times New Roman"/>
              <a:ea typeface="Times New Roman"/>
              <a:cs typeface="Times New Roman"/>
              <a:sym typeface="Times New Roman"/>
            </a:endParaRPr>
          </a:p>
          <a:p>
            <a:pPr marL="342900" lvl="0" indent="-330835" algn="l" rtl="0">
              <a:lnSpc>
                <a:spcPct val="80000"/>
              </a:lnSpc>
              <a:spcBef>
                <a:spcPts val="518"/>
              </a:spcBef>
              <a:spcAft>
                <a:spcPts val="0"/>
              </a:spcAft>
              <a:buClr>
                <a:schemeClr val="dk1"/>
              </a:buClr>
              <a:buSzPts val="2400"/>
              <a:buFont typeface="Times New Roman"/>
              <a:buChar char="•"/>
            </a:pPr>
            <a:r>
              <a:rPr lang="en-US" sz="2400">
                <a:solidFill>
                  <a:schemeClr val="dk1"/>
                </a:solidFill>
                <a:latin typeface="Times New Roman"/>
                <a:ea typeface="Times New Roman"/>
                <a:cs typeface="Times New Roman"/>
                <a:sym typeface="Times New Roman"/>
              </a:rPr>
              <a:t>Source: [2]</a:t>
            </a:r>
            <a:endParaRPr sz="2400">
              <a:latin typeface="Times New Roman"/>
              <a:ea typeface="Times New Roman"/>
              <a:cs typeface="Times New Roman"/>
              <a:sym typeface="Times New Roman"/>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08"/>
                                        </p:tgtEl>
                                        <p:attrNameLst>
                                          <p:attrName>style.visibility</p:attrName>
                                        </p:attrNameLst>
                                      </p:cBhvr>
                                      <p:to>
                                        <p:strVal val="visible"/>
                                      </p:to>
                                    </p:set>
                                    <p:anim calcmode="lin" valueType="num">
                                      <p:cBhvr additive="base">
                                        <p:cTn id="7" dur="1000"/>
                                        <p:tgtEl>
                                          <p:spTgt spid="308"/>
                                        </p:tgtEl>
                                        <p:attrNameLst>
                                          <p:attrName>ppt_x</p:attrName>
                                        </p:attrNameLst>
                                      </p:cBhvr>
                                      <p:tavLst>
                                        <p:tav tm="0">
                                          <p:val>
                                            <p:strVal val="#ppt_x-1"/>
                                          </p:val>
                                        </p:tav>
                                        <p:tav tm="100000">
                                          <p:val>
                                            <p:strVal val="#ppt_x"/>
                                          </p:val>
                                        </p:tav>
                                      </p:tavLst>
                                    </p:anim>
                                  </p:childTnLst>
                                </p:cTn>
                              </p:par>
                              <p:par>
                                <p:cTn id="8" presetID="2" presetClass="entr" presetSubtype="2" fill="hold" nodeType="withEffect">
                                  <p:stCondLst>
                                    <p:cond delay="0"/>
                                  </p:stCondLst>
                                  <p:childTnLst>
                                    <p:set>
                                      <p:cBhvr>
                                        <p:cTn id="9" dur="1" fill="hold">
                                          <p:stCondLst>
                                            <p:cond delay="0"/>
                                          </p:stCondLst>
                                        </p:cTn>
                                        <p:tgtEl>
                                          <p:spTgt spid="307"/>
                                        </p:tgtEl>
                                        <p:attrNameLst>
                                          <p:attrName>style.visibility</p:attrName>
                                        </p:attrNameLst>
                                      </p:cBhvr>
                                      <p:to>
                                        <p:strVal val="visible"/>
                                      </p:to>
                                    </p:set>
                                    <p:anim calcmode="lin" valueType="num">
                                      <p:cBhvr additive="base">
                                        <p:cTn id="10" dur="1000"/>
                                        <p:tgtEl>
                                          <p:spTgt spid="307"/>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26"/>
          <p:cNvSpPr txBox="1">
            <a:spLocks noGrp="1"/>
          </p:cNvSpPr>
          <p:nvPr>
            <p:ph type="title"/>
          </p:nvPr>
        </p:nvSpPr>
        <p:spPr>
          <a:xfrm>
            <a:off x="609600" y="0"/>
            <a:ext cx="10972800" cy="1600200"/>
          </a:xfrm>
          <a:prstGeom prst="rect">
            <a:avLst/>
          </a:prstGeom>
          <a:noFill/>
          <a:ln>
            <a:noFill/>
          </a:ln>
        </p:spPr>
        <p:txBody>
          <a:bodyPr spcFirstLastPara="1" wrap="square" lIns="91425" tIns="45700" rIns="91425" bIns="45700" anchor="b" anchorCtr="0">
            <a:noAutofit/>
          </a:bodyPr>
          <a:lstStyle/>
          <a:p>
            <a:pPr marL="0" lvl="0" indent="0" algn="ctr" rtl="0">
              <a:lnSpc>
                <a:spcPct val="80000"/>
              </a:lnSpc>
              <a:spcBef>
                <a:spcPts val="0"/>
              </a:spcBef>
              <a:spcAft>
                <a:spcPts val="0"/>
              </a:spcAft>
              <a:buClr>
                <a:schemeClr val="dk1"/>
              </a:buClr>
              <a:buSzPts val="6000"/>
              <a:buFont typeface="Times New Roman"/>
              <a:buNone/>
            </a:pPr>
            <a:r>
              <a:rPr lang="en-US" sz="6000">
                <a:solidFill>
                  <a:schemeClr val="dk1"/>
                </a:solidFill>
                <a:latin typeface="Times New Roman"/>
                <a:ea typeface="Times New Roman"/>
                <a:cs typeface="Times New Roman"/>
                <a:sym typeface="Times New Roman"/>
              </a:rPr>
              <a:t>Learning Objectives</a:t>
            </a:r>
            <a:endParaRPr/>
          </a:p>
        </p:txBody>
      </p:sp>
      <p:sp>
        <p:nvSpPr>
          <p:cNvPr id="181" name="Google Shape;181;p26"/>
          <p:cNvSpPr txBox="1"/>
          <p:nvPr/>
        </p:nvSpPr>
        <p:spPr>
          <a:xfrm>
            <a:off x="0" y="2123300"/>
            <a:ext cx="6247800" cy="3758400"/>
          </a:xfrm>
          <a:prstGeom prst="rect">
            <a:avLst/>
          </a:prstGeom>
          <a:noFill/>
          <a:ln w="19050"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800">
                <a:latin typeface="Palatino Linotype"/>
                <a:ea typeface="Palatino Linotype"/>
                <a:cs typeface="Palatino Linotype"/>
                <a:sym typeface="Palatino Linotype"/>
              </a:rPr>
              <a:t>Enabling Learning Objectives</a:t>
            </a:r>
            <a:endParaRPr sz="2800">
              <a:latin typeface="Palatino Linotype"/>
              <a:ea typeface="Palatino Linotype"/>
              <a:cs typeface="Palatino Linotype"/>
              <a:sym typeface="Palatino Linotype"/>
            </a:endParaRPr>
          </a:p>
          <a:p>
            <a:pPr marL="0" lvl="0" indent="0" algn="l" rtl="0">
              <a:lnSpc>
                <a:spcPct val="90000"/>
              </a:lnSpc>
              <a:spcBef>
                <a:spcPts val="560"/>
              </a:spcBef>
              <a:spcAft>
                <a:spcPts val="0"/>
              </a:spcAft>
              <a:buNone/>
            </a:pPr>
            <a:endParaRPr sz="2400">
              <a:latin typeface="Palatino Linotype"/>
              <a:ea typeface="Palatino Linotype"/>
              <a:cs typeface="Palatino Linotype"/>
              <a:sym typeface="Palatino Linotype"/>
            </a:endParaRPr>
          </a:p>
          <a:p>
            <a:pPr marL="457200" lvl="0" indent="-381000" algn="l" rtl="0">
              <a:lnSpc>
                <a:spcPct val="90000"/>
              </a:lnSpc>
              <a:spcBef>
                <a:spcPts val="560"/>
              </a:spcBef>
              <a:spcAft>
                <a:spcPts val="0"/>
              </a:spcAft>
              <a:buClr>
                <a:schemeClr val="dk1"/>
              </a:buClr>
              <a:buSzPts val="2400"/>
              <a:buFont typeface="Times New Roman"/>
              <a:buChar char="•"/>
            </a:pPr>
            <a:r>
              <a:rPr lang="en-US" sz="2400">
                <a:solidFill>
                  <a:schemeClr val="dk1"/>
                </a:solidFill>
                <a:latin typeface="Times New Roman"/>
                <a:ea typeface="Times New Roman"/>
                <a:cs typeface="Times New Roman"/>
                <a:sym typeface="Times New Roman"/>
              </a:rPr>
              <a:t>Node.js architecture and what about it that makes it a popular tool and solution to industry problems</a:t>
            </a:r>
            <a:endParaRPr sz="2400">
              <a:solidFill>
                <a:schemeClr val="dk1"/>
              </a:solidFill>
              <a:latin typeface="Times New Roman"/>
              <a:ea typeface="Times New Roman"/>
              <a:cs typeface="Times New Roman"/>
              <a:sym typeface="Times New Roman"/>
            </a:endParaRPr>
          </a:p>
          <a:p>
            <a:pPr marL="457200" lvl="0" indent="0" algn="l" rtl="0">
              <a:lnSpc>
                <a:spcPct val="90000"/>
              </a:lnSpc>
              <a:spcBef>
                <a:spcPts val="560"/>
              </a:spcBef>
              <a:spcAft>
                <a:spcPts val="0"/>
              </a:spcAft>
              <a:buNone/>
            </a:pPr>
            <a:endParaRPr sz="2400">
              <a:solidFill>
                <a:schemeClr val="dk1"/>
              </a:solidFill>
              <a:latin typeface="Times New Roman"/>
              <a:ea typeface="Times New Roman"/>
              <a:cs typeface="Times New Roman"/>
              <a:sym typeface="Times New Roman"/>
            </a:endParaRPr>
          </a:p>
          <a:p>
            <a:pPr marL="457200" lvl="0" indent="-381000" algn="l" rtl="0">
              <a:lnSpc>
                <a:spcPct val="90000"/>
              </a:lnSpc>
              <a:spcBef>
                <a:spcPts val="560"/>
              </a:spcBef>
              <a:spcAft>
                <a:spcPts val="0"/>
              </a:spcAft>
              <a:buClr>
                <a:schemeClr val="dk1"/>
              </a:buClr>
              <a:buSzPts val="2400"/>
              <a:buFont typeface="Times New Roman"/>
              <a:buChar char="•"/>
            </a:pPr>
            <a:r>
              <a:rPr lang="en-US" sz="2400">
                <a:solidFill>
                  <a:schemeClr val="dk1"/>
                </a:solidFill>
                <a:latin typeface="Times New Roman"/>
                <a:ea typeface="Times New Roman"/>
                <a:cs typeface="Times New Roman"/>
                <a:sym typeface="Times New Roman"/>
              </a:rPr>
              <a:t>Advantages and disadvantages of node.js</a:t>
            </a:r>
            <a:endParaRPr sz="2400">
              <a:solidFill>
                <a:schemeClr val="dk1"/>
              </a:solidFill>
              <a:latin typeface="Times New Roman"/>
              <a:ea typeface="Times New Roman"/>
              <a:cs typeface="Times New Roman"/>
              <a:sym typeface="Times New Roman"/>
            </a:endParaRPr>
          </a:p>
          <a:p>
            <a:pPr marL="457200" lvl="0" indent="0" algn="l" rtl="0">
              <a:spcBef>
                <a:spcPts val="0"/>
              </a:spcBef>
              <a:spcAft>
                <a:spcPts val="0"/>
              </a:spcAft>
              <a:buNone/>
            </a:pPr>
            <a:endParaRPr sz="2400">
              <a:latin typeface="Palatino Linotype"/>
              <a:ea typeface="Palatino Linotype"/>
              <a:cs typeface="Palatino Linotype"/>
              <a:sym typeface="Palatino Linotype"/>
            </a:endParaRPr>
          </a:p>
        </p:txBody>
      </p:sp>
      <p:sp>
        <p:nvSpPr>
          <p:cNvPr id="182" name="Google Shape;182;p26"/>
          <p:cNvSpPr txBox="1"/>
          <p:nvPr/>
        </p:nvSpPr>
        <p:spPr>
          <a:xfrm>
            <a:off x="6247800" y="2123300"/>
            <a:ext cx="5944200" cy="3758400"/>
          </a:xfrm>
          <a:prstGeom prst="rect">
            <a:avLst/>
          </a:prstGeom>
          <a:noFill/>
          <a:ln w="19050"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US" sz="2800">
                <a:solidFill>
                  <a:schemeClr val="dk1"/>
                </a:solidFill>
                <a:latin typeface="Palatino Linotype"/>
                <a:ea typeface="Palatino Linotype"/>
                <a:cs typeface="Palatino Linotype"/>
                <a:sym typeface="Palatino Linotype"/>
              </a:rPr>
              <a:t>Terminal Learning Objectives</a:t>
            </a:r>
            <a:endParaRPr sz="2800">
              <a:solidFill>
                <a:schemeClr val="dk1"/>
              </a:solidFill>
              <a:latin typeface="Palatino Linotype"/>
              <a:ea typeface="Palatino Linotype"/>
              <a:cs typeface="Palatino Linotype"/>
              <a:sym typeface="Palatino Linotype"/>
            </a:endParaRPr>
          </a:p>
          <a:p>
            <a:pPr marL="0" lvl="0" indent="0" algn="l" rtl="0">
              <a:lnSpc>
                <a:spcPct val="90000"/>
              </a:lnSpc>
              <a:spcBef>
                <a:spcPts val="560"/>
              </a:spcBef>
              <a:spcAft>
                <a:spcPts val="0"/>
              </a:spcAft>
              <a:buNone/>
            </a:pPr>
            <a:endParaRPr sz="2800">
              <a:solidFill>
                <a:schemeClr val="dk1"/>
              </a:solidFill>
              <a:latin typeface="Palatino Linotype"/>
              <a:ea typeface="Palatino Linotype"/>
              <a:cs typeface="Palatino Linotype"/>
              <a:sym typeface="Palatino Linotype"/>
            </a:endParaRPr>
          </a:p>
          <a:p>
            <a:pPr marL="457200" lvl="0" indent="-381000" algn="l" rtl="0">
              <a:lnSpc>
                <a:spcPct val="90000"/>
              </a:lnSpc>
              <a:spcBef>
                <a:spcPts val="560"/>
              </a:spcBef>
              <a:spcAft>
                <a:spcPts val="0"/>
              </a:spcAft>
              <a:buClr>
                <a:schemeClr val="dk1"/>
              </a:buClr>
              <a:buSzPts val="2400"/>
              <a:buFont typeface="Times New Roman"/>
              <a:buChar char="•"/>
            </a:pPr>
            <a:r>
              <a:rPr lang="en-US" sz="2400">
                <a:solidFill>
                  <a:schemeClr val="dk1"/>
                </a:solidFill>
                <a:latin typeface="Times New Roman"/>
                <a:ea typeface="Times New Roman"/>
                <a:cs typeface="Times New Roman"/>
                <a:sym typeface="Times New Roman"/>
              </a:rPr>
              <a:t>Node.js history and usage in industry</a:t>
            </a:r>
            <a:endParaRPr sz="2400">
              <a:solidFill>
                <a:schemeClr val="dk1"/>
              </a:solidFill>
              <a:latin typeface="Times New Roman"/>
              <a:ea typeface="Times New Roman"/>
              <a:cs typeface="Times New Roman"/>
              <a:sym typeface="Times New Roman"/>
            </a:endParaRPr>
          </a:p>
          <a:p>
            <a:pPr marL="457200" lvl="0" indent="0" algn="l" rtl="0">
              <a:lnSpc>
                <a:spcPct val="90000"/>
              </a:lnSpc>
              <a:spcBef>
                <a:spcPts val="560"/>
              </a:spcBef>
              <a:spcAft>
                <a:spcPts val="0"/>
              </a:spcAft>
              <a:buNone/>
            </a:pPr>
            <a:endParaRPr sz="2400">
              <a:solidFill>
                <a:schemeClr val="dk1"/>
              </a:solidFill>
              <a:latin typeface="Times New Roman"/>
              <a:ea typeface="Times New Roman"/>
              <a:cs typeface="Times New Roman"/>
              <a:sym typeface="Times New Roman"/>
            </a:endParaRPr>
          </a:p>
          <a:p>
            <a:pPr marL="457200" lvl="0" indent="-381000" algn="l" rtl="0">
              <a:lnSpc>
                <a:spcPct val="90000"/>
              </a:lnSpc>
              <a:spcBef>
                <a:spcPts val="560"/>
              </a:spcBef>
              <a:spcAft>
                <a:spcPts val="0"/>
              </a:spcAft>
              <a:buClr>
                <a:schemeClr val="dk1"/>
              </a:buClr>
              <a:buSzPts val="2400"/>
              <a:buFont typeface="Times New Roman"/>
              <a:buChar char="•"/>
            </a:pPr>
            <a:r>
              <a:rPr lang="en-US" sz="2400">
                <a:solidFill>
                  <a:schemeClr val="dk1"/>
                </a:solidFill>
                <a:latin typeface="Times New Roman"/>
                <a:ea typeface="Times New Roman"/>
                <a:cs typeface="Times New Roman"/>
                <a:sym typeface="Times New Roman"/>
              </a:rPr>
              <a:t>Better understanding of how and why node.js is widely used in industry </a:t>
            </a:r>
            <a:endParaRPr sz="2400">
              <a:solidFill>
                <a:schemeClr val="dk1"/>
              </a:solidFill>
              <a:latin typeface="Times New Roman"/>
              <a:ea typeface="Times New Roman"/>
              <a:cs typeface="Times New Roman"/>
              <a:sym typeface="Times New Roman"/>
            </a:endParaRPr>
          </a:p>
          <a:p>
            <a:pPr marL="457200" lvl="0" indent="0" algn="l" rtl="0">
              <a:lnSpc>
                <a:spcPct val="90000"/>
              </a:lnSpc>
              <a:spcBef>
                <a:spcPts val="560"/>
              </a:spcBef>
              <a:spcAft>
                <a:spcPts val="0"/>
              </a:spcAft>
              <a:buNone/>
            </a:pPr>
            <a:endParaRPr sz="2400">
              <a:solidFill>
                <a:schemeClr val="dk1"/>
              </a:solidFill>
              <a:latin typeface="Times New Roman"/>
              <a:ea typeface="Times New Roman"/>
              <a:cs typeface="Times New Roman"/>
              <a:sym typeface="Times New Roman"/>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44"/>
          <p:cNvSpPr txBox="1">
            <a:spLocks noGrp="1"/>
          </p:cNvSpPr>
          <p:nvPr>
            <p:ph type="title"/>
          </p:nvPr>
        </p:nvSpPr>
        <p:spPr>
          <a:xfrm>
            <a:off x="609600" y="0"/>
            <a:ext cx="10972800" cy="1600200"/>
          </a:xfrm>
          <a:prstGeom prst="rect">
            <a:avLst/>
          </a:prstGeom>
          <a:noFill/>
          <a:ln>
            <a:noFill/>
          </a:ln>
        </p:spPr>
        <p:txBody>
          <a:bodyPr spcFirstLastPara="1" wrap="square" lIns="91425" tIns="45700" rIns="91425" bIns="45700" anchor="b" anchorCtr="0">
            <a:noAutofit/>
          </a:bodyPr>
          <a:lstStyle/>
          <a:p>
            <a:pPr marL="0" lvl="0" indent="0" algn="ctr" rtl="0">
              <a:lnSpc>
                <a:spcPct val="80000"/>
              </a:lnSpc>
              <a:spcBef>
                <a:spcPts val="0"/>
              </a:spcBef>
              <a:spcAft>
                <a:spcPts val="0"/>
              </a:spcAft>
              <a:buClr>
                <a:schemeClr val="dk1"/>
              </a:buClr>
              <a:buSzPts val="6000"/>
              <a:buFont typeface="Times New Roman"/>
              <a:buNone/>
            </a:pPr>
            <a:r>
              <a:rPr lang="en-US" sz="6000">
                <a:solidFill>
                  <a:schemeClr val="dk1"/>
                </a:solidFill>
                <a:latin typeface="Times New Roman"/>
                <a:ea typeface="Times New Roman"/>
                <a:cs typeface="Times New Roman"/>
                <a:sym typeface="Times New Roman"/>
              </a:rPr>
              <a:t>Node Package Manager</a:t>
            </a:r>
            <a:endParaRPr/>
          </a:p>
        </p:txBody>
      </p:sp>
      <p:sp>
        <p:nvSpPr>
          <p:cNvPr id="315" name="Google Shape;315;p44"/>
          <p:cNvSpPr txBox="1">
            <a:spLocks noGrp="1"/>
          </p:cNvSpPr>
          <p:nvPr>
            <p:ph type="body" idx="1"/>
          </p:nvPr>
        </p:nvSpPr>
        <p:spPr>
          <a:xfrm>
            <a:off x="609600" y="1600200"/>
            <a:ext cx="10972800" cy="5060091"/>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endParaRPr/>
          </a:p>
          <a:p>
            <a:pPr marL="342900" lvl="0" indent="0" algn="l" rtl="0">
              <a:lnSpc>
                <a:spcPct val="90000"/>
              </a:lnSpc>
              <a:spcBef>
                <a:spcPts val="560"/>
              </a:spcBef>
              <a:spcAft>
                <a:spcPts val="0"/>
              </a:spcAft>
              <a:buNone/>
            </a:pPr>
            <a:endParaRPr>
              <a:latin typeface="Times New Roman"/>
              <a:ea typeface="Times New Roman"/>
              <a:cs typeface="Times New Roman"/>
              <a:sym typeface="Times New Roman"/>
            </a:endParaRPr>
          </a:p>
          <a:p>
            <a:pPr marL="342900" lvl="0" indent="0" algn="l" rtl="0">
              <a:lnSpc>
                <a:spcPct val="90000"/>
              </a:lnSpc>
              <a:spcBef>
                <a:spcPts val="560"/>
              </a:spcBef>
              <a:spcAft>
                <a:spcPts val="0"/>
              </a:spcAft>
              <a:buNone/>
            </a:pPr>
            <a:endParaRPr>
              <a:latin typeface="Times New Roman"/>
              <a:ea typeface="Times New Roman"/>
              <a:cs typeface="Times New Roman"/>
              <a:sym typeface="Times New Roman"/>
            </a:endParaRPr>
          </a:p>
          <a:p>
            <a:pPr marL="342900" lvl="0" indent="-317500" algn="l" rtl="0">
              <a:lnSpc>
                <a:spcPct val="90000"/>
              </a:lnSpc>
              <a:spcBef>
                <a:spcPts val="560"/>
              </a:spcBef>
              <a:spcAft>
                <a:spcPts val="0"/>
              </a:spcAft>
              <a:buClr>
                <a:schemeClr val="dk1"/>
              </a:buClr>
              <a:buSzPts val="2400"/>
              <a:buChar char="•"/>
            </a:pPr>
            <a:r>
              <a:rPr lang="en-US">
                <a:latin typeface="Times New Roman"/>
                <a:ea typeface="Times New Roman"/>
                <a:cs typeface="Times New Roman"/>
                <a:sym typeface="Times New Roman"/>
              </a:rPr>
              <a:t>NPM is the world's largest JavaScript software registry, and the world's largest software registry of any language</a:t>
            </a:r>
            <a:endParaRPr/>
          </a:p>
          <a:p>
            <a:pPr marL="342900" lvl="0" indent="-165100" algn="l" rtl="0">
              <a:lnSpc>
                <a:spcPct val="90000"/>
              </a:lnSpc>
              <a:spcBef>
                <a:spcPts val="560"/>
              </a:spcBef>
              <a:spcAft>
                <a:spcPts val="0"/>
              </a:spcAft>
              <a:buClr>
                <a:schemeClr val="dk1"/>
              </a:buClr>
              <a:buSzPts val="2800"/>
              <a:buNone/>
            </a:pPr>
            <a:endParaRPr>
              <a:latin typeface="Times New Roman"/>
              <a:ea typeface="Times New Roman"/>
              <a:cs typeface="Times New Roman"/>
              <a:sym typeface="Times New Roman"/>
            </a:endParaRPr>
          </a:p>
          <a:p>
            <a:pPr marL="342900" lvl="0" indent="-317500" algn="l" rtl="0">
              <a:lnSpc>
                <a:spcPct val="90000"/>
              </a:lnSpc>
              <a:spcBef>
                <a:spcPts val="560"/>
              </a:spcBef>
              <a:spcAft>
                <a:spcPts val="0"/>
              </a:spcAft>
              <a:buClr>
                <a:schemeClr val="dk1"/>
              </a:buClr>
              <a:buSzPts val="2400"/>
              <a:buChar char="•"/>
            </a:pPr>
            <a:r>
              <a:rPr lang="en-US">
                <a:latin typeface="Times New Roman"/>
                <a:ea typeface="Times New Roman"/>
                <a:cs typeface="Times New Roman"/>
                <a:sym typeface="Times New Roman"/>
              </a:rPr>
              <a:t>Has automatic package vulnerability disclosure</a:t>
            </a:r>
            <a:endParaRPr/>
          </a:p>
          <a:p>
            <a:pPr marL="342900" lvl="0" indent="-165100" algn="l" rtl="0">
              <a:lnSpc>
                <a:spcPct val="90000"/>
              </a:lnSpc>
              <a:spcBef>
                <a:spcPts val="560"/>
              </a:spcBef>
              <a:spcAft>
                <a:spcPts val="0"/>
              </a:spcAft>
              <a:buClr>
                <a:schemeClr val="dk1"/>
              </a:buClr>
              <a:buSzPts val="2800"/>
              <a:buNone/>
            </a:pPr>
            <a:endParaRPr>
              <a:latin typeface="Times New Roman"/>
              <a:ea typeface="Times New Roman"/>
              <a:cs typeface="Times New Roman"/>
              <a:sym typeface="Times New Roman"/>
            </a:endParaRPr>
          </a:p>
          <a:p>
            <a:pPr marL="342900" lvl="0" indent="-317500" algn="l" rtl="0">
              <a:lnSpc>
                <a:spcPct val="90000"/>
              </a:lnSpc>
              <a:spcBef>
                <a:spcPts val="560"/>
              </a:spcBef>
              <a:spcAft>
                <a:spcPts val="0"/>
              </a:spcAft>
              <a:buClr>
                <a:schemeClr val="dk1"/>
              </a:buClr>
              <a:buSzPts val="2400"/>
              <a:buChar char="•"/>
            </a:pPr>
            <a:r>
              <a:rPr lang="en-US">
                <a:latin typeface="Times New Roman"/>
                <a:ea typeface="Times New Roman"/>
                <a:cs typeface="Times New Roman"/>
                <a:sym typeface="Times New Roman"/>
              </a:rPr>
              <a:t>Good tooling and security relative to its size and number of dependencies</a:t>
            </a:r>
            <a:endParaRPr>
              <a:latin typeface="Times New Roman"/>
              <a:ea typeface="Times New Roman"/>
              <a:cs typeface="Times New Roman"/>
              <a:sym typeface="Times New Roman"/>
            </a:endParaRPr>
          </a:p>
          <a:p>
            <a:pPr marL="342900" lvl="0" indent="0" algn="l" rtl="0">
              <a:lnSpc>
                <a:spcPct val="90000"/>
              </a:lnSpc>
              <a:spcBef>
                <a:spcPts val="560"/>
              </a:spcBef>
              <a:spcAft>
                <a:spcPts val="0"/>
              </a:spcAft>
              <a:buNone/>
            </a:pPr>
            <a:endParaRPr>
              <a:latin typeface="Times New Roman"/>
              <a:ea typeface="Times New Roman"/>
              <a:cs typeface="Times New Roman"/>
              <a:sym typeface="Times New Roman"/>
            </a:endParaRPr>
          </a:p>
          <a:p>
            <a:pPr marL="342900" lvl="0" indent="-317500" algn="l" rtl="0">
              <a:lnSpc>
                <a:spcPct val="90000"/>
              </a:lnSpc>
              <a:spcBef>
                <a:spcPts val="560"/>
              </a:spcBef>
              <a:spcAft>
                <a:spcPts val="0"/>
              </a:spcAft>
              <a:buSzPts val="2400"/>
              <a:buFont typeface="Times New Roman"/>
              <a:buChar char="•"/>
            </a:pPr>
            <a:r>
              <a:rPr lang="en-US">
                <a:latin typeface="Times New Roman"/>
                <a:ea typeface="Times New Roman"/>
                <a:cs typeface="Times New Roman"/>
                <a:sym typeface="Times New Roman"/>
              </a:rPr>
              <a:t>Source: [6]</a:t>
            </a:r>
            <a:endParaRPr>
              <a:latin typeface="Times New Roman"/>
              <a:ea typeface="Times New Roman"/>
              <a:cs typeface="Times New Roman"/>
              <a:sym typeface="Times New Roman"/>
            </a:endParaRPr>
          </a:p>
          <a:p>
            <a:pPr marL="342900" lvl="0" indent="0" algn="l" rtl="0">
              <a:lnSpc>
                <a:spcPct val="90000"/>
              </a:lnSpc>
              <a:spcBef>
                <a:spcPts val="560"/>
              </a:spcBef>
              <a:spcAft>
                <a:spcPts val="0"/>
              </a:spcAft>
              <a:buNone/>
            </a:pPr>
            <a:endParaRPr>
              <a:latin typeface="Times New Roman"/>
              <a:ea typeface="Times New Roman"/>
              <a:cs typeface="Times New Roman"/>
              <a:sym typeface="Times New Roman"/>
            </a:endParaRPr>
          </a:p>
          <a:p>
            <a:pPr marL="342900" lvl="0" indent="0" algn="l" rtl="0">
              <a:lnSpc>
                <a:spcPct val="90000"/>
              </a:lnSpc>
              <a:spcBef>
                <a:spcPts val="560"/>
              </a:spcBef>
              <a:spcAft>
                <a:spcPts val="0"/>
              </a:spcAft>
              <a:buNone/>
            </a:pPr>
            <a:endParaRPr>
              <a:latin typeface="Times New Roman"/>
              <a:ea typeface="Times New Roman"/>
              <a:cs typeface="Times New Roman"/>
              <a:sym typeface="Times New Roman"/>
            </a:endParaRPr>
          </a:p>
          <a:p>
            <a:pPr marL="0" lvl="0" indent="0" algn="l" rtl="0">
              <a:lnSpc>
                <a:spcPct val="90000"/>
              </a:lnSpc>
              <a:spcBef>
                <a:spcPts val="560"/>
              </a:spcBef>
              <a:spcAft>
                <a:spcPts val="0"/>
              </a:spcAft>
              <a:buNone/>
            </a:pPr>
            <a:endParaRPr/>
          </a:p>
          <a:p>
            <a:pPr marL="342900" lvl="0" indent="-165100" algn="l" rtl="0">
              <a:lnSpc>
                <a:spcPct val="90000"/>
              </a:lnSpc>
              <a:spcBef>
                <a:spcPts val="560"/>
              </a:spcBef>
              <a:spcAft>
                <a:spcPts val="0"/>
              </a:spcAft>
              <a:buClr>
                <a:schemeClr val="dk1"/>
              </a:buClr>
              <a:buSzPts val="2800"/>
              <a:buNone/>
            </a:pPr>
            <a:endParaRPr sz="2800">
              <a:latin typeface="Times New Roman"/>
              <a:ea typeface="Times New Roman"/>
              <a:cs typeface="Times New Roman"/>
              <a:sym typeface="Times New Roman"/>
            </a:endParaRPr>
          </a:p>
          <a:p>
            <a:pPr marL="342900" lvl="0" indent="-165100" algn="l" rtl="0">
              <a:lnSpc>
                <a:spcPct val="90000"/>
              </a:lnSpc>
              <a:spcBef>
                <a:spcPts val="560"/>
              </a:spcBef>
              <a:spcAft>
                <a:spcPts val="0"/>
              </a:spcAft>
              <a:buClr>
                <a:schemeClr val="dk1"/>
              </a:buClr>
              <a:buSzPts val="2800"/>
              <a:buNone/>
            </a:pPr>
            <a:endParaRPr sz="2800">
              <a:latin typeface="Times New Roman"/>
              <a:ea typeface="Times New Roman"/>
              <a:cs typeface="Times New Roman"/>
              <a:sym typeface="Times New Roman"/>
            </a:endParaRPr>
          </a:p>
          <a:p>
            <a:pPr marL="342900" lvl="0" indent="-165100" algn="l" rtl="0">
              <a:lnSpc>
                <a:spcPct val="90000"/>
              </a:lnSpc>
              <a:spcBef>
                <a:spcPts val="560"/>
              </a:spcBef>
              <a:spcAft>
                <a:spcPts val="0"/>
              </a:spcAft>
              <a:buClr>
                <a:schemeClr val="dk1"/>
              </a:buClr>
              <a:buSzPts val="2800"/>
              <a:buNone/>
            </a:pPr>
            <a:endParaRPr sz="2800">
              <a:latin typeface="Times New Roman"/>
              <a:ea typeface="Times New Roman"/>
              <a:cs typeface="Times New Roman"/>
              <a:sym typeface="Times New Roman"/>
            </a:endParaRPr>
          </a:p>
          <a:p>
            <a:pPr marL="342900" lvl="0" indent="-165100" algn="l" rtl="0">
              <a:lnSpc>
                <a:spcPct val="90000"/>
              </a:lnSpc>
              <a:spcBef>
                <a:spcPts val="560"/>
              </a:spcBef>
              <a:spcAft>
                <a:spcPts val="0"/>
              </a:spcAft>
              <a:buClr>
                <a:schemeClr val="dk1"/>
              </a:buClr>
              <a:buSzPts val="2800"/>
              <a:buNone/>
            </a:pPr>
            <a:endParaRPr sz="2800">
              <a:latin typeface="Times New Roman"/>
              <a:ea typeface="Times New Roman"/>
              <a:cs typeface="Times New Roman"/>
              <a:sym typeface="Times New Roman"/>
            </a:endParaRPr>
          </a:p>
          <a:p>
            <a:pPr marL="0" lvl="0" indent="0" algn="l" rtl="0">
              <a:lnSpc>
                <a:spcPct val="90000"/>
              </a:lnSpc>
              <a:spcBef>
                <a:spcPts val="480"/>
              </a:spcBef>
              <a:spcAft>
                <a:spcPts val="0"/>
              </a:spcAft>
              <a:buClr>
                <a:schemeClr val="dk1"/>
              </a:buClr>
              <a:buSzPts val="2400"/>
              <a:buNone/>
            </a:pPr>
            <a:endParaRPr/>
          </a:p>
          <a:p>
            <a:pPr marL="342900" lvl="0" indent="-190500" algn="l" rtl="0">
              <a:lnSpc>
                <a:spcPct val="90000"/>
              </a:lnSpc>
              <a:spcBef>
                <a:spcPts val="480"/>
              </a:spcBef>
              <a:spcAft>
                <a:spcPts val="0"/>
              </a:spcAft>
              <a:buClr>
                <a:schemeClr val="dk1"/>
              </a:buClr>
              <a:buSzPts val="2400"/>
              <a:buNone/>
            </a:pPr>
            <a:endParaRPr/>
          </a:p>
          <a:p>
            <a:pPr marL="342900" lvl="0" indent="-190500" algn="l" rtl="0">
              <a:lnSpc>
                <a:spcPct val="90000"/>
              </a:lnSpc>
              <a:spcBef>
                <a:spcPts val="480"/>
              </a:spcBef>
              <a:spcAft>
                <a:spcPts val="0"/>
              </a:spcAft>
              <a:buClr>
                <a:schemeClr val="dk1"/>
              </a:buClr>
              <a:buSzPts val="2400"/>
              <a:buNone/>
            </a:pP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Google Shape;321;p45"/>
          <p:cNvSpPr txBox="1">
            <a:spLocks noGrp="1"/>
          </p:cNvSpPr>
          <p:nvPr>
            <p:ph type="title"/>
          </p:nvPr>
        </p:nvSpPr>
        <p:spPr>
          <a:xfrm>
            <a:off x="609600" y="0"/>
            <a:ext cx="10972800" cy="1600200"/>
          </a:xfrm>
          <a:prstGeom prst="rect">
            <a:avLst/>
          </a:prstGeom>
          <a:noFill/>
          <a:ln>
            <a:noFill/>
          </a:ln>
        </p:spPr>
        <p:txBody>
          <a:bodyPr spcFirstLastPara="1" wrap="square" lIns="91425" tIns="45700" rIns="91425" bIns="45700" anchor="b" anchorCtr="0">
            <a:noAutofit/>
          </a:bodyPr>
          <a:lstStyle/>
          <a:p>
            <a:pPr marL="0" lvl="0" indent="0" algn="ctr" rtl="0">
              <a:lnSpc>
                <a:spcPct val="80000"/>
              </a:lnSpc>
              <a:spcBef>
                <a:spcPts val="0"/>
              </a:spcBef>
              <a:spcAft>
                <a:spcPts val="0"/>
              </a:spcAft>
              <a:buClr>
                <a:schemeClr val="dk1"/>
              </a:buClr>
              <a:buSzPts val="6000"/>
              <a:buFont typeface="Times New Roman"/>
              <a:buNone/>
            </a:pPr>
            <a:r>
              <a:rPr lang="en-US" sz="6000">
                <a:solidFill>
                  <a:schemeClr val="dk1"/>
                </a:solidFill>
                <a:latin typeface="Times New Roman"/>
                <a:ea typeface="Times New Roman"/>
                <a:cs typeface="Times New Roman"/>
                <a:sym typeface="Times New Roman"/>
              </a:rPr>
              <a:t>The Modern Alternative: Deno</a:t>
            </a:r>
            <a:endParaRPr/>
          </a:p>
        </p:txBody>
      </p:sp>
      <p:sp>
        <p:nvSpPr>
          <p:cNvPr id="322" name="Google Shape;322;p45"/>
          <p:cNvSpPr txBox="1">
            <a:spLocks noGrp="1"/>
          </p:cNvSpPr>
          <p:nvPr>
            <p:ph type="body" idx="1"/>
          </p:nvPr>
        </p:nvSpPr>
        <p:spPr>
          <a:xfrm>
            <a:off x="609600" y="1600200"/>
            <a:ext cx="10972800" cy="5060100"/>
          </a:xfrm>
          <a:prstGeom prst="rect">
            <a:avLst/>
          </a:prstGeom>
          <a:noFill/>
          <a:ln>
            <a:noFill/>
          </a:ln>
        </p:spPr>
        <p:txBody>
          <a:bodyPr spcFirstLastPara="1" wrap="square" lIns="91425" tIns="45700" rIns="91425" bIns="45700" anchor="t" anchorCtr="0">
            <a:noAutofit/>
          </a:bodyPr>
          <a:lstStyle/>
          <a:p>
            <a:pPr marL="0" lvl="0" indent="0" algn="l" rtl="0">
              <a:spcBef>
                <a:spcPts val="480"/>
              </a:spcBef>
              <a:spcAft>
                <a:spcPts val="0"/>
              </a:spcAft>
              <a:buNone/>
            </a:pPr>
            <a:endParaRPr/>
          </a:p>
          <a:p>
            <a:pPr marL="342900" lvl="0" indent="-342900" algn="l" rtl="0">
              <a:spcBef>
                <a:spcPts val="480"/>
              </a:spcBef>
              <a:spcAft>
                <a:spcPts val="0"/>
              </a:spcAft>
              <a:buSzPts val="2400"/>
              <a:buFont typeface="Times New Roman"/>
              <a:buChar char="•"/>
            </a:pPr>
            <a:r>
              <a:rPr lang="en-US">
                <a:latin typeface="Times New Roman"/>
                <a:ea typeface="Times New Roman"/>
                <a:cs typeface="Times New Roman"/>
                <a:sym typeface="Times New Roman"/>
              </a:rPr>
              <a:t>By the same creator as NodeJS</a:t>
            </a:r>
            <a:endParaRPr>
              <a:latin typeface="Times New Roman"/>
              <a:ea typeface="Times New Roman"/>
              <a:cs typeface="Times New Roman"/>
              <a:sym typeface="Times New Roman"/>
            </a:endParaRPr>
          </a:p>
          <a:p>
            <a:pPr marL="342900" lvl="0" indent="-342900" algn="l" rtl="0">
              <a:spcBef>
                <a:spcPts val="0"/>
              </a:spcBef>
              <a:spcAft>
                <a:spcPts val="0"/>
              </a:spcAft>
              <a:buSzPts val="2400"/>
              <a:buFont typeface="Times New Roman"/>
              <a:buChar char="•"/>
            </a:pPr>
            <a:r>
              <a:rPr lang="en-US">
                <a:latin typeface="Times New Roman"/>
                <a:ea typeface="Times New Roman"/>
                <a:cs typeface="Times New Roman"/>
                <a:sym typeface="Times New Roman"/>
              </a:rPr>
              <a:t>Sandboxed by default</a:t>
            </a:r>
            <a:endParaRPr>
              <a:latin typeface="Times New Roman"/>
              <a:ea typeface="Times New Roman"/>
              <a:cs typeface="Times New Roman"/>
              <a:sym typeface="Times New Roman"/>
            </a:endParaRPr>
          </a:p>
          <a:p>
            <a:pPr marL="342900" lvl="0" indent="-342900" algn="l" rtl="0">
              <a:spcBef>
                <a:spcPts val="0"/>
              </a:spcBef>
              <a:spcAft>
                <a:spcPts val="0"/>
              </a:spcAft>
              <a:buSzPts val="2400"/>
              <a:buFont typeface="Times New Roman"/>
              <a:buChar char="•"/>
            </a:pPr>
            <a:r>
              <a:rPr lang="en-US">
                <a:latin typeface="Times New Roman"/>
                <a:ea typeface="Times New Roman"/>
                <a:cs typeface="Times New Roman"/>
                <a:sym typeface="Times New Roman"/>
              </a:rPr>
              <a:t>Bindings written in memory-safe language Rust</a:t>
            </a:r>
            <a:endParaRPr>
              <a:latin typeface="Times New Roman"/>
              <a:ea typeface="Times New Roman"/>
              <a:cs typeface="Times New Roman"/>
              <a:sym typeface="Times New Roman"/>
            </a:endParaRPr>
          </a:p>
          <a:p>
            <a:pPr marL="342900" lvl="0" indent="-342900" algn="l" rtl="0">
              <a:spcBef>
                <a:spcPts val="0"/>
              </a:spcBef>
              <a:spcAft>
                <a:spcPts val="0"/>
              </a:spcAft>
              <a:buSzPts val="2400"/>
              <a:buFont typeface="Times New Roman"/>
              <a:buChar char="•"/>
            </a:pPr>
            <a:r>
              <a:rPr lang="en-US">
                <a:latin typeface="Times New Roman"/>
                <a:ea typeface="Times New Roman"/>
                <a:cs typeface="Times New Roman"/>
                <a:sym typeface="Times New Roman"/>
              </a:rPr>
              <a:t>Import over HTTP approach</a:t>
            </a:r>
            <a:endParaRPr>
              <a:latin typeface="Times New Roman"/>
              <a:ea typeface="Times New Roman"/>
              <a:cs typeface="Times New Roman"/>
              <a:sym typeface="Times New Roman"/>
            </a:endParaRPr>
          </a:p>
          <a:p>
            <a:pPr marL="342900" lvl="0" indent="-342900" algn="l" rtl="0">
              <a:spcBef>
                <a:spcPts val="0"/>
              </a:spcBef>
              <a:spcAft>
                <a:spcPts val="0"/>
              </a:spcAft>
              <a:buSzPts val="2400"/>
              <a:buFont typeface="Times New Roman"/>
              <a:buChar char="•"/>
            </a:pPr>
            <a:r>
              <a:rPr lang="en-US">
                <a:latin typeface="Times New Roman"/>
                <a:ea typeface="Times New Roman"/>
                <a:cs typeface="Times New Roman"/>
                <a:sym typeface="Times New Roman"/>
              </a:rPr>
              <a:t>Top-level-await support</a:t>
            </a:r>
            <a:endParaRPr>
              <a:latin typeface="Times New Roman"/>
              <a:ea typeface="Times New Roman"/>
              <a:cs typeface="Times New Roman"/>
              <a:sym typeface="Times New Roman"/>
            </a:endParaRPr>
          </a:p>
          <a:p>
            <a:pPr marL="342900" lvl="0" indent="-342900" algn="l" rtl="0">
              <a:spcBef>
                <a:spcPts val="0"/>
              </a:spcBef>
              <a:spcAft>
                <a:spcPts val="0"/>
              </a:spcAft>
              <a:buSzPts val="2400"/>
              <a:buFont typeface="Times New Roman"/>
              <a:buChar char="•"/>
            </a:pPr>
            <a:r>
              <a:rPr lang="en-US">
                <a:latin typeface="Times New Roman"/>
                <a:ea typeface="Times New Roman"/>
                <a:cs typeface="Times New Roman"/>
                <a:sym typeface="Times New Roman"/>
              </a:rPr>
              <a:t>Closely follows mainline V8</a:t>
            </a:r>
            <a:endParaRPr>
              <a:latin typeface="Times New Roman"/>
              <a:ea typeface="Times New Roman"/>
              <a:cs typeface="Times New Roman"/>
              <a:sym typeface="Times New Roman"/>
            </a:endParaRPr>
          </a:p>
          <a:p>
            <a:pPr marL="342900" lvl="0" indent="-342900" algn="l" rtl="0">
              <a:spcBef>
                <a:spcPts val="0"/>
              </a:spcBef>
              <a:spcAft>
                <a:spcPts val="0"/>
              </a:spcAft>
              <a:buSzPts val="2400"/>
              <a:buFont typeface="Times New Roman"/>
              <a:buChar char="•"/>
            </a:pPr>
            <a:r>
              <a:rPr lang="en-US">
                <a:latin typeface="Times New Roman"/>
                <a:ea typeface="Times New Roman"/>
                <a:cs typeface="Times New Roman"/>
                <a:sym typeface="Times New Roman"/>
              </a:rPr>
              <a:t>Full TypeScript support (including dependencies!)</a:t>
            </a:r>
            <a:endParaRPr>
              <a:latin typeface="Times New Roman"/>
              <a:ea typeface="Times New Roman"/>
              <a:cs typeface="Times New Roman"/>
              <a:sym typeface="Times New Roman"/>
            </a:endParaRPr>
          </a:p>
          <a:p>
            <a:pPr marL="342900" lvl="0" indent="0" algn="l" rtl="0">
              <a:spcBef>
                <a:spcPts val="480"/>
              </a:spcBef>
              <a:spcAft>
                <a:spcPts val="0"/>
              </a:spcAft>
              <a:buNone/>
            </a:pPr>
            <a:endParaRPr>
              <a:latin typeface="Times New Roman"/>
              <a:ea typeface="Times New Roman"/>
              <a:cs typeface="Times New Roman"/>
              <a:sym typeface="Times New Roman"/>
            </a:endParaRPr>
          </a:p>
          <a:p>
            <a:pPr marL="342900" lvl="0" indent="-342900" algn="l" rtl="0">
              <a:spcBef>
                <a:spcPts val="480"/>
              </a:spcBef>
              <a:spcAft>
                <a:spcPts val="0"/>
              </a:spcAft>
              <a:buSzPts val="2400"/>
              <a:buFont typeface="Times New Roman"/>
              <a:buChar char="•"/>
            </a:pPr>
            <a:r>
              <a:rPr lang="en-US">
                <a:latin typeface="Times New Roman"/>
                <a:ea typeface="Times New Roman"/>
                <a:cs typeface="Times New Roman"/>
                <a:sym typeface="Times New Roman"/>
              </a:rPr>
              <a:t>Source: [7]</a:t>
            </a:r>
            <a:endParaRPr>
              <a:latin typeface="Times New Roman"/>
              <a:ea typeface="Times New Roman"/>
              <a:cs typeface="Times New Roman"/>
              <a:sym typeface="Times New Roman"/>
            </a:endParaRPr>
          </a:p>
          <a:p>
            <a:pPr marL="342900" lvl="0" indent="-165100" algn="l" rtl="0">
              <a:lnSpc>
                <a:spcPct val="90000"/>
              </a:lnSpc>
              <a:spcBef>
                <a:spcPts val="560"/>
              </a:spcBef>
              <a:spcAft>
                <a:spcPts val="0"/>
              </a:spcAft>
              <a:buClr>
                <a:schemeClr val="dk1"/>
              </a:buClr>
              <a:buSzPts val="2800"/>
              <a:buNone/>
            </a:pPr>
            <a:endParaRPr sz="2800">
              <a:latin typeface="Times New Roman"/>
              <a:ea typeface="Times New Roman"/>
              <a:cs typeface="Times New Roman"/>
              <a:sym typeface="Times New Roman"/>
            </a:endParaRPr>
          </a:p>
          <a:p>
            <a:pPr marL="342900" lvl="0" indent="-165100" algn="l" rtl="0">
              <a:lnSpc>
                <a:spcPct val="90000"/>
              </a:lnSpc>
              <a:spcBef>
                <a:spcPts val="560"/>
              </a:spcBef>
              <a:spcAft>
                <a:spcPts val="0"/>
              </a:spcAft>
              <a:buClr>
                <a:schemeClr val="dk1"/>
              </a:buClr>
              <a:buSzPts val="2800"/>
              <a:buNone/>
            </a:pPr>
            <a:endParaRPr sz="2800">
              <a:latin typeface="Times New Roman"/>
              <a:ea typeface="Times New Roman"/>
              <a:cs typeface="Times New Roman"/>
              <a:sym typeface="Times New Roman"/>
            </a:endParaRPr>
          </a:p>
          <a:p>
            <a:pPr marL="342900" lvl="0" indent="-165100" algn="l" rtl="0">
              <a:lnSpc>
                <a:spcPct val="90000"/>
              </a:lnSpc>
              <a:spcBef>
                <a:spcPts val="560"/>
              </a:spcBef>
              <a:spcAft>
                <a:spcPts val="0"/>
              </a:spcAft>
              <a:buClr>
                <a:schemeClr val="dk1"/>
              </a:buClr>
              <a:buSzPts val="2800"/>
              <a:buNone/>
            </a:pPr>
            <a:endParaRPr sz="2800">
              <a:latin typeface="Times New Roman"/>
              <a:ea typeface="Times New Roman"/>
              <a:cs typeface="Times New Roman"/>
              <a:sym typeface="Times New Roman"/>
            </a:endParaRPr>
          </a:p>
          <a:p>
            <a:pPr marL="342900" lvl="0" indent="-165100" algn="l" rtl="0">
              <a:lnSpc>
                <a:spcPct val="90000"/>
              </a:lnSpc>
              <a:spcBef>
                <a:spcPts val="560"/>
              </a:spcBef>
              <a:spcAft>
                <a:spcPts val="0"/>
              </a:spcAft>
              <a:buClr>
                <a:schemeClr val="dk1"/>
              </a:buClr>
              <a:buSzPts val="2800"/>
              <a:buNone/>
            </a:pPr>
            <a:endParaRPr sz="2800">
              <a:latin typeface="Times New Roman"/>
              <a:ea typeface="Times New Roman"/>
              <a:cs typeface="Times New Roman"/>
              <a:sym typeface="Times New Roman"/>
            </a:endParaRPr>
          </a:p>
          <a:p>
            <a:pPr marL="342900" lvl="0" indent="-165100" algn="l" rtl="0">
              <a:lnSpc>
                <a:spcPct val="90000"/>
              </a:lnSpc>
              <a:spcBef>
                <a:spcPts val="560"/>
              </a:spcBef>
              <a:spcAft>
                <a:spcPts val="0"/>
              </a:spcAft>
              <a:buClr>
                <a:schemeClr val="dk1"/>
              </a:buClr>
              <a:buSzPts val="2800"/>
              <a:buNone/>
            </a:pPr>
            <a:endParaRPr sz="2800">
              <a:latin typeface="Times New Roman"/>
              <a:ea typeface="Times New Roman"/>
              <a:cs typeface="Times New Roman"/>
              <a:sym typeface="Times New Roman"/>
            </a:endParaRPr>
          </a:p>
          <a:p>
            <a:pPr marL="0" lvl="0" indent="0" algn="l" rtl="0">
              <a:lnSpc>
                <a:spcPct val="90000"/>
              </a:lnSpc>
              <a:spcBef>
                <a:spcPts val="480"/>
              </a:spcBef>
              <a:spcAft>
                <a:spcPts val="0"/>
              </a:spcAft>
              <a:buClr>
                <a:schemeClr val="dk1"/>
              </a:buClr>
              <a:buSzPts val="2400"/>
              <a:buNone/>
            </a:pPr>
            <a:endParaRPr/>
          </a:p>
          <a:p>
            <a:pPr marL="342900" lvl="0" indent="-190500" algn="l" rtl="0">
              <a:lnSpc>
                <a:spcPct val="90000"/>
              </a:lnSpc>
              <a:spcBef>
                <a:spcPts val="480"/>
              </a:spcBef>
              <a:spcAft>
                <a:spcPts val="0"/>
              </a:spcAft>
              <a:buClr>
                <a:schemeClr val="dk1"/>
              </a:buClr>
              <a:buSzPts val="2400"/>
              <a:buNone/>
            </a:pPr>
            <a:endParaRPr/>
          </a:p>
          <a:p>
            <a:pPr marL="342900" lvl="0" indent="-190500" algn="l" rtl="0">
              <a:lnSpc>
                <a:spcPct val="90000"/>
              </a:lnSpc>
              <a:spcBef>
                <a:spcPts val="480"/>
              </a:spcBef>
              <a:spcAft>
                <a:spcPts val="0"/>
              </a:spcAft>
              <a:buClr>
                <a:schemeClr val="dk1"/>
              </a:buClr>
              <a:buSzPts val="2400"/>
              <a:buNone/>
            </a:pP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46"/>
          <p:cNvSpPr txBox="1">
            <a:spLocks noGrp="1"/>
          </p:cNvSpPr>
          <p:nvPr>
            <p:ph type="title"/>
          </p:nvPr>
        </p:nvSpPr>
        <p:spPr>
          <a:xfrm>
            <a:off x="609600" y="0"/>
            <a:ext cx="10972800" cy="1600200"/>
          </a:xfrm>
          <a:prstGeom prst="rect">
            <a:avLst/>
          </a:prstGeom>
          <a:noFill/>
          <a:ln>
            <a:noFill/>
          </a:ln>
        </p:spPr>
        <p:txBody>
          <a:bodyPr spcFirstLastPara="1" wrap="square" lIns="91425" tIns="45700" rIns="91425" bIns="45700" anchor="b" anchorCtr="0">
            <a:noAutofit/>
          </a:bodyPr>
          <a:lstStyle/>
          <a:p>
            <a:pPr marL="0" lvl="0" indent="0" algn="ctr" rtl="0">
              <a:lnSpc>
                <a:spcPct val="80000"/>
              </a:lnSpc>
              <a:spcBef>
                <a:spcPts val="0"/>
              </a:spcBef>
              <a:spcAft>
                <a:spcPts val="0"/>
              </a:spcAft>
              <a:buClr>
                <a:schemeClr val="dk1"/>
              </a:buClr>
              <a:buSzPts val="6000"/>
              <a:buFont typeface="Times New Roman"/>
              <a:buNone/>
            </a:pPr>
            <a:r>
              <a:rPr lang="en-US" sz="6000">
                <a:solidFill>
                  <a:schemeClr val="dk1"/>
                </a:solidFill>
                <a:latin typeface="Times New Roman"/>
                <a:ea typeface="Times New Roman"/>
                <a:cs typeface="Times New Roman"/>
                <a:sym typeface="Times New Roman"/>
              </a:rPr>
              <a:t>Non-JavaScript Alternatives</a:t>
            </a:r>
            <a:endParaRPr/>
          </a:p>
        </p:txBody>
      </p:sp>
      <p:sp>
        <p:nvSpPr>
          <p:cNvPr id="329" name="Google Shape;329;p46"/>
          <p:cNvSpPr txBox="1">
            <a:spLocks noGrp="1"/>
          </p:cNvSpPr>
          <p:nvPr>
            <p:ph type="body" idx="1"/>
          </p:nvPr>
        </p:nvSpPr>
        <p:spPr>
          <a:xfrm>
            <a:off x="609600" y="1600200"/>
            <a:ext cx="10972800" cy="5060100"/>
          </a:xfrm>
          <a:prstGeom prst="rect">
            <a:avLst/>
          </a:prstGeom>
          <a:noFill/>
          <a:ln>
            <a:noFill/>
          </a:ln>
        </p:spPr>
        <p:txBody>
          <a:bodyPr spcFirstLastPara="1" wrap="square" lIns="91425" tIns="45700" rIns="91425" bIns="45700" anchor="t" anchorCtr="0">
            <a:noAutofit/>
          </a:bodyPr>
          <a:lstStyle/>
          <a:p>
            <a:pPr marL="342900" lvl="0" indent="-342900" algn="l" rtl="0">
              <a:spcBef>
                <a:spcPts val="480"/>
              </a:spcBef>
              <a:spcAft>
                <a:spcPts val="0"/>
              </a:spcAft>
              <a:buSzPts val="2400"/>
              <a:buFont typeface="Times New Roman"/>
              <a:buChar char="•"/>
            </a:pPr>
            <a:r>
              <a:rPr lang="en-US">
                <a:latin typeface="Times New Roman"/>
                <a:ea typeface="Times New Roman"/>
                <a:cs typeface="Times New Roman"/>
                <a:sym typeface="Times New Roman"/>
              </a:rPr>
              <a:t>Go</a:t>
            </a:r>
            <a:endParaRPr>
              <a:latin typeface="Times New Roman"/>
              <a:ea typeface="Times New Roman"/>
              <a:cs typeface="Times New Roman"/>
              <a:sym typeface="Times New Roman"/>
            </a:endParaRPr>
          </a:p>
          <a:p>
            <a:pPr marL="914400" lvl="1" indent="-330200" algn="l" rtl="0">
              <a:spcBef>
                <a:spcPts val="0"/>
              </a:spcBef>
              <a:spcAft>
                <a:spcPts val="0"/>
              </a:spcAft>
              <a:buSzPts val="1600"/>
              <a:buFont typeface="Times New Roman"/>
              <a:buChar char="○"/>
            </a:pPr>
            <a:r>
              <a:rPr lang="en-US">
                <a:latin typeface="Times New Roman"/>
                <a:ea typeface="Times New Roman"/>
                <a:cs typeface="Times New Roman"/>
                <a:sym typeface="Times New Roman"/>
              </a:rPr>
              <a:t>Made by Google</a:t>
            </a:r>
            <a:endParaRPr>
              <a:latin typeface="Times New Roman"/>
              <a:ea typeface="Times New Roman"/>
              <a:cs typeface="Times New Roman"/>
              <a:sym typeface="Times New Roman"/>
            </a:endParaRPr>
          </a:p>
          <a:p>
            <a:pPr marL="914400" lvl="1" indent="-330200" algn="l" rtl="0">
              <a:spcBef>
                <a:spcPts val="0"/>
              </a:spcBef>
              <a:spcAft>
                <a:spcPts val="0"/>
              </a:spcAft>
              <a:buSzPts val="1600"/>
              <a:buFont typeface="Times New Roman"/>
              <a:buChar char="○"/>
            </a:pPr>
            <a:r>
              <a:rPr lang="en-US">
                <a:latin typeface="Times New Roman"/>
                <a:ea typeface="Times New Roman"/>
                <a:cs typeface="Times New Roman"/>
                <a:sym typeface="Times New Roman"/>
              </a:rPr>
              <a:t>Write blocking-looking code that runs like async code*</a:t>
            </a:r>
            <a:endParaRPr>
              <a:latin typeface="Times New Roman"/>
              <a:ea typeface="Times New Roman"/>
              <a:cs typeface="Times New Roman"/>
              <a:sym typeface="Times New Roman"/>
            </a:endParaRPr>
          </a:p>
          <a:p>
            <a:pPr marL="914400" lvl="1" indent="-330200" algn="l" rtl="0">
              <a:spcBef>
                <a:spcPts val="0"/>
              </a:spcBef>
              <a:spcAft>
                <a:spcPts val="0"/>
              </a:spcAft>
              <a:buSzPts val="1600"/>
              <a:buFont typeface="Times New Roman"/>
              <a:buChar char="○"/>
            </a:pPr>
            <a:r>
              <a:rPr lang="en-US">
                <a:latin typeface="Times New Roman"/>
                <a:ea typeface="Times New Roman"/>
                <a:cs typeface="Times New Roman"/>
                <a:sym typeface="Times New Roman"/>
              </a:rPr>
              <a:t>Handles 100k+ goroutines/”threads” at once</a:t>
            </a:r>
            <a:endParaRPr>
              <a:latin typeface="Times New Roman"/>
              <a:ea typeface="Times New Roman"/>
              <a:cs typeface="Times New Roman"/>
              <a:sym typeface="Times New Roman"/>
            </a:endParaRPr>
          </a:p>
          <a:p>
            <a:pPr marL="914400" lvl="1" indent="-330200" algn="l" rtl="0">
              <a:spcBef>
                <a:spcPts val="0"/>
              </a:spcBef>
              <a:spcAft>
                <a:spcPts val="0"/>
              </a:spcAft>
              <a:buSzPts val="1600"/>
              <a:buFont typeface="Times New Roman"/>
              <a:buChar char="○"/>
            </a:pPr>
            <a:r>
              <a:rPr lang="en-US">
                <a:latin typeface="Times New Roman"/>
                <a:ea typeface="Times New Roman"/>
                <a:cs typeface="Times New Roman"/>
                <a:sym typeface="Times New Roman"/>
              </a:rPr>
              <a:t>Compiled, C-like speed (Since it shares a creator with C)</a:t>
            </a:r>
            <a:endParaRPr>
              <a:latin typeface="Times New Roman"/>
              <a:ea typeface="Times New Roman"/>
              <a:cs typeface="Times New Roman"/>
              <a:sym typeface="Times New Roman"/>
            </a:endParaRPr>
          </a:p>
          <a:p>
            <a:pPr marL="342900" lvl="0" indent="-342900" algn="l" rtl="0">
              <a:spcBef>
                <a:spcPts val="0"/>
              </a:spcBef>
              <a:spcAft>
                <a:spcPts val="0"/>
              </a:spcAft>
              <a:buSzPts val="2400"/>
              <a:buFont typeface="Times New Roman"/>
              <a:buChar char="•"/>
            </a:pPr>
            <a:r>
              <a:rPr lang="en-US">
                <a:latin typeface="Times New Roman"/>
                <a:ea typeface="Times New Roman"/>
                <a:cs typeface="Times New Roman"/>
                <a:sym typeface="Times New Roman"/>
              </a:rPr>
              <a:t>Python</a:t>
            </a:r>
            <a:endParaRPr>
              <a:latin typeface="Times New Roman"/>
              <a:ea typeface="Times New Roman"/>
              <a:cs typeface="Times New Roman"/>
              <a:sym typeface="Times New Roman"/>
            </a:endParaRPr>
          </a:p>
          <a:p>
            <a:pPr marL="742950" lvl="1" indent="-285750" algn="l" rtl="0">
              <a:spcBef>
                <a:spcPts val="0"/>
              </a:spcBef>
              <a:spcAft>
                <a:spcPts val="0"/>
              </a:spcAft>
              <a:buSzPts val="1600"/>
              <a:buFont typeface="Times New Roman"/>
              <a:buChar char="o"/>
            </a:pPr>
            <a:r>
              <a:rPr lang="en-US">
                <a:latin typeface="Times New Roman"/>
                <a:ea typeface="Times New Roman"/>
                <a:cs typeface="Times New Roman"/>
                <a:sym typeface="Times New Roman"/>
              </a:rPr>
              <a:t>Large async ecosystem, really similar to Node</a:t>
            </a:r>
            <a:endParaRPr>
              <a:latin typeface="Times New Roman"/>
              <a:ea typeface="Times New Roman"/>
              <a:cs typeface="Times New Roman"/>
              <a:sym typeface="Times New Roman"/>
            </a:endParaRPr>
          </a:p>
          <a:p>
            <a:pPr marL="742950" lvl="1" indent="-285750" algn="l" rtl="0">
              <a:spcBef>
                <a:spcPts val="0"/>
              </a:spcBef>
              <a:spcAft>
                <a:spcPts val="0"/>
              </a:spcAft>
              <a:buSzPts val="1600"/>
              <a:buFont typeface="Times New Roman"/>
              <a:buChar char="o"/>
            </a:pPr>
            <a:r>
              <a:rPr lang="en-US">
                <a:latin typeface="Times New Roman"/>
                <a:ea typeface="Times New Roman"/>
                <a:cs typeface="Times New Roman"/>
                <a:sym typeface="Times New Roman"/>
              </a:rPr>
              <a:t>Massively used in industry webapps</a:t>
            </a:r>
            <a:endParaRPr>
              <a:latin typeface="Times New Roman"/>
              <a:ea typeface="Times New Roman"/>
              <a:cs typeface="Times New Roman"/>
              <a:sym typeface="Times New Roman"/>
            </a:endParaRPr>
          </a:p>
          <a:p>
            <a:pPr marL="342900" lvl="0" indent="-342900" algn="l" rtl="0">
              <a:spcBef>
                <a:spcPts val="0"/>
              </a:spcBef>
              <a:spcAft>
                <a:spcPts val="0"/>
              </a:spcAft>
              <a:buSzPts val="2400"/>
              <a:buFont typeface="Times New Roman"/>
              <a:buChar char="•"/>
            </a:pPr>
            <a:r>
              <a:rPr lang="en-US">
                <a:latin typeface="Times New Roman"/>
                <a:ea typeface="Times New Roman"/>
                <a:cs typeface="Times New Roman"/>
                <a:sym typeface="Times New Roman"/>
              </a:rPr>
              <a:t>Java/Kotlin</a:t>
            </a:r>
            <a:endParaRPr>
              <a:latin typeface="Times New Roman"/>
              <a:ea typeface="Times New Roman"/>
              <a:cs typeface="Times New Roman"/>
              <a:sym typeface="Times New Roman"/>
            </a:endParaRPr>
          </a:p>
          <a:p>
            <a:pPr marL="742950" lvl="1" indent="-285750" algn="l" rtl="0">
              <a:spcBef>
                <a:spcPts val="0"/>
              </a:spcBef>
              <a:spcAft>
                <a:spcPts val="0"/>
              </a:spcAft>
              <a:buSzPts val="1600"/>
              <a:buFont typeface="Times New Roman"/>
              <a:buChar char="o"/>
            </a:pPr>
            <a:r>
              <a:rPr lang="en-US">
                <a:latin typeface="Times New Roman"/>
                <a:ea typeface="Times New Roman"/>
                <a:cs typeface="Times New Roman"/>
                <a:sym typeface="Times New Roman"/>
              </a:rPr>
              <a:t>Massive community, long history</a:t>
            </a:r>
            <a:endParaRPr>
              <a:latin typeface="Times New Roman"/>
              <a:ea typeface="Times New Roman"/>
              <a:cs typeface="Times New Roman"/>
              <a:sym typeface="Times New Roman"/>
            </a:endParaRPr>
          </a:p>
          <a:p>
            <a:pPr marL="342900" lvl="0" indent="-342900" algn="l" rtl="0">
              <a:spcBef>
                <a:spcPts val="0"/>
              </a:spcBef>
              <a:spcAft>
                <a:spcPts val="0"/>
              </a:spcAft>
              <a:buSzPts val="2400"/>
              <a:buFont typeface="Times New Roman"/>
              <a:buChar char="•"/>
            </a:pPr>
            <a:r>
              <a:rPr lang="en-US">
                <a:latin typeface="Times New Roman"/>
                <a:ea typeface="Times New Roman"/>
                <a:cs typeface="Times New Roman"/>
                <a:sym typeface="Times New Roman"/>
              </a:rPr>
              <a:t>C#/ASP</a:t>
            </a:r>
            <a:endParaRPr>
              <a:latin typeface="Times New Roman"/>
              <a:ea typeface="Times New Roman"/>
              <a:cs typeface="Times New Roman"/>
              <a:sym typeface="Times New Roman"/>
            </a:endParaRPr>
          </a:p>
          <a:p>
            <a:pPr marL="742950" lvl="1" indent="-285750" algn="l" rtl="0">
              <a:spcBef>
                <a:spcPts val="0"/>
              </a:spcBef>
              <a:spcAft>
                <a:spcPts val="0"/>
              </a:spcAft>
              <a:buSzPts val="1600"/>
              <a:buFont typeface="Times New Roman"/>
              <a:buChar char="o"/>
            </a:pPr>
            <a:r>
              <a:rPr lang="en-US">
                <a:latin typeface="Times New Roman"/>
                <a:ea typeface="Times New Roman"/>
                <a:cs typeface="Times New Roman"/>
                <a:sym typeface="Times New Roman"/>
              </a:rPr>
              <a:t>Microsoft’s offering</a:t>
            </a:r>
            <a:endParaRPr>
              <a:latin typeface="Times New Roman"/>
              <a:ea typeface="Times New Roman"/>
              <a:cs typeface="Times New Roman"/>
              <a:sym typeface="Times New Roman"/>
            </a:endParaRPr>
          </a:p>
          <a:p>
            <a:pPr marL="742950" lvl="1" indent="-285750" algn="l" rtl="0">
              <a:spcBef>
                <a:spcPts val="0"/>
              </a:spcBef>
              <a:spcAft>
                <a:spcPts val="0"/>
              </a:spcAft>
              <a:buSzPts val="1600"/>
              <a:buFont typeface="Times New Roman"/>
              <a:buChar char="o"/>
            </a:pPr>
            <a:r>
              <a:rPr lang="en-US">
                <a:latin typeface="Times New Roman"/>
                <a:ea typeface="Times New Roman"/>
                <a:cs typeface="Times New Roman"/>
                <a:sym typeface="Times New Roman"/>
              </a:rPr>
              <a:t>Quite good coroutines</a:t>
            </a:r>
            <a:endParaRPr>
              <a:latin typeface="Times New Roman"/>
              <a:ea typeface="Times New Roman"/>
              <a:cs typeface="Times New Roman"/>
              <a:sym typeface="Times New Roman"/>
            </a:endParaRPr>
          </a:p>
          <a:p>
            <a:pPr marL="342900" lvl="0" indent="-342900" algn="l" rtl="0">
              <a:spcBef>
                <a:spcPts val="0"/>
              </a:spcBef>
              <a:spcAft>
                <a:spcPts val="0"/>
              </a:spcAft>
              <a:buSzPts val="2400"/>
              <a:buFont typeface="Times New Roman"/>
              <a:buChar char="•"/>
            </a:pPr>
            <a:r>
              <a:rPr lang="en-US">
                <a:latin typeface="Times New Roman"/>
                <a:ea typeface="Times New Roman"/>
                <a:cs typeface="Times New Roman"/>
                <a:sym typeface="Times New Roman"/>
              </a:rPr>
              <a:t>Ruby and PHP</a:t>
            </a:r>
            <a:endParaRPr>
              <a:latin typeface="Times New Roman"/>
              <a:ea typeface="Times New Roman"/>
              <a:cs typeface="Times New Roman"/>
              <a:sym typeface="Times New Roman"/>
            </a:endParaRPr>
          </a:p>
          <a:p>
            <a:pPr marL="742950" lvl="1" indent="-285750" algn="l" rtl="0">
              <a:spcBef>
                <a:spcPts val="0"/>
              </a:spcBef>
              <a:spcAft>
                <a:spcPts val="0"/>
              </a:spcAft>
              <a:buSzPts val="1600"/>
              <a:buFont typeface="Times New Roman"/>
              <a:buChar char="o"/>
            </a:pPr>
            <a:r>
              <a:rPr lang="en-US">
                <a:latin typeface="Times New Roman"/>
                <a:ea typeface="Times New Roman"/>
                <a:cs typeface="Times New Roman"/>
                <a:sym typeface="Times New Roman"/>
              </a:rPr>
              <a:t>Losing popularity, </a:t>
            </a:r>
            <a:r>
              <a:rPr lang="en-US" u="sng">
                <a:solidFill>
                  <a:schemeClr val="hlink"/>
                </a:solidFill>
                <a:latin typeface="Times New Roman"/>
                <a:ea typeface="Times New Roman"/>
                <a:cs typeface="Times New Roman"/>
                <a:sym typeface="Times New Roman"/>
                <a:hlinkClick r:id="rId3"/>
              </a:rPr>
              <a:t>unnecessary complexity</a:t>
            </a:r>
            <a:r>
              <a:rPr lang="en-US">
                <a:latin typeface="Times New Roman"/>
                <a:ea typeface="Times New Roman"/>
                <a:cs typeface="Times New Roman"/>
                <a:sym typeface="Times New Roman"/>
              </a:rPr>
              <a:t>, but alternatives nonetheless</a:t>
            </a:r>
            <a:endParaRPr>
              <a:latin typeface="Times New Roman"/>
              <a:ea typeface="Times New Roman"/>
              <a:cs typeface="Times New Roman"/>
              <a:sym typeface="Times New Roman"/>
            </a:endParaRPr>
          </a:p>
          <a:p>
            <a:pPr marL="0" lvl="0" indent="0" algn="l" rtl="0">
              <a:spcBef>
                <a:spcPts val="480"/>
              </a:spcBef>
              <a:spcAft>
                <a:spcPts val="0"/>
              </a:spcAft>
              <a:buNone/>
            </a:pPr>
            <a:endParaRPr sz="2800">
              <a:latin typeface="Times New Roman"/>
              <a:ea typeface="Times New Roman"/>
              <a:cs typeface="Times New Roman"/>
              <a:sym typeface="Times New Roman"/>
            </a:endParaRPr>
          </a:p>
          <a:p>
            <a:pPr marL="342900" lvl="0" indent="-165100" algn="l" rtl="0">
              <a:lnSpc>
                <a:spcPct val="90000"/>
              </a:lnSpc>
              <a:spcBef>
                <a:spcPts val="560"/>
              </a:spcBef>
              <a:spcAft>
                <a:spcPts val="0"/>
              </a:spcAft>
              <a:buClr>
                <a:schemeClr val="dk1"/>
              </a:buClr>
              <a:buSzPts val="2800"/>
              <a:buNone/>
            </a:pPr>
            <a:endParaRPr sz="2800">
              <a:latin typeface="Times New Roman"/>
              <a:ea typeface="Times New Roman"/>
              <a:cs typeface="Times New Roman"/>
              <a:sym typeface="Times New Roman"/>
            </a:endParaRPr>
          </a:p>
          <a:p>
            <a:pPr marL="342900" lvl="0" indent="-165100" algn="l" rtl="0">
              <a:lnSpc>
                <a:spcPct val="90000"/>
              </a:lnSpc>
              <a:spcBef>
                <a:spcPts val="560"/>
              </a:spcBef>
              <a:spcAft>
                <a:spcPts val="0"/>
              </a:spcAft>
              <a:buClr>
                <a:schemeClr val="dk1"/>
              </a:buClr>
              <a:buSzPts val="2800"/>
              <a:buNone/>
            </a:pPr>
            <a:endParaRPr sz="2800">
              <a:latin typeface="Times New Roman"/>
              <a:ea typeface="Times New Roman"/>
              <a:cs typeface="Times New Roman"/>
              <a:sym typeface="Times New Roman"/>
            </a:endParaRPr>
          </a:p>
          <a:p>
            <a:pPr marL="342900" lvl="0" indent="-165100" algn="l" rtl="0">
              <a:lnSpc>
                <a:spcPct val="90000"/>
              </a:lnSpc>
              <a:spcBef>
                <a:spcPts val="560"/>
              </a:spcBef>
              <a:spcAft>
                <a:spcPts val="0"/>
              </a:spcAft>
              <a:buClr>
                <a:schemeClr val="dk1"/>
              </a:buClr>
              <a:buSzPts val="2800"/>
              <a:buNone/>
            </a:pPr>
            <a:endParaRPr sz="2800">
              <a:latin typeface="Times New Roman"/>
              <a:ea typeface="Times New Roman"/>
              <a:cs typeface="Times New Roman"/>
              <a:sym typeface="Times New Roman"/>
            </a:endParaRPr>
          </a:p>
          <a:p>
            <a:pPr marL="0" lvl="0" indent="0" algn="l" rtl="0">
              <a:lnSpc>
                <a:spcPct val="90000"/>
              </a:lnSpc>
              <a:spcBef>
                <a:spcPts val="480"/>
              </a:spcBef>
              <a:spcAft>
                <a:spcPts val="0"/>
              </a:spcAft>
              <a:buClr>
                <a:schemeClr val="dk1"/>
              </a:buClr>
              <a:buSzPts val="2400"/>
              <a:buNone/>
            </a:pPr>
            <a:endParaRPr/>
          </a:p>
          <a:p>
            <a:pPr marL="342900" lvl="0" indent="-190500" algn="l" rtl="0">
              <a:lnSpc>
                <a:spcPct val="90000"/>
              </a:lnSpc>
              <a:spcBef>
                <a:spcPts val="480"/>
              </a:spcBef>
              <a:spcAft>
                <a:spcPts val="0"/>
              </a:spcAft>
              <a:buClr>
                <a:schemeClr val="dk1"/>
              </a:buClr>
              <a:buSzPts val="2400"/>
              <a:buNone/>
            </a:pPr>
            <a:endParaRPr/>
          </a:p>
          <a:p>
            <a:pPr marL="342900" lvl="0" indent="-190500" algn="l" rtl="0">
              <a:lnSpc>
                <a:spcPct val="90000"/>
              </a:lnSpc>
              <a:spcBef>
                <a:spcPts val="480"/>
              </a:spcBef>
              <a:spcAft>
                <a:spcPts val="0"/>
              </a:spcAft>
              <a:buClr>
                <a:schemeClr val="dk1"/>
              </a:buClr>
              <a:buSzPts val="2400"/>
              <a:buNone/>
            </a:pP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47"/>
          <p:cNvSpPr txBox="1">
            <a:spLocks noGrp="1"/>
          </p:cNvSpPr>
          <p:nvPr>
            <p:ph type="title"/>
          </p:nvPr>
        </p:nvSpPr>
        <p:spPr>
          <a:xfrm>
            <a:off x="527304" y="265176"/>
            <a:ext cx="10972800" cy="758952"/>
          </a:xfrm>
          <a:prstGeom prst="rect">
            <a:avLst/>
          </a:prstGeom>
          <a:noFill/>
          <a:ln>
            <a:noFill/>
          </a:ln>
        </p:spPr>
        <p:txBody>
          <a:bodyPr spcFirstLastPara="1" wrap="square" lIns="91425" tIns="45700" rIns="91425" bIns="45700" anchor="b" anchorCtr="0">
            <a:noAutofit/>
          </a:bodyPr>
          <a:lstStyle/>
          <a:p>
            <a:pPr marL="0" lvl="0" indent="0" algn="ctr" rtl="0">
              <a:lnSpc>
                <a:spcPct val="80000"/>
              </a:lnSpc>
              <a:spcBef>
                <a:spcPts val="0"/>
              </a:spcBef>
              <a:spcAft>
                <a:spcPts val="0"/>
              </a:spcAft>
              <a:buClr>
                <a:schemeClr val="dk1"/>
              </a:buClr>
              <a:buSzPts val="6000"/>
              <a:buFont typeface="Times New Roman"/>
              <a:buNone/>
            </a:pPr>
            <a:r>
              <a:rPr lang="en-US" sz="6000">
                <a:solidFill>
                  <a:schemeClr val="dk1"/>
                </a:solidFill>
                <a:latin typeface="Times New Roman"/>
                <a:ea typeface="Times New Roman"/>
                <a:cs typeface="Times New Roman"/>
                <a:sym typeface="Times New Roman"/>
              </a:rPr>
              <a:t>Summary</a:t>
            </a:r>
            <a:endParaRPr/>
          </a:p>
        </p:txBody>
      </p:sp>
      <p:sp>
        <p:nvSpPr>
          <p:cNvPr id="335" name="Google Shape;335;p47"/>
          <p:cNvSpPr txBox="1">
            <a:spLocks noGrp="1"/>
          </p:cNvSpPr>
          <p:nvPr>
            <p:ph type="body" idx="1"/>
          </p:nvPr>
        </p:nvSpPr>
        <p:spPr>
          <a:xfrm>
            <a:off x="527300" y="895550"/>
            <a:ext cx="11055000" cy="5617500"/>
          </a:xfrm>
          <a:prstGeom prst="rect">
            <a:avLst/>
          </a:prstGeom>
          <a:noFill/>
          <a:ln>
            <a:noFill/>
          </a:ln>
        </p:spPr>
        <p:txBody>
          <a:bodyPr spcFirstLastPara="1" wrap="square" lIns="91425" tIns="45700" rIns="91425" bIns="45700" anchor="t" anchorCtr="0">
            <a:noAutofit/>
          </a:bodyPr>
          <a:lstStyle/>
          <a:p>
            <a:pPr marL="457200" lvl="0" indent="-381000" algn="l" rtl="0">
              <a:lnSpc>
                <a:spcPct val="90000"/>
              </a:lnSpc>
              <a:spcBef>
                <a:spcPts val="560"/>
              </a:spcBef>
              <a:spcAft>
                <a:spcPts val="0"/>
              </a:spcAft>
              <a:buSzPts val="2400"/>
              <a:buFont typeface="Times New Roman"/>
              <a:buChar char="•"/>
            </a:pPr>
            <a:r>
              <a:rPr lang="en-US">
                <a:latin typeface="Times New Roman"/>
                <a:ea typeface="Times New Roman"/>
                <a:cs typeface="Times New Roman"/>
                <a:sym typeface="Times New Roman"/>
              </a:rPr>
              <a:t>Node.js description and history</a:t>
            </a:r>
            <a:endParaRPr>
              <a:latin typeface="Times New Roman"/>
              <a:ea typeface="Times New Roman"/>
              <a:cs typeface="Times New Roman"/>
              <a:sym typeface="Times New Roman"/>
            </a:endParaRPr>
          </a:p>
          <a:p>
            <a:pPr marL="457200" lvl="0" indent="0" algn="l" rtl="0">
              <a:lnSpc>
                <a:spcPct val="90000"/>
              </a:lnSpc>
              <a:spcBef>
                <a:spcPts val="560"/>
              </a:spcBef>
              <a:spcAft>
                <a:spcPts val="0"/>
              </a:spcAft>
              <a:buClr>
                <a:schemeClr val="dk1"/>
              </a:buClr>
              <a:buSzPts val="1100"/>
              <a:buFont typeface="Arial"/>
              <a:buNone/>
            </a:pPr>
            <a:endParaRPr>
              <a:latin typeface="Times New Roman"/>
              <a:ea typeface="Times New Roman"/>
              <a:cs typeface="Times New Roman"/>
              <a:sym typeface="Times New Roman"/>
            </a:endParaRPr>
          </a:p>
          <a:p>
            <a:pPr marL="457200" lvl="0" indent="-381000" algn="l" rtl="0">
              <a:lnSpc>
                <a:spcPct val="90000"/>
              </a:lnSpc>
              <a:spcBef>
                <a:spcPts val="560"/>
              </a:spcBef>
              <a:spcAft>
                <a:spcPts val="0"/>
              </a:spcAft>
              <a:buSzPts val="2400"/>
              <a:buFont typeface="Times New Roman"/>
              <a:buChar char="•"/>
            </a:pPr>
            <a:r>
              <a:rPr lang="en-US">
                <a:latin typeface="Times New Roman"/>
                <a:ea typeface="Times New Roman"/>
                <a:cs typeface="Times New Roman"/>
                <a:sym typeface="Times New Roman"/>
              </a:rPr>
              <a:t>Node.js Architecture </a:t>
            </a:r>
            <a:endParaRPr>
              <a:latin typeface="Times New Roman"/>
              <a:ea typeface="Times New Roman"/>
              <a:cs typeface="Times New Roman"/>
              <a:sym typeface="Times New Roman"/>
            </a:endParaRPr>
          </a:p>
          <a:p>
            <a:pPr marL="457200" lvl="0" indent="0" algn="l" rtl="0">
              <a:lnSpc>
                <a:spcPct val="90000"/>
              </a:lnSpc>
              <a:spcBef>
                <a:spcPts val="560"/>
              </a:spcBef>
              <a:spcAft>
                <a:spcPts val="0"/>
              </a:spcAft>
              <a:buClr>
                <a:schemeClr val="dk1"/>
              </a:buClr>
              <a:buSzPts val="1100"/>
              <a:buFont typeface="Arial"/>
              <a:buNone/>
            </a:pPr>
            <a:endParaRPr>
              <a:latin typeface="Times New Roman"/>
              <a:ea typeface="Times New Roman"/>
              <a:cs typeface="Times New Roman"/>
              <a:sym typeface="Times New Roman"/>
            </a:endParaRPr>
          </a:p>
          <a:p>
            <a:pPr marL="457200" lvl="0" indent="-381000" algn="l" rtl="0">
              <a:lnSpc>
                <a:spcPct val="90000"/>
              </a:lnSpc>
              <a:spcBef>
                <a:spcPts val="560"/>
              </a:spcBef>
              <a:spcAft>
                <a:spcPts val="0"/>
              </a:spcAft>
              <a:buSzPts val="2400"/>
              <a:buFont typeface="Times New Roman"/>
              <a:buChar char="•"/>
            </a:pPr>
            <a:r>
              <a:rPr lang="en-US">
                <a:latin typeface="Times New Roman"/>
                <a:ea typeface="Times New Roman"/>
                <a:cs typeface="Times New Roman"/>
                <a:sym typeface="Times New Roman"/>
              </a:rPr>
              <a:t>V8 Chrome Engine and Node.js </a:t>
            </a:r>
            <a:endParaRPr>
              <a:latin typeface="Times New Roman"/>
              <a:ea typeface="Times New Roman"/>
              <a:cs typeface="Times New Roman"/>
              <a:sym typeface="Times New Roman"/>
            </a:endParaRPr>
          </a:p>
          <a:p>
            <a:pPr marL="457200" lvl="0" indent="0" algn="l" rtl="0">
              <a:lnSpc>
                <a:spcPct val="90000"/>
              </a:lnSpc>
              <a:spcBef>
                <a:spcPts val="560"/>
              </a:spcBef>
              <a:spcAft>
                <a:spcPts val="0"/>
              </a:spcAft>
              <a:buClr>
                <a:schemeClr val="dk1"/>
              </a:buClr>
              <a:buSzPts val="1100"/>
              <a:buFont typeface="Arial"/>
              <a:buNone/>
            </a:pPr>
            <a:endParaRPr>
              <a:latin typeface="Times New Roman"/>
              <a:ea typeface="Times New Roman"/>
              <a:cs typeface="Times New Roman"/>
              <a:sym typeface="Times New Roman"/>
            </a:endParaRPr>
          </a:p>
          <a:p>
            <a:pPr marL="457200" lvl="0" indent="-381000" algn="l" rtl="0">
              <a:lnSpc>
                <a:spcPct val="90000"/>
              </a:lnSpc>
              <a:spcBef>
                <a:spcPts val="560"/>
              </a:spcBef>
              <a:spcAft>
                <a:spcPts val="0"/>
              </a:spcAft>
              <a:buSzPts val="2400"/>
              <a:buFont typeface="Times New Roman"/>
              <a:buChar char="•"/>
            </a:pPr>
            <a:r>
              <a:rPr lang="en-US">
                <a:latin typeface="Times New Roman"/>
                <a:ea typeface="Times New Roman"/>
                <a:cs typeface="Times New Roman"/>
                <a:sym typeface="Times New Roman"/>
              </a:rPr>
              <a:t>Node.js in Industry and Advantages/Disadvantages</a:t>
            </a:r>
            <a:endParaRPr>
              <a:latin typeface="Times New Roman"/>
              <a:ea typeface="Times New Roman"/>
              <a:cs typeface="Times New Roman"/>
              <a:sym typeface="Times New Roman"/>
            </a:endParaRPr>
          </a:p>
          <a:p>
            <a:pPr marL="457200" lvl="0" indent="0" algn="l" rtl="0">
              <a:lnSpc>
                <a:spcPct val="90000"/>
              </a:lnSpc>
              <a:spcBef>
                <a:spcPts val="560"/>
              </a:spcBef>
              <a:spcAft>
                <a:spcPts val="0"/>
              </a:spcAft>
              <a:buClr>
                <a:schemeClr val="dk1"/>
              </a:buClr>
              <a:buSzPts val="1100"/>
              <a:buFont typeface="Arial"/>
              <a:buNone/>
            </a:pPr>
            <a:endParaRPr>
              <a:latin typeface="Times New Roman"/>
              <a:ea typeface="Times New Roman"/>
              <a:cs typeface="Times New Roman"/>
              <a:sym typeface="Times New Roman"/>
            </a:endParaRPr>
          </a:p>
          <a:p>
            <a:pPr marL="457200" lvl="0" indent="-381000" algn="l" rtl="0">
              <a:lnSpc>
                <a:spcPct val="90000"/>
              </a:lnSpc>
              <a:spcBef>
                <a:spcPts val="560"/>
              </a:spcBef>
              <a:spcAft>
                <a:spcPts val="0"/>
              </a:spcAft>
              <a:buSzPts val="2400"/>
              <a:buFont typeface="Times New Roman"/>
              <a:buChar char="•"/>
            </a:pPr>
            <a:r>
              <a:rPr lang="en-US">
                <a:latin typeface="Times New Roman"/>
                <a:ea typeface="Times New Roman"/>
                <a:cs typeface="Times New Roman"/>
                <a:sym typeface="Times New Roman"/>
              </a:rPr>
              <a:t>Node Package Manager</a:t>
            </a:r>
            <a:endParaRPr>
              <a:latin typeface="Times New Roman"/>
              <a:ea typeface="Times New Roman"/>
              <a:cs typeface="Times New Roman"/>
              <a:sym typeface="Times New Roman"/>
            </a:endParaRPr>
          </a:p>
          <a:p>
            <a:pPr marL="457200" lvl="0" indent="0" algn="l" rtl="0">
              <a:lnSpc>
                <a:spcPct val="90000"/>
              </a:lnSpc>
              <a:spcBef>
                <a:spcPts val="560"/>
              </a:spcBef>
              <a:spcAft>
                <a:spcPts val="0"/>
              </a:spcAft>
              <a:buClr>
                <a:schemeClr val="dk1"/>
              </a:buClr>
              <a:buSzPts val="1100"/>
              <a:buFont typeface="Arial"/>
              <a:buNone/>
            </a:pPr>
            <a:endParaRPr>
              <a:latin typeface="Times New Roman"/>
              <a:ea typeface="Times New Roman"/>
              <a:cs typeface="Times New Roman"/>
              <a:sym typeface="Times New Roman"/>
            </a:endParaRPr>
          </a:p>
          <a:p>
            <a:pPr marL="457200" lvl="0" indent="-381000" algn="l" rtl="0">
              <a:lnSpc>
                <a:spcPct val="90000"/>
              </a:lnSpc>
              <a:spcBef>
                <a:spcPts val="560"/>
              </a:spcBef>
              <a:spcAft>
                <a:spcPts val="0"/>
              </a:spcAft>
              <a:buSzPts val="2400"/>
              <a:buFont typeface="Times New Roman"/>
              <a:buChar char="•"/>
            </a:pPr>
            <a:r>
              <a:rPr lang="en-US">
                <a:latin typeface="Times New Roman"/>
                <a:ea typeface="Times New Roman"/>
                <a:cs typeface="Times New Roman"/>
                <a:sym typeface="Times New Roman"/>
              </a:rPr>
              <a:t>Deno and Other Solutions</a:t>
            </a:r>
            <a:endParaRPr>
              <a:latin typeface="Times New Roman"/>
              <a:ea typeface="Times New Roman"/>
              <a:cs typeface="Times New Roman"/>
              <a:sym typeface="Times New Roman"/>
            </a:endParaRPr>
          </a:p>
          <a:p>
            <a:pPr marL="457200" lvl="1" indent="0" algn="l" rtl="0">
              <a:spcBef>
                <a:spcPts val="320"/>
              </a:spcBef>
              <a:spcAft>
                <a:spcPts val="0"/>
              </a:spcAft>
              <a:buClr>
                <a:schemeClr val="dk1"/>
              </a:buClr>
              <a:buSzPts val="1600"/>
              <a:buNone/>
            </a:pP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48"/>
          <p:cNvSpPr txBox="1">
            <a:spLocks noGrp="1"/>
          </p:cNvSpPr>
          <p:nvPr>
            <p:ph type="title"/>
          </p:nvPr>
        </p:nvSpPr>
        <p:spPr>
          <a:xfrm>
            <a:off x="609600" y="0"/>
            <a:ext cx="10972800" cy="1600200"/>
          </a:xfrm>
          <a:prstGeom prst="rect">
            <a:avLst/>
          </a:prstGeom>
          <a:noFill/>
          <a:ln>
            <a:noFill/>
          </a:ln>
        </p:spPr>
        <p:txBody>
          <a:bodyPr spcFirstLastPara="1" wrap="square" lIns="91425" tIns="45700" rIns="91425" bIns="45700" anchor="b" anchorCtr="0">
            <a:noAutofit/>
          </a:bodyPr>
          <a:lstStyle/>
          <a:p>
            <a:pPr marL="0" lvl="0" indent="0" algn="ctr" rtl="0">
              <a:lnSpc>
                <a:spcPct val="80000"/>
              </a:lnSpc>
              <a:spcBef>
                <a:spcPts val="0"/>
              </a:spcBef>
              <a:spcAft>
                <a:spcPts val="0"/>
              </a:spcAft>
              <a:buClr>
                <a:schemeClr val="dk1"/>
              </a:buClr>
              <a:buSzPts val="6000"/>
              <a:buFont typeface="Times New Roman"/>
              <a:buNone/>
            </a:pPr>
            <a:r>
              <a:rPr lang="en-US" sz="6000">
                <a:solidFill>
                  <a:schemeClr val="dk1"/>
                </a:solidFill>
                <a:latin typeface="Times New Roman"/>
                <a:ea typeface="Times New Roman"/>
                <a:cs typeface="Times New Roman"/>
                <a:sym typeface="Times New Roman"/>
              </a:rPr>
              <a:t>Conclusion </a:t>
            </a:r>
            <a:endParaRPr/>
          </a:p>
        </p:txBody>
      </p:sp>
      <p:sp>
        <p:nvSpPr>
          <p:cNvPr id="341" name="Google Shape;341;p48"/>
          <p:cNvSpPr txBox="1">
            <a:spLocks noGrp="1"/>
          </p:cNvSpPr>
          <p:nvPr>
            <p:ph type="body" idx="1"/>
          </p:nvPr>
        </p:nvSpPr>
        <p:spPr>
          <a:xfrm>
            <a:off x="609600" y="1600201"/>
            <a:ext cx="10972800" cy="4983479"/>
          </a:xfrm>
          <a:prstGeom prst="rect">
            <a:avLst/>
          </a:prstGeom>
          <a:noFill/>
          <a:ln>
            <a:noFill/>
          </a:ln>
        </p:spPr>
        <p:txBody>
          <a:bodyPr spcFirstLastPara="1" wrap="square" lIns="91425" tIns="45700" rIns="91425" bIns="45700" anchor="t" anchorCtr="0">
            <a:noAutofit/>
          </a:bodyPr>
          <a:lstStyle/>
          <a:p>
            <a:pPr marL="342900" lvl="0" indent="0" algn="l" rtl="0">
              <a:spcBef>
                <a:spcPts val="560"/>
              </a:spcBef>
              <a:spcAft>
                <a:spcPts val="0"/>
              </a:spcAft>
              <a:buNone/>
            </a:pPr>
            <a:endParaRPr>
              <a:latin typeface="Times New Roman"/>
              <a:ea typeface="Times New Roman"/>
              <a:cs typeface="Times New Roman"/>
              <a:sym typeface="Times New Roman"/>
            </a:endParaRPr>
          </a:p>
          <a:p>
            <a:pPr marL="342900" lvl="0" indent="-317500" algn="l" rtl="0">
              <a:spcBef>
                <a:spcPts val="560"/>
              </a:spcBef>
              <a:spcAft>
                <a:spcPts val="0"/>
              </a:spcAft>
              <a:buClr>
                <a:schemeClr val="dk1"/>
              </a:buClr>
              <a:buSzPts val="2400"/>
              <a:buChar char="•"/>
            </a:pPr>
            <a:r>
              <a:rPr lang="en-US">
                <a:latin typeface="Times New Roman"/>
                <a:ea typeface="Times New Roman"/>
                <a:cs typeface="Times New Roman"/>
                <a:sym typeface="Times New Roman"/>
              </a:rPr>
              <a:t>Node.js is still extremely popular and heavily used in industry today</a:t>
            </a:r>
            <a:endParaRPr>
              <a:latin typeface="Times New Roman"/>
              <a:ea typeface="Times New Roman"/>
              <a:cs typeface="Times New Roman"/>
              <a:sym typeface="Times New Roman"/>
            </a:endParaRPr>
          </a:p>
          <a:p>
            <a:pPr marL="342900" lvl="0" indent="0" algn="l" rtl="0">
              <a:spcBef>
                <a:spcPts val="560"/>
              </a:spcBef>
              <a:spcAft>
                <a:spcPts val="0"/>
              </a:spcAft>
              <a:buNone/>
            </a:pPr>
            <a:endParaRPr>
              <a:latin typeface="Times New Roman"/>
              <a:ea typeface="Times New Roman"/>
              <a:cs typeface="Times New Roman"/>
              <a:sym typeface="Times New Roman"/>
            </a:endParaRPr>
          </a:p>
          <a:p>
            <a:pPr marL="342900" lvl="0" indent="-317500" algn="l" rtl="0">
              <a:spcBef>
                <a:spcPts val="560"/>
              </a:spcBef>
              <a:spcAft>
                <a:spcPts val="0"/>
              </a:spcAft>
              <a:buSzPts val="2400"/>
              <a:buFont typeface="Times New Roman"/>
              <a:buChar char="•"/>
            </a:pPr>
            <a:r>
              <a:rPr lang="en-US">
                <a:latin typeface="Times New Roman"/>
                <a:ea typeface="Times New Roman"/>
                <a:cs typeface="Times New Roman"/>
                <a:sym typeface="Times New Roman"/>
              </a:rPr>
              <a:t>NPM is massive and node.js has a robust community of followers</a:t>
            </a:r>
            <a:endParaRPr>
              <a:latin typeface="Times New Roman"/>
              <a:ea typeface="Times New Roman"/>
              <a:cs typeface="Times New Roman"/>
              <a:sym typeface="Times New Roman"/>
            </a:endParaRPr>
          </a:p>
          <a:p>
            <a:pPr marL="342900" lvl="0" indent="0" algn="l" rtl="0">
              <a:spcBef>
                <a:spcPts val="560"/>
              </a:spcBef>
              <a:spcAft>
                <a:spcPts val="0"/>
              </a:spcAft>
              <a:buNone/>
            </a:pPr>
            <a:endParaRPr>
              <a:latin typeface="Times New Roman"/>
              <a:ea typeface="Times New Roman"/>
              <a:cs typeface="Times New Roman"/>
              <a:sym typeface="Times New Roman"/>
            </a:endParaRPr>
          </a:p>
          <a:p>
            <a:pPr marL="342900" lvl="0" indent="-317500" algn="l" rtl="0">
              <a:spcBef>
                <a:spcPts val="560"/>
              </a:spcBef>
              <a:spcAft>
                <a:spcPts val="0"/>
              </a:spcAft>
              <a:buSzPts val="2400"/>
              <a:buFont typeface="Times New Roman"/>
              <a:buChar char="•"/>
            </a:pPr>
            <a:r>
              <a:rPr lang="en-US">
                <a:latin typeface="Times New Roman"/>
                <a:ea typeface="Times New Roman"/>
                <a:cs typeface="Times New Roman"/>
                <a:sym typeface="Times New Roman"/>
              </a:rPr>
              <a:t>There are alternative platforms that accomplish the same tasks in a more secure manner more efficiently </a:t>
            </a:r>
            <a:endParaRPr>
              <a:latin typeface="Times New Roman"/>
              <a:ea typeface="Times New Roman"/>
              <a:cs typeface="Times New Roman"/>
              <a:sym typeface="Times New Roman"/>
            </a:endParaRPr>
          </a:p>
          <a:p>
            <a:pPr marL="342900" lvl="0" indent="0" algn="l" rtl="0">
              <a:spcBef>
                <a:spcPts val="560"/>
              </a:spcBef>
              <a:spcAft>
                <a:spcPts val="0"/>
              </a:spcAft>
              <a:buNone/>
            </a:pPr>
            <a:endParaRPr>
              <a:latin typeface="Times New Roman"/>
              <a:ea typeface="Times New Roman"/>
              <a:cs typeface="Times New Roman"/>
              <a:sym typeface="Times New Roman"/>
            </a:endParaRPr>
          </a:p>
          <a:p>
            <a:pPr marL="342900" lvl="0" indent="-317500" algn="l" rtl="0">
              <a:spcBef>
                <a:spcPts val="560"/>
              </a:spcBef>
              <a:spcAft>
                <a:spcPts val="0"/>
              </a:spcAft>
              <a:buSzPts val="2400"/>
              <a:buFont typeface="Times New Roman"/>
              <a:buChar char="•"/>
            </a:pPr>
            <a:r>
              <a:rPr lang="en-US">
                <a:latin typeface="Times New Roman"/>
                <a:ea typeface="Times New Roman"/>
                <a:cs typeface="Times New Roman"/>
                <a:sym typeface="Times New Roman"/>
              </a:rPr>
              <a:t>Frankenstein's Monster?</a:t>
            </a:r>
            <a:endParaRPr>
              <a:latin typeface="Times New Roman"/>
              <a:ea typeface="Times New Roman"/>
              <a:cs typeface="Times New Roman"/>
              <a:sym typeface="Times New Roman"/>
            </a:endParaRPr>
          </a:p>
          <a:p>
            <a:pPr marL="0" lvl="0" indent="0" algn="l" rtl="0">
              <a:spcBef>
                <a:spcPts val="560"/>
              </a:spcBef>
              <a:spcAft>
                <a:spcPts val="0"/>
              </a:spcAft>
              <a:buClr>
                <a:schemeClr val="dk1"/>
              </a:buClr>
              <a:buSzPts val="2800"/>
              <a:buNone/>
            </a:pPr>
            <a:endParaRPr sz="2800">
              <a:latin typeface="Times New Roman"/>
              <a:ea typeface="Times New Roman"/>
              <a:cs typeface="Times New Roman"/>
              <a:sym typeface="Times New Roman"/>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45"/>
        <p:cNvGrpSpPr/>
        <p:nvPr/>
      </p:nvGrpSpPr>
      <p:grpSpPr>
        <a:xfrm>
          <a:off x="0" y="0"/>
          <a:ext cx="0" cy="0"/>
          <a:chOff x="0" y="0"/>
          <a:chExt cx="0" cy="0"/>
        </a:xfrm>
      </p:grpSpPr>
      <p:sp>
        <p:nvSpPr>
          <p:cNvPr id="346" name="Google Shape;346;p49"/>
          <p:cNvSpPr txBox="1">
            <a:spLocks noGrp="1"/>
          </p:cNvSpPr>
          <p:nvPr>
            <p:ph type="title"/>
          </p:nvPr>
        </p:nvSpPr>
        <p:spPr>
          <a:xfrm>
            <a:off x="609600" y="1947975"/>
            <a:ext cx="10972800" cy="1600200"/>
          </a:xfrm>
          <a:prstGeom prst="rect">
            <a:avLst/>
          </a:prstGeom>
          <a:noFill/>
          <a:ln>
            <a:noFill/>
          </a:ln>
        </p:spPr>
        <p:txBody>
          <a:bodyPr spcFirstLastPara="1" wrap="square" lIns="91425" tIns="45700" rIns="91425" bIns="45700" anchor="b" anchorCtr="0">
            <a:noAutofit/>
          </a:bodyPr>
          <a:lstStyle/>
          <a:p>
            <a:pPr marL="0" lvl="0" indent="0" algn="ctr" rtl="0">
              <a:lnSpc>
                <a:spcPct val="80000"/>
              </a:lnSpc>
              <a:spcBef>
                <a:spcPts val="0"/>
              </a:spcBef>
              <a:spcAft>
                <a:spcPts val="0"/>
              </a:spcAft>
              <a:buClr>
                <a:schemeClr val="dk1"/>
              </a:buClr>
              <a:buSzPts val="6000"/>
              <a:buFont typeface="Times New Roman"/>
              <a:buNone/>
            </a:pPr>
            <a:r>
              <a:rPr lang="en-US" sz="6000">
                <a:solidFill>
                  <a:schemeClr val="dk1"/>
                </a:solidFill>
                <a:latin typeface="Times New Roman"/>
                <a:ea typeface="Times New Roman"/>
                <a:cs typeface="Times New Roman"/>
                <a:sym typeface="Times New Roman"/>
              </a:rPr>
              <a:t>Questions?</a:t>
            </a: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1" name="Google Shape;351;p50"/>
          <p:cNvSpPr txBox="1">
            <a:spLocks noGrp="1"/>
          </p:cNvSpPr>
          <p:nvPr>
            <p:ph type="title"/>
          </p:nvPr>
        </p:nvSpPr>
        <p:spPr>
          <a:xfrm>
            <a:off x="609600" y="0"/>
            <a:ext cx="10972800" cy="1093200"/>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chemeClr val="dk1"/>
              </a:buClr>
              <a:buSzPts val="4800"/>
              <a:buFont typeface="Times New Roman"/>
              <a:buNone/>
            </a:pPr>
            <a:r>
              <a:rPr lang="en-US">
                <a:solidFill>
                  <a:schemeClr val="dk1"/>
                </a:solidFill>
                <a:latin typeface="Times New Roman"/>
                <a:ea typeface="Times New Roman"/>
                <a:cs typeface="Times New Roman"/>
                <a:sym typeface="Times New Roman"/>
              </a:rPr>
              <a:t>Sources</a:t>
            </a:r>
            <a:endParaRPr/>
          </a:p>
        </p:txBody>
      </p:sp>
      <p:sp>
        <p:nvSpPr>
          <p:cNvPr id="352" name="Google Shape;352;p50"/>
          <p:cNvSpPr txBox="1">
            <a:spLocks noGrp="1"/>
          </p:cNvSpPr>
          <p:nvPr>
            <p:ph type="body" idx="1"/>
          </p:nvPr>
        </p:nvSpPr>
        <p:spPr>
          <a:xfrm>
            <a:off x="417450" y="1093200"/>
            <a:ext cx="11164800" cy="5615700"/>
          </a:xfrm>
          <a:prstGeom prst="rect">
            <a:avLst/>
          </a:prstGeom>
          <a:noFill/>
          <a:ln>
            <a:noFill/>
          </a:ln>
        </p:spPr>
        <p:txBody>
          <a:bodyPr spcFirstLastPara="1" wrap="square" lIns="91425" tIns="45700" rIns="91425" bIns="45700" anchor="t" anchorCtr="0">
            <a:noAutofit/>
          </a:bodyPr>
          <a:lstStyle/>
          <a:p>
            <a:pPr marL="342900" lvl="0" indent="-342900" algn="l" rtl="0">
              <a:spcBef>
                <a:spcPts val="480"/>
              </a:spcBef>
              <a:spcAft>
                <a:spcPts val="0"/>
              </a:spcAft>
              <a:buSzPts val="2400"/>
              <a:buFont typeface="Times New Roman"/>
              <a:buChar char="•"/>
            </a:pPr>
            <a:r>
              <a:rPr lang="en-US" u="sng">
                <a:solidFill>
                  <a:schemeClr val="hlink"/>
                </a:solidFill>
                <a:latin typeface="Times New Roman"/>
                <a:ea typeface="Times New Roman"/>
                <a:cs typeface="Times New Roman"/>
                <a:sym typeface="Times New Roman"/>
                <a:hlinkClick r:id="rId3"/>
              </a:rPr>
              <a:t>https://www.tutorialspoint.com/nodejs/nodejs_introduction.htm</a:t>
            </a:r>
            <a:r>
              <a:rPr lang="en-US">
                <a:latin typeface="Times New Roman"/>
                <a:ea typeface="Times New Roman"/>
                <a:cs typeface="Times New Roman"/>
                <a:sym typeface="Times New Roman"/>
              </a:rPr>
              <a:t> [1]</a:t>
            </a:r>
            <a:endParaRPr/>
          </a:p>
          <a:p>
            <a:pPr marL="342900" lvl="0" indent="-342900" algn="l" rtl="0">
              <a:spcBef>
                <a:spcPts val="480"/>
              </a:spcBef>
              <a:spcAft>
                <a:spcPts val="0"/>
              </a:spcAft>
              <a:buClr>
                <a:schemeClr val="dk1"/>
              </a:buClr>
              <a:buSzPts val="2400"/>
              <a:buChar char="•"/>
            </a:pPr>
            <a:r>
              <a:rPr lang="en-US" u="sng">
                <a:solidFill>
                  <a:schemeClr val="hlink"/>
                </a:solidFill>
                <a:latin typeface="Times New Roman"/>
                <a:ea typeface="Times New Roman"/>
                <a:cs typeface="Times New Roman"/>
                <a:sym typeface="Times New Roman"/>
                <a:hlinkClick r:id="rId4"/>
              </a:rPr>
              <a:t>https://www.simform.com/what-is-node-js</a:t>
            </a:r>
            <a:r>
              <a:rPr lang="en-US">
                <a:latin typeface="Times New Roman"/>
                <a:ea typeface="Times New Roman"/>
                <a:cs typeface="Times New Roman"/>
                <a:sym typeface="Times New Roman"/>
              </a:rPr>
              <a:t> [2]</a:t>
            </a:r>
            <a:endParaRPr/>
          </a:p>
          <a:p>
            <a:pPr marL="342900" lvl="0" indent="-342900" algn="l" rtl="0">
              <a:spcBef>
                <a:spcPts val="480"/>
              </a:spcBef>
              <a:spcAft>
                <a:spcPts val="0"/>
              </a:spcAft>
              <a:buClr>
                <a:schemeClr val="dk1"/>
              </a:buClr>
              <a:buSzPts val="2400"/>
              <a:buChar char="•"/>
            </a:pPr>
            <a:r>
              <a:rPr lang="en-US" u="sng">
                <a:solidFill>
                  <a:schemeClr val="hlink"/>
                </a:solidFill>
                <a:latin typeface="Times New Roman"/>
                <a:ea typeface="Times New Roman"/>
                <a:cs typeface="Times New Roman"/>
                <a:sym typeface="Times New Roman"/>
                <a:hlinkClick r:id="rId5"/>
              </a:rPr>
              <a:t>https://www.freecodecamp.org/news/what-exactly-is-node-js-ae36e97449f5/</a:t>
            </a:r>
            <a:r>
              <a:rPr lang="en-US">
                <a:latin typeface="Times New Roman"/>
                <a:ea typeface="Times New Roman"/>
                <a:cs typeface="Times New Roman"/>
                <a:sym typeface="Times New Roman"/>
              </a:rPr>
              <a:t> [3]</a:t>
            </a:r>
            <a:endParaRPr/>
          </a:p>
          <a:p>
            <a:pPr marL="342900" lvl="0" indent="-342900" algn="l" rtl="0">
              <a:spcBef>
                <a:spcPts val="480"/>
              </a:spcBef>
              <a:spcAft>
                <a:spcPts val="0"/>
              </a:spcAft>
              <a:buClr>
                <a:schemeClr val="dk1"/>
              </a:buClr>
              <a:buSzPts val="2400"/>
              <a:buChar char="•"/>
            </a:pPr>
            <a:r>
              <a:rPr lang="en-US" u="sng">
                <a:solidFill>
                  <a:schemeClr val="hlink"/>
                </a:solidFill>
                <a:latin typeface="Times New Roman"/>
                <a:ea typeface="Times New Roman"/>
                <a:cs typeface="Times New Roman"/>
                <a:sym typeface="Times New Roman"/>
                <a:hlinkClick r:id="rId6"/>
              </a:rPr>
              <a:t>https://www.altexsoft.com/blog/engineering/the-good-and-the-bad-of-node-js-web-app-development/</a:t>
            </a:r>
            <a:r>
              <a:rPr lang="en-US">
                <a:latin typeface="Times New Roman"/>
                <a:ea typeface="Times New Roman"/>
                <a:cs typeface="Times New Roman"/>
                <a:sym typeface="Times New Roman"/>
              </a:rPr>
              <a:t> [4]</a:t>
            </a:r>
            <a:endParaRPr/>
          </a:p>
          <a:p>
            <a:pPr marL="342900" lvl="0" indent="-342900" algn="l" rtl="0">
              <a:spcBef>
                <a:spcPts val="480"/>
              </a:spcBef>
              <a:spcAft>
                <a:spcPts val="0"/>
              </a:spcAft>
              <a:buClr>
                <a:schemeClr val="dk1"/>
              </a:buClr>
              <a:buSzPts val="2400"/>
              <a:buChar char="•"/>
            </a:pPr>
            <a:r>
              <a:rPr lang="en-US" u="sng">
                <a:solidFill>
                  <a:schemeClr val="hlink"/>
                </a:solidFill>
                <a:latin typeface="Times New Roman"/>
                <a:ea typeface="Times New Roman"/>
                <a:cs typeface="Times New Roman"/>
                <a:sym typeface="Times New Roman"/>
                <a:hlinkClick r:id="rId7"/>
              </a:rPr>
              <a:t>https://nodejs.org/en/blog/announcements/foundation-advances-growth/#:~:text=With%20Node.,and%20Uber%20are%20using%20Node.</a:t>
            </a:r>
            <a:r>
              <a:rPr lang="en-US">
                <a:latin typeface="Times New Roman"/>
                <a:ea typeface="Times New Roman"/>
                <a:cs typeface="Times New Roman"/>
                <a:sym typeface="Times New Roman"/>
              </a:rPr>
              <a:t> [5]</a:t>
            </a:r>
            <a:endParaRPr/>
          </a:p>
          <a:p>
            <a:pPr marL="342900" lvl="0" indent="-342900" algn="l" rtl="0">
              <a:spcBef>
                <a:spcPts val="480"/>
              </a:spcBef>
              <a:spcAft>
                <a:spcPts val="0"/>
              </a:spcAft>
              <a:buSzPts val="2400"/>
              <a:buChar char="•"/>
            </a:pPr>
            <a:r>
              <a:rPr lang="en-US" u="sng">
                <a:solidFill>
                  <a:schemeClr val="hlink"/>
                </a:solidFill>
                <a:latin typeface="Times New Roman"/>
                <a:ea typeface="Times New Roman"/>
                <a:cs typeface="Times New Roman"/>
                <a:sym typeface="Times New Roman"/>
                <a:hlinkClick r:id="rId8"/>
              </a:rPr>
              <a:t>https://docs.npmjs.com/about-npm </a:t>
            </a:r>
            <a:r>
              <a:rPr lang="en-US">
                <a:latin typeface="Times New Roman"/>
                <a:ea typeface="Times New Roman"/>
                <a:cs typeface="Times New Roman"/>
                <a:sym typeface="Times New Roman"/>
              </a:rPr>
              <a:t> [6]</a:t>
            </a:r>
            <a:endParaRPr/>
          </a:p>
          <a:p>
            <a:pPr marL="342900" lvl="0" indent="-317500" algn="l" rtl="0">
              <a:lnSpc>
                <a:spcPct val="90000"/>
              </a:lnSpc>
              <a:spcBef>
                <a:spcPts val="560"/>
              </a:spcBef>
              <a:spcAft>
                <a:spcPts val="0"/>
              </a:spcAft>
              <a:buSzPts val="2400"/>
              <a:buChar char="•"/>
            </a:pPr>
            <a:r>
              <a:rPr lang="en-US" u="sng">
                <a:solidFill>
                  <a:schemeClr val="hlink"/>
                </a:solidFill>
                <a:latin typeface="Times New Roman"/>
                <a:ea typeface="Times New Roman"/>
                <a:cs typeface="Times New Roman"/>
                <a:sym typeface="Times New Roman"/>
                <a:hlinkClick r:id="rId9"/>
              </a:rPr>
              <a:t>Source: https://deno.land</a:t>
            </a:r>
            <a:r>
              <a:rPr lang="en-US">
                <a:latin typeface="Times New Roman"/>
                <a:ea typeface="Times New Roman"/>
                <a:cs typeface="Times New Roman"/>
                <a:sym typeface="Times New Roman"/>
              </a:rPr>
              <a:t> [7]</a:t>
            </a:r>
            <a:endParaRPr/>
          </a:p>
          <a:p>
            <a:pPr marL="342900" lvl="0" indent="-342900" algn="l" rtl="0">
              <a:spcBef>
                <a:spcPts val="480"/>
              </a:spcBef>
              <a:spcAft>
                <a:spcPts val="0"/>
              </a:spcAft>
              <a:buSzPts val="2400"/>
              <a:buChar char="•"/>
            </a:pPr>
            <a:r>
              <a:rPr lang="en-US" u="sng">
                <a:solidFill>
                  <a:schemeClr val="hlink"/>
                </a:solidFill>
                <a:latin typeface="Times New Roman"/>
                <a:ea typeface="Times New Roman"/>
                <a:cs typeface="Times New Roman"/>
                <a:sym typeface="Times New Roman"/>
                <a:hlinkClick r:id="rId10"/>
              </a:rPr>
              <a:t>https://www.infoq.com/news/2019/03/rust-npm-performance/ </a:t>
            </a:r>
            <a:r>
              <a:rPr lang="en-US">
                <a:latin typeface="Times New Roman"/>
                <a:ea typeface="Times New Roman"/>
                <a:cs typeface="Times New Roman"/>
                <a:sym typeface="Times New Roman"/>
              </a:rPr>
              <a:t>[8]</a:t>
            </a:r>
            <a:endParaRPr>
              <a:latin typeface="Times New Roman"/>
              <a:ea typeface="Times New Roman"/>
              <a:cs typeface="Times New Roman"/>
              <a:sym typeface="Times New Roman"/>
            </a:endParaRPr>
          </a:p>
          <a:p>
            <a:pPr marL="342900" lvl="0" indent="-342900" algn="l" rtl="0">
              <a:spcBef>
                <a:spcPts val="480"/>
              </a:spcBef>
              <a:spcAft>
                <a:spcPts val="0"/>
              </a:spcAft>
              <a:buSzPts val="2400"/>
              <a:buFont typeface="Times New Roman"/>
              <a:buChar char="•"/>
            </a:pPr>
            <a:r>
              <a:rPr lang="en-US" u="sng">
                <a:solidFill>
                  <a:schemeClr val="hlink"/>
                </a:solidFill>
                <a:latin typeface="Times New Roman"/>
                <a:ea typeface="Times New Roman"/>
                <a:cs typeface="Times New Roman"/>
                <a:sym typeface="Times New Roman"/>
                <a:hlinkClick r:id="rId11"/>
              </a:rPr>
              <a:t>https://en.wikipedia.org/wiki/V8_(JavaScript_engine)#Usage</a:t>
            </a:r>
            <a:r>
              <a:rPr lang="en-US">
                <a:latin typeface="Times New Roman"/>
                <a:ea typeface="Times New Roman"/>
                <a:cs typeface="Times New Roman"/>
                <a:sym typeface="Times New Roman"/>
              </a:rPr>
              <a:t> [9]</a:t>
            </a:r>
            <a:endParaRPr>
              <a:latin typeface="Times New Roman"/>
              <a:ea typeface="Times New Roman"/>
              <a:cs typeface="Times New Roman"/>
              <a:sym typeface="Times New Roman"/>
            </a:endParaRPr>
          </a:p>
          <a:p>
            <a:pPr marL="342900" lvl="0" indent="-342900" algn="l" rtl="0">
              <a:spcBef>
                <a:spcPts val="480"/>
              </a:spcBef>
              <a:spcAft>
                <a:spcPts val="0"/>
              </a:spcAft>
              <a:buSzPts val="2400"/>
              <a:buFont typeface="Times New Roman"/>
              <a:buChar char="•"/>
            </a:pPr>
            <a:r>
              <a:rPr lang="en-US" u="sng">
                <a:solidFill>
                  <a:schemeClr val="hlink"/>
                </a:solidFill>
                <a:hlinkClick r:id="rId12"/>
              </a:rPr>
              <a:t>https://v8.dev/blog/ignition-interpreter</a:t>
            </a:r>
            <a:r>
              <a:rPr lang="en-US"/>
              <a:t>[10]</a:t>
            </a:r>
            <a:endParaRPr>
              <a:latin typeface="Times New Roman"/>
              <a:ea typeface="Times New Roman"/>
              <a:cs typeface="Times New Roman"/>
              <a:sym typeface="Times New Roman"/>
            </a:endParaRPr>
          </a:p>
          <a:p>
            <a:pPr marL="342900" lvl="0" indent="-190500" algn="l" rtl="0">
              <a:spcBef>
                <a:spcPts val="480"/>
              </a:spcBef>
              <a:spcAft>
                <a:spcPts val="0"/>
              </a:spcAft>
              <a:buClr>
                <a:schemeClr val="dk1"/>
              </a:buClr>
              <a:buSzPts val="2400"/>
              <a:buNone/>
            </a:pPr>
            <a:endParaRPr>
              <a:latin typeface="Times New Roman"/>
              <a:ea typeface="Times New Roman"/>
              <a:cs typeface="Times New Roman"/>
              <a:sym typeface="Times New Roman"/>
            </a:endParaRPr>
          </a:p>
          <a:p>
            <a:pPr marL="342900" lvl="0" indent="-190500" algn="l" rtl="0">
              <a:spcBef>
                <a:spcPts val="480"/>
              </a:spcBef>
              <a:spcAft>
                <a:spcPts val="0"/>
              </a:spcAft>
              <a:buClr>
                <a:schemeClr val="dk1"/>
              </a:buClr>
              <a:buSzPts val="2400"/>
              <a:buNone/>
            </a:pP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7"/>
          <p:cNvSpPr txBox="1">
            <a:spLocks noGrp="1"/>
          </p:cNvSpPr>
          <p:nvPr>
            <p:ph type="title"/>
          </p:nvPr>
        </p:nvSpPr>
        <p:spPr>
          <a:xfrm>
            <a:off x="609600" y="178900"/>
            <a:ext cx="10972800" cy="1123200"/>
          </a:xfrm>
          <a:prstGeom prst="rect">
            <a:avLst/>
          </a:prstGeom>
          <a:noFill/>
          <a:ln>
            <a:noFill/>
          </a:ln>
        </p:spPr>
        <p:txBody>
          <a:bodyPr spcFirstLastPara="1" wrap="square" lIns="91425" tIns="45700" rIns="91425" bIns="45700" anchor="b" anchorCtr="0">
            <a:noAutofit/>
          </a:bodyPr>
          <a:lstStyle/>
          <a:p>
            <a:pPr marL="0" lvl="0" indent="0" algn="ctr" rtl="0">
              <a:lnSpc>
                <a:spcPct val="80000"/>
              </a:lnSpc>
              <a:spcBef>
                <a:spcPts val="0"/>
              </a:spcBef>
              <a:spcAft>
                <a:spcPts val="0"/>
              </a:spcAft>
              <a:buClr>
                <a:schemeClr val="dk1"/>
              </a:buClr>
              <a:buSzPts val="6000"/>
              <a:buFont typeface="Times New Roman"/>
              <a:buNone/>
            </a:pPr>
            <a:r>
              <a:rPr lang="en-US" sz="6000">
                <a:solidFill>
                  <a:schemeClr val="dk1"/>
                </a:solidFill>
                <a:latin typeface="Times New Roman"/>
                <a:ea typeface="Times New Roman"/>
                <a:cs typeface="Times New Roman"/>
                <a:sym typeface="Times New Roman"/>
              </a:rPr>
              <a:t>Overview</a:t>
            </a:r>
            <a:endParaRPr/>
          </a:p>
        </p:txBody>
      </p:sp>
      <p:sp>
        <p:nvSpPr>
          <p:cNvPr id="188" name="Google Shape;188;p27"/>
          <p:cNvSpPr txBox="1">
            <a:spLocks noGrp="1"/>
          </p:cNvSpPr>
          <p:nvPr>
            <p:ph type="body" idx="1"/>
          </p:nvPr>
        </p:nvSpPr>
        <p:spPr>
          <a:xfrm>
            <a:off x="609600" y="1302100"/>
            <a:ext cx="10972800" cy="5257800"/>
          </a:xfrm>
          <a:prstGeom prst="rect">
            <a:avLst/>
          </a:prstGeom>
          <a:noFill/>
          <a:ln>
            <a:noFill/>
          </a:ln>
        </p:spPr>
        <p:txBody>
          <a:bodyPr spcFirstLastPara="1" wrap="square" lIns="91425" tIns="45700" rIns="91425" bIns="45700" anchor="t" anchorCtr="0">
            <a:noAutofit/>
          </a:bodyPr>
          <a:lstStyle/>
          <a:p>
            <a:pPr marL="457200" lvl="0" indent="-381000" algn="l" rtl="0">
              <a:lnSpc>
                <a:spcPct val="90000"/>
              </a:lnSpc>
              <a:spcBef>
                <a:spcPts val="560"/>
              </a:spcBef>
              <a:spcAft>
                <a:spcPts val="0"/>
              </a:spcAft>
              <a:buSzPts val="2400"/>
              <a:buFont typeface="Times New Roman"/>
              <a:buChar char="•"/>
            </a:pPr>
            <a:r>
              <a:rPr lang="en-US">
                <a:latin typeface="Times New Roman"/>
                <a:ea typeface="Times New Roman"/>
                <a:cs typeface="Times New Roman"/>
                <a:sym typeface="Times New Roman"/>
              </a:rPr>
              <a:t>Node.js description and history</a:t>
            </a:r>
            <a:endParaRPr>
              <a:latin typeface="Times New Roman"/>
              <a:ea typeface="Times New Roman"/>
              <a:cs typeface="Times New Roman"/>
              <a:sym typeface="Times New Roman"/>
            </a:endParaRPr>
          </a:p>
          <a:p>
            <a:pPr marL="457200" lvl="0" indent="0" algn="l" rtl="0">
              <a:lnSpc>
                <a:spcPct val="90000"/>
              </a:lnSpc>
              <a:spcBef>
                <a:spcPts val="560"/>
              </a:spcBef>
              <a:spcAft>
                <a:spcPts val="0"/>
              </a:spcAft>
              <a:buNone/>
            </a:pPr>
            <a:endParaRPr>
              <a:latin typeface="Times New Roman"/>
              <a:ea typeface="Times New Roman"/>
              <a:cs typeface="Times New Roman"/>
              <a:sym typeface="Times New Roman"/>
            </a:endParaRPr>
          </a:p>
          <a:p>
            <a:pPr marL="457200" lvl="0" indent="-381000" algn="l" rtl="0">
              <a:lnSpc>
                <a:spcPct val="90000"/>
              </a:lnSpc>
              <a:spcBef>
                <a:spcPts val="560"/>
              </a:spcBef>
              <a:spcAft>
                <a:spcPts val="0"/>
              </a:spcAft>
              <a:buSzPts val="2400"/>
              <a:buFont typeface="Times New Roman"/>
              <a:buChar char="•"/>
            </a:pPr>
            <a:r>
              <a:rPr lang="en-US">
                <a:latin typeface="Times New Roman"/>
                <a:ea typeface="Times New Roman"/>
                <a:cs typeface="Times New Roman"/>
                <a:sym typeface="Times New Roman"/>
              </a:rPr>
              <a:t>Node.js Architecture </a:t>
            </a:r>
            <a:endParaRPr>
              <a:latin typeface="Times New Roman"/>
              <a:ea typeface="Times New Roman"/>
              <a:cs typeface="Times New Roman"/>
              <a:sym typeface="Times New Roman"/>
            </a:endParaRPr>
          </a:p>
          <a:p>
            <a:pPr marL="457200" lvl="0" indent="0" algn="l" rtl="0">
              <a:lnSpc>
                <a:spcPct val="90000"/>
              </a:lnSpc>
              <a:spcBef>
                <a:spcPts val="560"/>
              </a:spcBef>
              <a:spcAft>
                <a:spcPts val="0"/>
              </a:spcAft>
              <a:buNone/>
            </a:pPr>
            <a:endParaRPr>
              <a:latin typeface="Times New Roman"/>
              <a:ea typeface="Times New Roman"/>
              <a:cs typeface="Times New Roman"/>
              <a:sym typeface="Times New Roman"/>
            </a:endParaRPr>
          </a:p>
          <a:p>
            <a:pPr marL="457200" lvl="0" indent="-381000" algn="l" rtl="0">
              <a:lnSpc>
                <a:spcPct val="90000"/>
              </a:lnSpc>
              <a:spcBef>
                <a:spcPts val="560"/>
              </a:spcBef>
              <a:spcAft>
                <a:spcPts val="0"/>
              </a:spcAft>
              <a:buSzPts val="2400"/>
              <a:buFont typeface="Times New Roman"/>
              <a:buChar char="•"/>
            </a:pPr>
            <a:r>
              <a:rPr lang="en-US">
                <a:latin typeface="Times New Roman"/>
                <a:ea typeface="Times New Roman"/>
                <a:cs typeface="Times New Roman"/>
                <a:sym typeface="Times New Roman"/>
              </a:rPr>
              <a:t>V8 Chrome Engine and Node.js </a:t>
            </a:r>
            <a:endParaRPr>
              <a:latin typeface="Times New Roman"/>
              <a:ea typeface="Times New Roman"/>
              <a:cs typeface="Times New Roman"/>
              <a:sym typeface="Times New Roman"/>
            </a:endParaRPr>
          </a:p>
          <a:p>
            <a:pPr marL="457200" lvl="0" indent="0" algn="l" rtl="0">
              <a:lnSpc>
                <a:spcPct val="90000"/>
              </a:lnSpc>
              <a:spcBef>
                <a:spcPts val="560"/>
              </a:spcBef>
              <a:spcAft>
                <a:spcPts val="0"/>
              </a:spcAft>
              <a:buNone/>
            </a:pPr>
            <a:endParaRPr>
              <a:latin typeface="Times New Roman"/>
              <a:ea typeface="Times New Roman"/>
              <a:cs typeface="Times New Roman"/>
              <a:sym typeface="Times New Roman"/>
            </a:endParaRPr>
          </a:p>
          <a:p>
            <a:pPr marL="457200" lvl="0" indent="-381000" algn="l" rtl="0">
              <a:lnSpc>
                <a:spcPct val="90000"/>
              </a:lnSpc>
              <a:spcBef>
                <a:spcPts val="560"/>
              </a:spcBef>
              <a:spcAft>
                <a:spcPts val="0"/>
              </a:spcAft>
              <a:buSzPts val="2400"/>
              <a:buFont typeface="Times New Roman"/>
              <a:buChar char="•"/>
            </a:pPr>
            <a:r>
              <a:rPr lang="en-US">
                <a:latin typeface="Times New Roman"/>
                <a:ea typeface="Times New Roman"/>
                <a:cs typeface="Times New Roman"/>
                <a:sym typeface="Times New Roman"/>
              </a:rPr>
              <a:t>Node.js in Industry and Advantages/Disadvantages</a:t>
            </a:r>
            <a:endParaRPr>
              <a:latin typeface="Times New Roman"/>
              <a:ea typeface="Times New Roman"/>
              <a:cs typeface="Times New Roman"/>
              <a:sym typeface="Times New Roman"/>
            </a:endParaRPr>
          </a:p>
          <a:p>
            <a:pPr marL="457200" lvl="0" indent="0" algn="l" rtl="0">
              <a:lnSpc>
                <a:spcPct val="90000"/>
              </a:lnSpc>
              <a:spcBef>
                <a:spcPts val="560"/>
              </a:spcBef>
              <a:spcAft>
                <a:spcPts val="0"/>
              </a:spcAft>
              <a:buNone/>
            </a:pPr>
            <a:endParaRPr>
              <a:latin typeface="Times New Roman"/>
              <a:ea typeface="Times New Roman"/>
              <a:cs typeface="Times New Roman"/>
              <a:sym typeface="Times New Roman"/>
            </a:endParaRPr>
          </a:p>
          <a:p>
            <a:pPr marL="457200" lvl="0" indent="-381000" algn="l" rtl="0">
              <a:lnSpc>
                <a:spcPct val="90000"/>
              </a:lnSpc>
              <a:spcBef>
                <a:spcPts val="560"/>
              </a:spcBef>
              <a:spcAft>
                <a:spcPts val="0"/>
              </a:spcAft>
              <a:buSzPts val="2400"/>
              <a:buFont typeface="Times New Roman"/>
              <a:buChar char="•"/>
            </a:pPr>
            <a:r>
              <a:rPr lang="en-US">
                <a:latin typeface="Times New Roman"/>
                <a:ea typeface="Times New Roman"/>
                <a:cs typeface="Times New Roman"/>
                <a:sym typeface="Times New Roman"/>
              </a:rPr>
              <a:t>Node Package Manager</a:t>
            </a:r>
            <a:endParaRPr>
              <a:latin typeface="Times New Roman"/>
              <a:ea typeface="Times New Roman"/>
              <a:cs typeface="Times New Roman"/>
              <a:sym typeface="Times New Roman"/>
            </a:endParaRPr>
          </a:p>
          <a:p>
            <a:pPr marL="457200" lvl="0" indent="0" algn="l" rtl="0">
              <a:lnSpc>
                <a:spcPct val="90000"/>
              </a:lnSpc>
              <a:spcBef>
                <a:spcPts val="560"/>
              </a:spcBef>
              <a:spcAft>
                <a:spcPts val="0"/>
              </a:spcAft>
              <a:buNone/>
            </a:pPr>
            <a:endParaRPr>
              <a:latin typeface="Times New Roman"/>
              <a:ea typeface="Times New Roman"/>
              <a:cs typeface="Times New Roman"/>
              <a:sym typeface="Times New Roman"/>
            </a:endParaRPr>
          </a:p>
          <a:p>
            <a:pPr marL="457200" lvl="0" indent="-381000" algn="l" rtl="0">
              <a:lnSpc>
                <a:spcPct val="90000"/>
              </a:lnSpc>
              <a:spcBef>
                <a:spcPts val="560"/>
              </a:spcBef>
              <a:spcAft>
                <a:spcPts val="0"/>
              </a:spcAft>
              <a:buSzPts val="2400"/>
              <a:buFont typeface="Times New Roman"/>
              <a:buChar char="•"/>
            </a:pPr>
            <a:r>
              <a:rPr lang="en-US">
                <a:latin typeface="Times New Roman"/>
                <a:ea typeface="Times New Roman"/>
                <a:cs typeface="Times New Roman"/>
                <a:sym typeface="Times New Roman"/>
              </a:rPr>
              <a:t>Deno and Other Solutions</a:t>
            </a:r>
            <a:endParaRPr>
              <a:latin typeface="Times New Roman"/>
              <a:ea typeface="Times New Roman"/>
              <a:cs typeface="Times New Roman"/>
              <a:sym typeface="Times New Roman"/>
            </a:endParaRPr>
          </a:p>
          <a:p>
            <a:pPr marL="0" lvl="0" indent="0" algn="l" rtl="0">
              <a:lnSpc>
                <a:spcPct val="90000"/>
              </a:lnSpc>
              <a:spcBef>
                <a:spcPts val="560"/>
              </a:spcBef>
              <a:spcAft>
                <a:spcPts val="0"/>
              </a:spcAft>
              <a:buNone/>
            </a:pPr>
            <a:endParaRPr sz="2800">
              <a:latin typeface="Times New Roman"/>
              <a:ea typeface="Times New Roman"/>
              <a:cs typeface="Times New Roman"/>
              <a:sym typeface="Times New Roman"/>
            </a:endParaRPr>
          </a:p>
          <a:p>
            <a:pPr marL="0" lvl="0" indent="0" algn="l" rtl="0">
              <a:lnSpc>
                <a:spcPct val="90000"/>
              </a:lnSpc>
              <a:spcBef>
                <a:spcPts val="560"/>
              </a:spcBef>
              <a:spcAft>
                <a:spcPts val="0"/>
              </a:spcAft>
              <a:buNone/>
            </a:pPr>
            <a:endParaRPr sz="2800">
              <a:latin typeface="Times New Roman"/>
              <a:ea typeface="Times New Roman"/>
              <a:cs typeface="Times New Roman"/>
              <a:sym typeface="Times New Roman"/>
            </a:endParaRPr>
          </a:p>
          <a:p>
            <a:pPr marL="0" lvl="0" indent="0" algn="l" rtl="0">
              <a:lnSpc>
                <a:spcPct val="90000"/>
              </a:lnSpc>
              <a:spcBef>
                <a:spcPts val="560"/>
              </a:spcBef>
              <a:spcAft>
                <a:spcPts val="0"/>
              </a:spcAft>
              <a:buNone/>
            </a:pPr>
            <a:endParaRPr sz="2800">
              <a:latin typeface="Times New Roman"/>
              <a:ea typeface="Times New Roman"/>
              <a:cs typeface="Times New Roman"/>
              <a:sym typeface="Times New Roman"/>
            </a:endParaRPr>
          </a:p>
          <a:p>
            <a:pPr marL="0" lvl="0" indent="0" algn="l" rtl="0">
              <a:lnSpc>
                <a:spcPct val="90000"/>
              </a:lnSpc>
              <a:spcBef>
                <a:spcPts val="560"/>
              </a:spcBef>
              <a:spcAft>
                <a:spcPts val="0"/>
              </a:spcAft>
              <a:buNone/>
            </a:pPr>
            <a:endParaRPr sz="2800">
              <a:latin typeface="Times New Roman"/>
              <a:ea typeface="Times New Roman"/>
              <a:cs typeface="Times New Roman"/>
              <a:sym typeface="Times New Roman"/>
            </a:endParaRPr>
          </a:p>
          <a:p>
            <a:pPr marL="457200" lvl="0" indent="0" algn="l" rtl="0">
              <a:lnSpc>
                <a:spcPct val="90000"/>
              </a:lnSpc>
              <a:spcBef>
                <a:spcPts val="560"/>
              </a:spcBef>
              <a:spcAft>
                <a:spcPts val="0"/>
              </a:spcAft>
              <a:buNone/>
            </a:pPr>
            <a:endParaRPr sz="2800">
              <a:latin typeface="Times New Roman"/>
              <a:ea typeface="Times New Roman"/>
              <a:cs typeface="Times New Roman"/>
              <a:sym typeface="Times New Roman"/>
            </a:endParaRPr>
          </a:p>
          <a:p>
            <a:pPr marL="177800" lvl="0" indent="0" algn="l" rtl="0">
              <a:lnSpc>
                <a:spcPct val="90000"/>
              </a:lnSpc>
              <a:spcBef>
                <a:spcPts val="560"/>
              </a:spcBef>
              <a:spcAft>
                <a:spcPts val="0"/>
              </a:spcAft>
              <a:buClr>
                <a:schemeClr val="dk1"/>
              </a:buClr>
              <a:buSzPts val="2800"/>
              <a:buNone/>
            </a:pPr>
            <a:endParaRPr sz="2800">
              <a:latin typeface="Times New Roman"/>
              <a:ea typeface="Times New Roman"/>
              <a:cs typeface="Times New Roman"/>
              <a:sym typeface="Times New Roman"/>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28"/>
          <p:cNvSpPr txBox="1">
            <a:spLocks noGrp="1"/>
          </p:cNvSpPr>
          <p:nvPr>
            <p:ph type="title"/>
          </p:nvPr>
        </p:nvSpPr>
        <p:spPr>
          <a:xfrm>
            <a:off x="609600" y="0"/>
            <a:ext cx="10972800" cy="1600200"/>
          </a:xfrm>
          <a:prstGeom prst="rect">
            <a:avLst/>
          </a:prstGeom>
          <a:noFill/>
          <a:ln>
            <a:noFill/>
          </a:ln>
        </p:spPr>
        <p:txBody>
          <a:bodyPr spcFirstLastPara="1" wrap="square" lIns="91425" tIns="45700" rIns="91425" bIns="45700" anchor="b" anchorCtr="0">
            <a:noAutofit/>
          </a:bodyPr>
          <a:lstStyle/>
          <a:p>
            <a:pPr marL="0" lvl="0" indent="0" algn="ctr" rtl="0">
              <a:lnSpc>
                <a:spcPct val="80000"/>
              </a:lnSpc>
              <a:spcBef>
                <a:spcPts val="0"/>
              </a:spcBef>
              <a:spcAft>
                <a:spcPts val="0"/>
              </a:spcAft>
              <a:buClr>
                <a:schemeClr val="dk1"/>
              </a:buClr>
              <a:buSzPts val="6000"/>
              <a:buFont typeface="Times New Roman"/>
              <a:buNone/>
            </a:pPr>
            <a:r>
              <a:rPr lang="en-US" sz="6000">
                <a:solidFill>
                  <a:schemeClr val="dk1"/>
                </a:solidFill>
                <a:latin typeface="Times New Roman"/>
                <a:ea typeface="Times New Roman"/>
                <a:cs typeface="Times New Roman"/>
                <a:sym typeface="Times New Roman"/>
              </a:rPr>
              <a:t>What is Node.js?</a:t>
            </a:r>
            <a:endParaRPr/>
          </a:p>
        </p:txBody>
      </p:sp>
      <p:sp>
        <p:nvSpPr>
          <p:cNvPr id="194" name="Google Shape;194;p28"/>
          <p:cNvSpPr txBox="1">
            <a:spLocks noGrp="1"/>
          </p:cNvSpPr>
          <p:nvPr>
            <p:ph type="body" idx="1"/>
          </p:nvPr>
        </p:nvSpPr>
        <p:spPr>
          <a:xfrm>
            <a:off x="609600" y="1600201"/>
            <a:ext cx="10972800" cy="4525963"/>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560"/>
              </a:spcBef>
              <a:spcAft>
                <a:spcPts val="0"/>
              </a:spcAft>
              <a:buNone/>
            </a:pPr>
            <a:endParaRPr>
              <a:latin typeface="Times New Roman"/>
              <a:ea typeface="Times New Roman"/>
              <a:cs typeface="Times New Roman"/>
              <a:sym typeface="Times New Roman"/>
            </a:endParaRPr>
          </a:p>
          <a:p>
            <a:pPr marL="342900" lvl="0" indent="0" algn="l" rtl="0">
              <a:lnSpc>
                <a:spcPct val="90000"/>
              </a:lnSpc>
              <a:spcBef>
                <a:spcPts val="560"/>
              </a:spcBef>
              <a:spcAft>
                <a:spcPts val="0"/>
              </a:spcAft>
              <a:buNone/>
            </a:pPr>
            <a:endParaRPr>
              <a:latin typeface="Times New Roman"/>
              <a:ea typeface="Times New Roman"/>
              <a:cs typeface="Times New Roman"/>
              <a:sym typeface="Times New Roman"/>
            </a:endParaRPr>
          </a:p>
          <a:p>
            <a:pPr marL="342900" lvl="0" indent="-342900" algn="l" rtl="0">
              <a:lnSpc>
                <a:spcPct val="90000"/>
              </a:lnSpc>
              <a:spcBef>
                <a:spcPts val="560"/>
              </a:spcBef>
              <a:spcAft>
                <a:spcPts val="0"/>
              </a:spcAft>
              <a:buSzPts val="2400"/>
              <a:buFont typeface="Times New Roman"/>
              <a:buChar char="•"/>
            </a:pPr>
            <a:r>
              <a:rPr lang="en-US">
                <a:latin typeface="Times New Roman"/>
                <a:ea typeface="Times New Roman"/>
                <a:cs typeface="Times New Roman"/>
                <a:sym typeface="Times New Roman"/>
              </a:rPr>
              <a:t>Server-side platform built on Chrome’s JavaScript runtime </a:t>
            </a:r>
            <a:endParaRPr>
              <a:latin typeface="Times New Roman"/>
              <a:ea typeface="Times New Roman"/>
              <a:cs typeface="Times New Roman"/>
              <a:sym typeface="Times New Roman"/>
            </a:endParaRPr>
          </a:p>
          <a:p>
            <a:pPr marL="342900" lvl="0" indent="0" algn="l" rtl="0">
              <a:lnSpc>
                <a:spcPct val="90000"/>
              </a:lnSpc>
              <a:spcBef>
                <a:spcPts val="560"/>
              </a:spcBef>
              <a:spcAft>
                <a:spcPts val="0"/>
              </a:spcAft>
              <a:buNone/>
            </a:pPr>
            <a:endParaRPr>
              <a:latin typeface="Times New Roman"/>
              <a:ea typeface="Times New Roman"/>
              <a:cs typeface="Times New Roman"/>
              <a:sym typeface="Times New Roman"/>
            </a:endParaRPr>
          </a:p>
          <a:p>
            <a:pPr marL="342900" lvl="0" indent="-342900" algn="l" rtl="0">
              <a:lnSpc>
                <a:spcPct val="90000"/>
              </a:lnSpc>
              <a:spcBef>
                <a:spcPts val="560"/>
              </a:spcBef>
              <a:spcAft>
                <a:spcPts val="0"/>
              </a:spcAft>
              <a:buSzPts val="2400"/>
              <a:buFont typeface="Times New Roman"/>
              <a:buChar char="•"/>
            </a:pPr>
            <a:r>
              <a:rPr lang="en-US">
                <a:latin typeface="Times New Roman"/>
                <a:ea typeface="Times New Roman"/>
                <a:cs typeface="Times New Roman"/>
                <a:sym typeface="Times New Roman"/>
              </a:rPr>
              <a:t>Node.js was created in 2009 by Ryan Dahl </a:t>
            </a:r>
            <a:endParaRPr>
              <a:latin typeface="Times New Roman"/>
              <a:ea typeface="Times New Roman"/>
              <a:cs typeface="Times New Roman"/>
              <a:sym typeface="Times New Roman"/>
            </a:endParaRPr>
          </a:p>
          <a:p>
            <a:pPr marL="342900" lvl="0" indent="-165100" algn="l" rtl="0">
              <a:lnSpc>
                <a:spcPct val="90000"/>
              </a:lnSpc>
              <a:spcBef>
                <a:spcPts val="560"/>
              </a:spcBef>
              <a:spcAft>
                <a:spcPts val="0"/>
              </a:spcAft>
              <a:buClr>
                <a:schemeClr val="dk1"/>
              </a:buClr>
              <a:buSzPts val="2800"/>
              <a:buNone/>
            </a:pPr>
            <a:endParaRPr>
              <a:latin typeface="Times New Roman"/>
              <a:ea typeface="Times New Roman"/>
              <a:cs typeface="Times New Roman"/>
              <a:sym typeface="Times New Roman"/>
            </a:endParaRPr>
          </a:p>
          <a:p>
            <a:pPr marL="342900" lvl="0" indent="-317500" algn="l" rtl="0">
              <a:lnSpc>
                <a:spcPct val="90000"/>
              </a:lnSpc>
              <a:spcBef>
                <a:spcPts val="560"/>
              </a:spcBef>
              <a:spcAft>
                <a:spcPts val="0"/>
              </a:spcAft>
              <a:buClr>
                <a:schemeClr val="dk1"/>
              </a:buClr>
              <a:buSzPts val="2400"/>
              <a:buChar char="•"/>
            </a:pPr>
            <a:r>
              <a:rPr lang="en-US">
                <a:latin typeface="Times New Roman"/>
                <a:ea typeface="Times New Roman"/>
                <a:cs typeface="Times New Roman"/>
                <a:sym typeface="Times New Roman"/>
              </a:rPr>
              <a:t>Easily implements scalable network and server applications </a:t>
            </a:r>
            <a:endParaRPr>
              <a:latin typeface="Times New Roman"/>
              <a:ea typeface="Times New Roman"/>
              <a:cs typeface="Times New Roman"/>
              <a:sym typeface="Times New Roman"/>
            </a:endParaRPr>
          </a:p>
          <a:p>
            <a:pPr marL="342900" lvl="0" indent="-165100" algn="l" rtl="0">
              <a:lnSpc>
                <a:spcPct val="90000"/>
              </a:lnSpc>
              <a:spcBef>
                <a:spcPts val="560"/>
              </a:spcBef>
              <a:spcAft>
                <a:spcPts val="0"/>
              </a:spcAft>
              <a:buClr>
                <a:schemeClr val="dk1"/>
              </a:buClr>
              <a:buSzPts val="2800"/>
              <a:buNone/>
            </a:pPr>
            <a:endParaRPr sz="2800">
              <a:latin typeface="Times New Roman"/>
              <a:ea typeface="Times New Roman"/>
              <a:cs typeface="Times New Roman"/>
              <a:sym typeface="Times New Roman"/>
            </a:endParaRPr>
          </a:p>
          <a:p>
            <a:pPr marL="342900" lvl="0" indent="-342900" algn="l" rtl="0">
              <a:lnSpc>
                <a:spcPct val="90000"/>
              </a:lnSpc>
              <a:spcBef>
                <a:spcPts val="560"/>
              </a:spcBef>
              <a:spcAft>
                <a:spcPts val="0"/>
              </a:spcAft>
              <a:buSzPts val="2400"/>
              <a:buFont typeface="Times New Roman"/>
              <a:buChar char="•"/>
            </a:pPr>
            <a:r>
              <a:rPr lang="en-US">
                <a:latin typeface="Times New Roman"/>
                <a:ea typeface="Times New Roman"/>
                <a:cs typeface="Times New Roman"/>
                <a:sym typeface="Times New Roman"/>
              </a:rPr>
              <a:t>Source: [1]</a:t>
            </a:r>
            <a:endParaRPr/>
          </a:p>
          <a:p>
            <a:pPr marL="342900" lvl="0" indent="-165100" algn="l" rtl="0">
              <a:lnSpc>
                <a:spcPct val="90000"/>
              </a:lnSpc>
              <a:spcBef>
                <a:spcPts val="560"/>
              </a:spcBef>
              <a:spcAft>
                <a:spcPts val="0"/>
              </a:spcAft>
              <a:buClr>
                <a:schemeClr val="dk1"/>
              </a:buClr>
              <a:buSzPts val="2800"/>
              <a:buNone/>
            </a:pPr>
            <a:endParaRPr sz="2800">
              <a:latin typeface="Times New Roman"/>
              <a:ea typeface="Times New Roman"/>
              <a:cs typeface="Times New Roman"/>
              <a:sym typeface="Times New Roman"/>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29"/>
          <p:cNvSpPr txBox="1">
            <a:spLocks noGrp="1"/>
          </p:cNvSpPr>
          <p:nvPr>
            <p:ph type="title"/>
          </p:nvPr>
        </p:nvSpPr>
        <p:spPr>
          <a:xfrm>
            <a:off x="609600" y="0"/>
            <a:ext cx="10972800" cy="1600200"/>
          </a:xfrm>
          <a:prstGeom prst="rect">
            <a:avLst/>
          </a:prstGeom>
          <a:noFill/>
          <a:ln>
            <a:noFill/>
          </a:ln>
        </p:spPr>
        <p:txBody>
          <a:bodyPr spcFirstLastPara="1" wrap="square" lIns="91425" tIns="45700" rIns="91425" bIns="45700" anchor="b" anchorCtr="0">
            <a:noAutofit/>
          </a:bodyPr>
          <a:lstStyle/>
          <a:p>
            <a:pPr marL="0" lvl="0" indent="0" algn="ctr" rtl="0">
              <a:lnSpc>
                <a:spcPct val="80000"/>
              </a:lnSpc>
              <a:spcBef>
                <a:spcPts val="0"/>
              </a:spcBef>
              <a:spcAft>
                <a:spcPts val="0"/>
              </a:spcAft>
              <a:buClr>
                <a:schemeClr val="dk1"/>
              </a:buClr>
              <a:buSzPts val="6000"/>
              <a:buFont typeface="Times New Roman"/>
              <a:buNone/>
            </a:pPr>
            <a:r>
              <a:rPr lang="en-US" sz="6000">
                <a:solidFill>
                  <a:schemeClr val="dk1"/>
                </a:solidFill>
                <a:latin typeface="Times New Roman"/>
                <a:ea typeface="Times New Roman"/>
                <a:cs typeface="Times New Roman"/>
                <a:sym typeface="Times New Roman"/>
              </a:rPr>
              <a:t>What is Node.js?</a:t>
            </a:r>
            <a:endParaRPr/>
          </a:p>
        </p:txBody>
      </p:sp>
      <p:sp>
        <p:nvSpPr>
          <p:cNvPr id="200" name="Google Shape;200;p29"/>
          <p:cNvSpPr txBox="1">
            <a:spLocks noGrp="1"/>
          </p:cNvSpPr>
          <p:nvPr>
            <p:ph type="body" idx="1"/>
          </p:nvPr>
        </p:nvSpPr>
        <p:spPr>
          <a:xfrm>
            <a:off x="609591" y="1600201"/>
            <a:ext cx="11347500" cy="4526100"/>
          </a:xfrm>
          <a:prstGeom prst="rect">
            <a:avLst/>
          </a:prstGeom>
          <a:noFill/>
          <a:ln>
            <a:noFill/>
          </a:ln>
        </p:spPr>
        <p:txBody>
          <a:bodyPr spcFirstLastPara="1" wrap="square" lIns="91425" tIns="45700" rIns="91425" bIns="45700" anchor="t" anchorCtr="0">
            <a:noAutofit/>
          </a:bodyPr>
          <a:lstStyle/>
          <a:p>
            <a:pPr marL="342900" lvl="0" indent="-190500" algn="l" rtl="0">
              <a:spcBef>
                <a:spcPts val="0"/>
              </a:spcBef>
              <a:spcAft>
                <a:spcPts val="0"/>
              </a:spcAft>
              <a:buClr>
                <a:schemeClr val="dk1"/>
              </a:buClr>
              <a:buSzPts val="2400"/>
              <a:buNone/>
            </a:pPr>
            <a:endParaRPr/>
          </a:p>
          <a:p>
            <a:pPr marL="0" lvl="0" indent="0" algn="l" rtl="0">
              <a:spcBef>
                <a:spcPts val="480"/>
              </a:spcBef>
              <a:spcAft>
                <a:spcPts val="0"/>
              </a:spcAft>
              <a:buClr>
                <a:schemeClr val="dk1"/>
              </a:buClr>
              <a:buSzPts val="2400"/>
              <a:buNone/>
            </a:pPr>
            <a:endParaRPr/>
          </a:p>
          <a:p>
            <a:pPr marL="342900" lvl="0" indent="-317500" algn="l" rtl="0">
              <a:spcBef>
                <a:spcPts val="560"/>
              </a:spcBef>
              <a:spcAft>
                <a:spcPts val="0"/>
              </a:spcAft>
              <a:buClr>
                <a:schemeClr val="dk1"/>
              </a:buClr>
              <a:buSzPts val="2400"/>
              <a:buChar char="•"/>
            </a:pPr>
            <a:r>
              <a:rPr lang="en-US">
                <a:latin typeface="Times New Roman"/>
                <a:ea typeface="Times New Roman"/>
                <a:cs typeface="Times New Roman"/>
                <a:sym typeface="Times New Roman"/>
              </a:rPr>
              <a:t>Open source and cross platform </a:t>
            </a:r>
            <a:endParaRPr/>
          </a:p>
          <a:p>
            <a:pPr marL="342900" lvl="0" indent="-165100" algn="l" rtl="0">
              <a:spcBef>
                <a:spcPts val="560"/>
              </a:spcBef>
              <a:spcAft>
                <a:spcPts val="0"/>
              </a:spcAft>
              <a:buClr>
                <a:schemeClr val="dk1"/>
              </a:buClr>
              <a:buSzPts val="2800"/>
              <a:buNone/>
            </a:pPr>
            <a:endParaRPr>
              <a:latin typeface="Times New Roman"/>
              <a:ea typeface="Times New Roman"/>
              <a:cs typeface="Times New Roman"/>
              <a:sym typeface="Times New Roman"/>
            </a:endParaRPr>
          </a:p>
          <a:p>
            <a:pPr marL="342900" lvl="0" indent="-317500" algn="l" rtl="0">
              <a:spcBef>
                <a:spcPts val="560"/>
              </a:spcBef>
              <a:spcAft>
                <a:spcPts val="0"/>
              </a:spcAft>
              <a:buClr>
                <a:schemeClr val="dk1"/>
              </a:buClr>
              <a:buSzPts val="2400"/>
              <a:buChar char="•"/>
            </a:pPr>
            <a:r>
              <a:rPr lang="en-US">
                <a:latin typeface="Times New Roman"/>
                <a:ea typeface="Times New Roman"/>
                <a:cs typeface="Times New Roman"/>
                <a:sym typeface="Times New Roman"/>
              </a:rPr>
              <a:t>Works on macOS, Microsoft Windows, and Linux. </a:t>
            </a:r>
            <a:endParaRPr/>
          </a:p>
          <a:p>
            <a:pPr marL="0" lvl="0" indent="0" algn="l" rtl="0">
              <a:spcBef>
                <a:spcPts val="560"/>
              </a:spcBef>
              <a:spcAft>
                <a:spcPts val="0"/>
              </a:spcAft>
              <a:buClr>
                <a:schemeClr val="dk1"/>
              </a:buClr>
              <a:buSzPts val="2800"/>
              <a:buNone/>
            </a:pPr>
            <a:endParaRPr>
              <a:latin typeface="Times New Roman"/>
              <a:ea typeface="Times New Roman"/>
              <a:cs typeface="Times New Roman"/>
              <a:sym typeface="Times New Roman"/>
            </a:endParaRPr>
          </a:p>
          <a:p>
            <a:pPr marL="342900" lvl="0" indent="-317500" algn="l" rtl="0">
              <a:spcBef>
                <a:spcPts val="560"/>
              </a:spcBef>
              <a:spcAft>
                <a:spcPts val="0"/>
              </a:spcAft>
              <a:buClr>
                <a:schemeClr val="dk1"/>
              </a:buClr>
              <a:buSzPts val="2400"/>
              <a:buChar char="•"/>
            </a:pPr>
            <a:r>
              <a:rPr lang="en-US">
                <a:latin typeface="Times New Roman"/>
                <a:ea typeface="Times New Roman"/>
                <a:cs typeface="Times New Roman"/>
                <a:sym typeface="Times New Roman"/>
              </a:rPr>
              <a:t>Provides rich JavaScript libraries to implement </a:t>
            </a:r>
            <a:endParaRPr sz="2800">
              <a:latin typeface="Times New Roman"/>
              <a:ea typeface="Times New Roman"/>
              <a:cs typeface="Times New Roman"/>
              <a:sym typeface="Times New Roman"/>
            </a:endParaRPr>
          </a:p>
          <a:p>
            <a:pPr marL="0" lvl="0" indent="0" algn="l" rtl="0">
              <a:spcBef>
                <a:spcPts val="560"/>
              </a:spcBef>
              <a:spcAft>
                <a:spcPts val="0"/>
              </a:spcAft>
              <a:buNone/>
            </a:pPr>
            <a:endParaRPr sz="2800">
              <a:latin typeface="Times New Roman"/>
              <a:ea typeface="Times New Roman"/>
              <a:cs typeface="Times New Roman"/>
              <a:sym typeface="Times New Roman"/>
            </a:endParaRPr>
          </a:p>
          <a:p>
            <a:pPr marL="342900" lvl="0" indent="-342900" algn="l" rtl="0">
              <a:lnSpc>
                <a:spcPct val="90000"/>
              </a:lnSpc>
              <a:spcBef>
                <a:spcPts val="560"/>
              </a:spcBef>
              <a:spcAft>
                <a:spcPts val="0"/>
              </a:spcAft>
              <a:buSzPts val="2400"/>
              <a:buFont typeface="Times New Roman"/>
              <a:buChar char="•"/>
            </a:pPr>
            <a:r>
              <a:rPr lang="en-US">
                <a:latin typeface="Times New Roman"/>
                <a:ea typeface="Times New Roman"/>
                <a:cs typeface="Times New Roman"/>
                <a:sym typeface="Times New Roman"/>
              </a:rPr>
              <a:t>Source: [1]</a:t>
            </a:r>
            <a:endParaRPr sz="2800">
              <a:latin typeface="Times New Roman"/>
              <a:ea typeface="Times New Roman"/>
              <a:cs typeface="Times New Roman"/>
              <a:sym typeface="Times New Roman"/>
            </a:endParaRPr>
          </a:p>
          <a:p>
            <a:pPr marL="342900" lvl="0" indent="-165100" algn="l" rtl="0">
              <a:spcBef>
                <a:spcPts val="560"/>
              </a:spcBef>
              <a:spcAft>
                <a:spcPts val="0"/>
              </a:spcAft>
              <a:buClr>
                <a:schemeClr val="dk1"/>
              </a:buClr>
              <a:buSzPts val="2800"/>
              <a:buNone/>
            </a:pPr>
            <a:endParaRPr>
              <a:latin typeface="Times New Roman"/>
              <a:ea typeface="Times New Roman"/>
              <a:cs typeface="Times New Roman"/>
              <a:sym typeface="Times New Roman"/>
            </a:endParaRPr>
          </a:p>
          <a:p>
            <a:pPr marL="0" lvl="0" indent="0" algn="l" rtl="0">
              <a:spcBef>
                <a:spcPts val="560"/>
              </a:spcBef>
              <a:spcAft>
                <a:spcPts val="0"/>
              </a:spcAft>
              <a:buNone/>
            </a:pPr>
            <a:endParaRPr/>
          </a:p>
          <a:p>
            <a:pPr marL="342900" lvl="0" indent="-165100" algn="l" rtl="0">
              <a:spcBef>
                <a:spcPts val="560"/>
              </a:spcBef>
              <a:spcAft>
                <a:spcPts val="0"/>
              </a:spcAft>
              <a:buClr>
                <a:schemeClr val="dk1"/>
              </a:buClr>
              <a:buSzPts val="2800"/>
              <a:buNone/>
            </a:pPr>
            <a:endParaRPr sz="2800">
              <a:latin typeface="Times New Roman"/>
              <a:ea typeface="Times New Roman"/>
              <a:cs typeface="Times New Roman"/>
              <a:sym typeface="Times New Roman"/>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0"/>
          <p:cNvSpPr txBox="1">
            <a:spLocks noGrp="1"/>
          </p:cNvSpPr>
          <p:nvPr>
            <p:ph type="title"/>
          </p:nvPr>
        </p:nvSpPr>
        <p:spPr>
          <a:xfrm>
            <a:off x="609600" y="0"/>
            <a:ext cx="10972800" cy="1260088"/>
          </a:xfrm>
          <a:prstGeom prst="rect">
            <a:avLst/>
          </a:prstGeom>
          <a:noFill/>
          <a:ln>
            <a:noFill/>
          </a:ln>
        </p:spPr>
        <p:txBody>
          <a:bodyPr spcFirstLastPara="1" wrap="square" lIns="91425" tIns="45700" rIns="91425" bIns="45700" anchor="b" anchorCtr="0">
            <a:noAutofit/>
          </a:bodyPr>
          <a:lstStyle/>
          <a:p>
            <a:pPr marL="0" lvl="0" indent="0" algn="ctr" rtl="0">
              <a:lnSpc>
                <a:spcPct val="80000"/>
              </a:lnSpc>
              <a:spcBef>
                <a:spcPts val="0"/>
              </a:spcBef>
              <a:spcAft>
                <a:spcPts val="0"/>
              </a:spcAft>
              <a:buClr>
                <a:schemeClr val="dk1"/>
              </a:buClr>
              <a:buSzPts val="6000"/>
              <a:buFont typeface="Times New Roman"/>
              <a:buNone/>
            </a:pPr>
            <a:r>
              <a:rPr lang="en-US" sz="6000">
                <a:solidFill>
                  <a:schemeClr val="dk1"/>
                </a:solidFill>
                <a:latin typeface="Times New Roman"/>
                <a:ea typeface="Times New Roman"/>
                <a:cs typeface="Times New Roman"/>
                <a:sym typeface="Times New Roman"/>
              </a:rPr>
              <a:t>Some Features of Node.js</a:t>
            </a:r>
            <a:endParaRPr/>
          </a:p>
        </p:txBody>
      </p:sp>
      <p:sp>
        <p:nvSpPr>
          <p:cNvPr id="207" name="Google Shape;207;p30"/>
          <p:cNvSpPr txBox="1">
            <a:spLocks noGrp="1"/>
          </p:cNvSpPr>
          <p:nvPr>
            <p:ph type="body" idx="1"/>
          </p:nvPr>
        </p:nvSpPr>
        <p:spPr>
          <a:xfrm>
            <a:off x="609600" y="1260088"/>
            <a:ext cx="10972800" cy="5475249"/>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endParaRPr/>
          </a:p>
          <a:p>
            <a:pPr marL="0" lvl="0" indent="0" algn="l" rtl="0">
              <a:lnSpc>
                <a:spcPct val="90000"/>
              </a:lnSpc>
              <a:spcBef>
                <a:spcPts val="560"/>
              </a:spcBef>
              <a:spcAft>
                <a:spcPts val="0"/>
              </a:spcAft>
              <a:buNone/>
            </a:pPr>
            <a:endParaRPr>
              <a:latin typeface="Times New Roman"/>
              <a:ea typeface="Times New Roman"/>
              <a:cs typeface="Times New Roman"/>
              <a:sym typeface="Times New Roman"/>
            </a:endParaRPr>
          </a:p>
          <a:p>
            <a:pPr marL="342900" lvl="0" indent="-317500" algn="l" rtl="0">
              <a:lnSpc>
                <a:spcPct val="90000"/>
              </a:lnSpc>
              <a:spcBef>
                <a:spcPts val="560"/>
              </a:spcBef>
              <a:spcAft>
                <a:spcPts val="0"/>
              </a:spcAft>
              <a:buClr>
                <a:schemeClr val="dk1"/>
              </a:buClr>
              <a:buSzPts val="2400"/>
              <a:buChar char="•"/>
            </a:pPr>
            <a:r>
              <a:rPr lang="en-US">
                <a:latin typeface="Times New Roman"/>
                <a:ea typeface="Times New Roman"/>
                <a:cs typeface="Times New Roman"/>
                <a:sym typeface="Times New Roman"/>
              </a:rPr>
              <a:t>Asynchronous and event driven</a:t>
            </a:r>
            <a:endParaRPr/>
          </a:p>
          <a:p>
            <a:pPr marL="342900" lvl="0" indent="-165100" algn="l" rtl="0">
              <a:lnSpc>
                <a:spcPct val="90000"/>
              </a:lnSpc>
              <a:spcBef>
                <a:spcPts val="560"/>
              </a:spcBef>
              <a:spcAft>
                <a:spcPts val="0"/>
              </a:spcAft>
              <a:buClr>
                <a:schemeClr val="dk1"/>
              </a:buClr>
              <a:buSzPts val="2800"/>
              <a:buNone/>
            </a:pPr>
            <a:endParaRPr>
              <a:latin typeface="Times New Roman"/>
              <a:ea typeface="Times New Roman"/>
              <a:cs typeface="Times New Roman"/>
              <a:sym typeface="Times New Roman"/>
            </a:endParaRPr>
          </a:p>
          <a:p>
            <a:pPr marL="342900" lvl="0" indent="-317500" algn="l" rtl="0">
              <a:lnSpc>
                <a:spcPct val="90000"/>
              </a:lnSpc>
              <a:spcBef>
                <a:spcPts val="560"/>
              </a:spcBef>
              <a:spcAft>
                <a:spcPts val="0"/>
              </a:spcAft>
              <a:buClr>
                <a:schemeClr val="dk1"/>
              </a:buClr>
              <a:buSzPts val="2400"/>
              <a:buChar char="•"/>
            </a:pPr>
            <a:r>
              <a:rPr lang="en-US">
                <a:latin typeface="Times New Roman"/>
                <a:ea typeface="Times New Roman"/>
                <a:cs typeface="Times New Roman"/>
                <a:sym typeface="Times New Roman"/>
              </a:rPr>
              <a:t>Fast execution time</a:t>
            </a:r>
            <a:endParaRPr/>
          </a:p>
          <a:p>
            <a:pPr marL="342900" lvl="0" indent="-165100" algn="l" rtl="0">
              <a:lnSpc>
                <a:spcPct val="90000"/>
              </a:lnSpc>
              <a:spcBef>
                <a:spcPts val="560"/>
              </a:spcBef>
              <a:spcAft>
                <a:spcPts val="0"/>
              </a:spcAft>
              <a:buClr>
                <a:schemeClr val="dk1"/>
              </a:buClr>
              <a:buSzPts val="2800"/>
              <a:buNone/>
            </a:pPr>
            <a:endParaRPr>
              <a:latin typeface="Times New Roman"/>
              <a:ea typeface="Times New Roman"/>
              <a:cs typeface="Times New Roman"/>
              <a:sym typeface="Times New Roman"/>
            </a:endParaRPr>
          </a:p>
          <a:p>
            <a:pPr marL="342900" lvl="0" indent="-317500" algn="l" rtl="0">
              <a:lnSpc>
                <a:spcPct val="90000"/>
              </a:lnSpc>
              <a:spcBef>
                <a:spcPts val="560"/>
              </a:spcBef>
              <a:spcAft>
                <a:spcPts val="0"/>
              </a:spcAft>
              <a:buClr>
                <a:schemeClr val="dk1"/>
              </a:buClr>
              <a:buSzPts val="2400"/>
              <a:buChar char="•"/>
            </a:pPr>
            <a:r>
              <a:rPr lang="en-US">
                <a:latin typeface="Times New Roman"/>
                <a:ea typeface="Times New Roman"/>
                <a:cs typeface="Times New Roman"/>
                <a:sym typeface="Times New Roman"/>
              </a:rPr>
              <a:t>Single threaded and highly scalable </a:t>
            </a:r>
            <a:endParaRPr/>
          </a:p>
          <a:p>
            <a:pPr marL="342900" lvl="0" indent="-165100" algn="l" rtl="0">
              <a:lnSpc>
                <a:spcPct val="90000"/>
              </a:lnSpc>
              <a:spcBef>
                <a:spcPts val="560"/>
              </a:spcBef>
              <a:spcAft>
                <a:spcPts val="0"/>
              </a:spcAft>
              <a:buClr>
                <a:schemeClr val="dk1"/>
              </a:buClr>
              <a:buSzPts val="2800"/>
              <a:buNone/>
            </a:pPr>
            <a:endParaRPr>
              <a:latin typeface="Times New Roman"/>
              <a:ea typeface="Times New Roman"/>
              <a:cs typeface="Times New Roman"/>
              <a:sym typeface="Times New Roman"/>
            </a:endParaRPr>
          </a:p>
          <a:p>
            <a:pPr marL="342900" lvl="0" indent="-317500" algn="l" rtl="0">
              <a:lnSpc>
                <a:spcPct val="90000"/>
              </a:lnSpc>
              <a:spcBef>
                <a:spcPts val="560"/>
              </a:spcBef>
              <a:spcAft>
                <a:spcPts val="0"/>
              </a:spcAft>
              <a:buClr>
                <a:schemeClr val="dk1"/>
              </a:buClr>
              <a:buSzPts val="2400"/>
              <a:buChar char="•"/>
            </a:pPr>
            <a:r>
              <a:rPr lang="en-US">
                <a:latin typeface="Times New Roman"/>
                <a:ea typeface="Times New Roman"/>
                <a:cs typeface="Times New Roman"/>
                <a:sym typeface="Times New Roman"/>
              </a:rPr>
              <a:t>No buffering</a:t>
            </a:r>
            <a:endParaRPr>
              <a:latin typeface="Times New Roman"/>
              <a:ea typeface="Times New Roman"/>
              <a:cs typeface="Times New Roman"/>
              <a:sym typeface="Times New Roman"/>
            </a:endParaRPr>
          </a:p>
          <a:p>
            <a:pPr marL="342900" lvl="0" indent="0" algn="l" rtl="0">
              <a:lnSpc>
                <a:spcPct val="90000"/>
              </a:lnSpc>
              <a:spcBef>
                <a:spcPts val="560"/>
              </a:spcBef>
              <a:spcAft>
                <a:spcPts val="0"/>
              </a:spcAft>
              <a:buNone/>
            </a:pPr>
            <a:endParaRPr>
              <a:latin typeface="Times New Roman"/>
              <a:ea typeface="Times New Roman"/>
              <a:cs typeface="Times New Roman"/>
              <a:sym typeface="Times New Roman"/>
            </a:endParaRPr>
          </a:p>
          <a:p>
            <a:pPr marL="342900" lvl="0" indent="-342900" algn="l" rtl="0">
              <a:lnSpc>
                <a:spcPct val="90000"/>
              </a:lnSpc>
              <a:spcBef>
                <a:spcPts val="560"/>
              </a:spcBef>
              <a:spcAft>
                <a:spcPts val="0"/>
              </a:spcAft>
              <a:buSzPts val="2400"/>
              <a:buFont typeface="Times New Roman"/>
              <a:buChar char="•"/>
            </a:pPr>
            <a:r>
              <a:rPr lang="en-US">
                <a:latin typeface="Times New Roman"/>
                <a:ea typeface="Times New Roman"/>
                <a:cs typeface="Times New Roman"/>
                <a:sym typeface="Times New Roman"/>
              </a:rPr>
              <a:t>Source: [1]</a:t>
            </a:r>
            <a:endParaRPr>
              <a:latin typeface="Times New Roman"/>
              <a:ea typeface="Times New Roman"/>
              <a:cs typeface="Times New Roman"/>
              <a:sym typeface="Times New Roman"/>
            </a:endParaRPr>
          </a:p>
          <a:p>
            <a:pPr marL="0" lvl="0" indent="0" algn="l" rtl="0">
              <a:lnSpc>
                <a:spcPct val="90000"/>
              </a:lnSpc>
              <a:spcBef>
                <a:spcPts val="560"/>
              </a:spcBef>
              <a:spcAft>
                <a:spcPts val="0"/>
              </a:spcAft>
              <a:buNone/>
            </a:pPr>
            <a:endParaRPr/>
          </a:p>
          <a:p>
            <a:pPr marL="342900" lvl="0" indent="-165100" algn="l" rtl="0">
              <a:lnSpc>
                <a:spcPct val="90000"/>
              </a:lnSpc>
              <a:spcBef>
                <a:spcPts val="560"/>
              </a:spcBef>
              <a:spcAft>
                <a:spcPts val="0"/>
              </a:spcAft>
              <a:buClr>
                <a:schemeClr val="dk1"/>
              </a:buClr>
              <a:buSzPts val="2800"/>
              <a:buNone/>
            </a:pPr>
            <a:endParaRPr sz="2800">
              <a:latin typeface="Times New Roman"/>
              <a:ea typeface="Times New Roman"/>
              <a:cs typeface="Times New Roman"/>
              <a:sym typeface="Times New Roman"/>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31"/>
          <p:cNvSpPr txBox="1">
            <a:spLocks noGrp="1"/>
          </p:cNvSpPr>
          <p:nvPr>
            <p:ph type="title"/>
          </p:nvPr>
        </p:nvSpPr>
        <p:spPr>
          <a:xfrm>
            <a:off x="579863" y="0"/>
            <a:ext cx="11002537" cy="1304693"/>
          </a:xfrm>
          <a:prstGeom prst="rect">
            <a:avLst/>
          </a:prstGeom>
          <a:noFill/>
          <a:ln>
            <a:noFill/>
          </a:ln>
        </p:spPr>
        <p:txBody>
          <a:bodyPr spcFirstLastPara="1" wrap="square" lIns="91425" tIns="45700" rIns="91425" bIns="45700" anchor="b" anchorCtr="0">
            <a:noAutofit/>
          </a:bodyPr>
          <a:lstStyle/>
          <a:p>
            <a:pPr marL="0" lvl="0" indent="0" algn="ctr" rtl="0">
              <a:lnSpc>
                <a:spcPct val="80000"/>
              </a:lnSpc>
              <a:spcBef>
                <a:spcPts val="0"/>
              </a:spcBef>
              <a:spcAft>
                <a:spcPts val="0"/>
              </a:spcAft>
              <a:buClr>
                <a:schemeClr val="dk1"/>
              </a:buClr>
              <a:buSzPts val="6000"/>
              <a:buFont typeface="Times New Roman"/>
              <a:buNone/>
            </a:pPr>
            <a:r>
              <a:rPr lang="en-US" sz="6000">
                <a:solidFill>
                  <a:schemeClr val="dk1"/>
                </a:solidFill>
                <a:latin typeface="Times New Roman"/>
                <a:ea typeface="Times New Roman"/>
                <a:cs typeface="Times New Roman"/>
                <a:sym typeface="Times New Roman"/>
              </a:rPr>
              <a:t>Node.js Architecture</a:t>
            </a:r>
            <a:endParaRPr/>
          </a:p>
        </p:txBody>
      </p:sp>
      <p:sp>
        <p:nvSpPr>
          <p:cNvPr id="214" name="Google Shape;214;p31"/>
          <p:cNvSpPr txBox="1">
            <a:spLocks noGrp="1"/>
          </p:cNvSpPr>
          <p:nvPr>
            <p:ph type="body" idx="2"/>
          </p:nvPr>
        </p:nvSpPr>
        <p:spPr>
          <a:xfrm>
            <a:off x="1982900" y="5833051"/>
            <a:ext cx="9545400" cy="782700"/>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2400"/>
              <a:buChar char="•"/>
            </a:pPr>
            <a:r>
              <a:rPr lang="en-US">
                <a:latin typeface="Times New Roman"/>
                <a:ea typeface="Times New Roman"/>
                <a:cs typeface="Times New Roman"/>
                <a:sym typeface="Times New Roman"/>
              </a:rPr>
              <a:t>Source: [2]</a:t>
            </a:r>
            <a:endParaRPr/>
          </a:p>
        </p:txBody>
      </p:sp>
      <p:pic>
        <p:nvPicPr>
          <p:cNvPr id="215" name="Google Shape;215;p31" descr="node.js architecture"/>
          <p:cNvPicPr preferRelativeResize="0"/>
          <p:nvPr/>
        </p:nvPicPr>
        <p:blipFill rotWithShape="1">
          <a:blip r:embed="rId3">
            <a:alphaModFix/>
          </a:blip>
          <a:srcRect/>
          <a:stretch/>
        </p:blipFill>
        <p:spPr>
          <a:xfrm>
            <a:off x="1982910" y="1517105"/>
            <a:ext cx="8196441" cy="4103557"/>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32"/>
          <p:cNvSpPr txBox="1">
            <a:spLocks noGrp="1"/>
          </p:cNvSpPr>
          <p:nvPr>
            <p:ph type="title"/>
          </p:nvPr>
        </p:nvSpPr>
        <p:spPr>
          <a:xfrm>
            <a:off x="395868" y="-264378"/>
            <a:ext cx="11400263" cy="1449659"/>
          </a:xfrm>
          <a:prstGeom prst="rect">
            <a:avLst/>
          </a:prstGeom>
          <a:noFill/>
          <a:ln>
            <a:noFill/>
          </a:ln>
        </p:spPr>
        <p:txBody>
          <a:bodyPr spcFirstLastPara="1" wrap="square" lIns="91425" tIns="45700" rIns="91425" bIns="45700" anchor="b" anchorCtr="0">
            <a:noAutofit/>
          </a:bodyPr>
          <a:lstStyle/>
          <a:p>
            <a:pPr marL="0" lvl="0" indent="0" algn="ctr" rtl="0">
              <a:lnSpc>
                <a:spcPct val="80000"/>
              </a:lnSpc>
              <a:spcBef>
                <a:spcPts val="0"/>
              </a:spcBef>
              <a:spcAft>
                <a:spcPts val="0"/>
              </a:spcAft>
              <a:buClr>
                <a:schemeClr val="dk1"/>
              </a:buClr>
              <a:buSzPts val="6000"/>
              <a:buFont typeface="Times New Roman"/>
              <a:buNone/>
            </a:pPr>
            <a:br>
              <a:rPr lang="en-US" sz="6000">
                <a:solidFill>
                  <a:schemeClr val="dk1"/>
                </a:solidFill>
                <a:latin typeface="Times New Roman"/>
                <a:ea typeface="Times New Roman"/>
                <a:cs typeface="Times New Roman"/>
                <a:sym typeface="Times New Roman"/>
              </a:rPr>
            </a:br>
            <a:r>
              <a:rPr lang="en-US" sz="6000">
                <a:solidFill>
                  <a:schemeClr val="dk1"/>
                </a:solidFill>
                <a:latin typeface="Times New Roman"/>
                <a:ea typeface="Times New Roman"/>
                <a:cs typeface="Times New Roman"/>
                <a:sym typeface="Times New Roman"/>
              </a:rPr>
              <a:t>Node.js Architecture</a:t>
            </a:r>
            <a:endParaRPr/>
          </a:p>
        </p:txBody>
      </p:sp>
      <p:sp>
        <p:nvSpPr>
          <p:cNvPr id="222" name="Google Shape;222;p32"/>
          <p:cNvSpPr txBox="1">
            <a:spLocks noGrp="1"/>
          </p:cNvSpPr>
          <p:nvPr>
            <p:ph type="body" idx="1"/>
          </p:nvPr>
        </p:nvSpPr>
        <p:spPr>
          <a:xfrm>
            <a:off x="609600" y="1260088"/>
            <a:ext cx="10972800" cy="5475249"/>
          </a:xfrm>
          <a:prstGeom prst="rect">
            <a:avLst/>
          </a:prstGeom>
          <a:noFill/>
          <a:ln>
            <a:noFill/>
          </a:ln>
        </p:spPr>
        <p:txBody>
          <a:bodyPr spcFirstLastPara="1" wrap="square" lIns="91425" tIns="45700" rIns="91425" bIns="45700" anchor="t" anchorCtr="0">
            <a:noAutofit/>
          </a:bodyPr>
          <a:lstStyle/>
          <a:p>
            <a:pPr marL="342900" lvl="0" indent="-317500" algn="l" rtl="0">
              <a:lnSpc>
                <a:spcPct val="90000"/>
              </a:lnSpc>
              <a:spcBef>
                <a:spcPts val="0"/>
              </a:spcBef>
              <a:spcAft>
                <a:spcPts val="0"/>
              </a:spcAft>
              <a:buClr>
                <a:schemeClr val="dk1"/>
              </a:buClr>
              <a:buSzPts val="2400"/>
              <a:buChar char="•"/>
            </a:pPr>
            <a:r>
              <a:rPr lang="en-US">
                <a:latin typeface="Times New Roman"/>
                <a:ea typeface="Times New Roman"/>
                <a:cs typeface="Times New Roman"/>
                <a:sym typeface="Times New Roman"/>
              </a:rPr>
              <a:t>Node.js implements non-blocking I/O</a:t>
            </a:r>
            <a:endParaRPr/>
          </a:p>
          <a:p>
            <a:pPr marL="342900" lvl="0" indent="-165100" algn="l" rtl="0">
              <a:lnSpc>
                <a:spcPct val="90000"/>
              </a:lnSpc>
              <a:spcBef>
                <a:spcPts val="560"/>
              </a:spcBef>
              <a:spcAft>
                <a:spcPts val="0"/>
              </a:spcAft>
              <a:buClr>
                <a:schemeClr val="dk1"/>
              </a:buClr>
              <a:buSzPts val="2800"/>
              <a:buNone/>
            </a:pPr>
            <a:endParaRPr>
              <a:latin typeface="Times New Roman"/>
              <a:ea typeface="Times New Roman"/>
              <a:cs typeface="Times New Roman"/>
              <a:sym typeface="Times New Roman"/>
            </a:endParaRPr>
          </a:p>
          <a:p>
            <a:pPr marL="342900" lvl="0" indent="-317500" algn="l" rtl="0">
              <a:lnSpc>
                <a:spcPct val="90000"/>
              </a:lnSpc>
              <a:spcBef>
                <a:spcPts val="560"/>
              </a:spcBef>
              <a:spcAft>
                <a:spcPts val="0"/>
              </a:spcAft>
              <a:buClr>
                <a:schemeClr val="dk1"/>
              </a:buClr>
              <a:buSzPts val="2400"/>
              <a:buChar char="•"/>
            </a:pPr>
            <a:r>
              <a:rPr lang="en-US">
                <a:latin typeface="Times New Roman"/>
                <a:ea typeface="Times New Roman"/>
                <a:cs typeface="Times New Roman"/>
                <a:sym typeface="Times New Roman"/>
              </a:rPr>
              <a:t>By using non-blocking I/O multiple concurrent jobs from different users can be accomplished with single threads because the node.js server can handle multiple requests </a:t>
            </a:r>
            <a:endParaRPr/>
          </a:p>
          <a:p>
            <a:pPr marL="0" lvl="0" indent="0" algn="l" rtl="0">
              <a:lnSpc>
                <a:spcPct val="90000"/>
              </a:lnSpc>
              <a:spcBef>
                <a:spcPts val="560"/>
              </a:spcBef>
              <a:spcAft>
                <a:spcPts val="0"/>
              </a:spcAft>
              <a:buClr>
                <a:schemeClr val="dk1"/>
              </a:buClr>
              <a:buSzPts val="2800"/>
              <a:buNone/>
            </a:pPr>
            <a:endParaRPr sz="2800">
              <a:latin typeface="Times New Roman"/>
              <a:ea typeface="Times New Roman"/>
              <a:cs typeface="Times New Roman"/>
              <a:sym typeface="Times New Roman"/>
            </a:endParaRPr>
          </a:p>
          <a:p>
            <a:pPr marL="342900" lvl="0" indent="-165100" algn="l" rtl="0">
              <a:lnSpc>
                <a:spcPct val="90000"/>
              </a:lnSpc>
              <a:spcBef>
                <a:spcPts val="560"/>
              </a:spcBef>
              <a:spcAft>
                <a:spcPts val="0"/>
              </a:spcAft>
              <a:buClr>
                <a:schemeClr val="dk1"/>
              </a:buClr>
              <a:buSzPts val="2800"/>
              <a:buNone/>
            </a:pPr>
            <a:endParaRPr sz="2800">
              <a:latin typeface="Times New Roman"/>
              <a:ea typeface="Times New Roman"/>
              <a:cs typeface="Times New Roman"/>
              <a:sym typeface="Times New Roman"/>
            </a:endParaRPr>
          </a:p>
          <a:p>
            <a:pPr marL="342900" lvl="0" indent="-165100" algn="l" rtl="0">
              <a:lnSpc>
                <a:spcPct val="90000"/>
              </a:lnSpc>
              <a:spcBef>
                <a:spcPts val="560"/>
              </a:spcBef>
              <a:spcAft>
                <a:spcPts val="0"/>
              </a:spcAft>
              <a:buClr>
                <a:schemeClr val="dk1"/>
              </a:buClr>
              <a:buSzPts val="2800"/>
              <a:buNone/>
            </a:pPr>
            <a:endParaRPr sz="2800">
              <a:latin typeface="Times New Roman"/>
              <a:ea typeface="Times New Roman"/>
              <a:cs typeface="Times New Roman"/>
              <a:sym typeface="Times New Roman"/>
            </a:endParaRPr>
          </a:p>
          <a:p>
            <a:pPr marL="342900" lvl="0" indent="-165100" algn="l" rtl="0">
              <a:lnSpc>
                <a:spcPct val="90000"/>
              </a:lnSpc>
              <a:spcBef>
                <a:spcPts val="560"/>
              </a:spcBef>
              <a:spcAft>
                <a:spcPts val="0"/>
              </a:spcAft>
              <a:buClr>
                <a:schemeClr val="dk1"/>
              </a:buClr>
              <a:buSzPts val="2800"/>
              <a:buNone/>
            </a:pPr>
            <a:endParaRPr sz="2800">
              <a:latin typeface="Times New Roman"/>
              <a:ea typeface="Times New Roman"/>
              <a:cs typeface="Times New Roman"/>
              <a:sym typeface="Times New Roman"/>
            </a:endParaRPr>
          </a:p>
          <a:p>
            <a:pPr marL="342900" lvl="0" indent="-165100" algn="l" rtl="0">
              <a:lnSpc>
                <a:spcPct val="90000"/>
              </a:lnSpc>
              <a:spcBef>
                <a:spcPts val="560"/>
              </a:spcBef>
              <a:spcAft>
                <a:spcPts val="0"/>
              </a:spcAft>
              <a:buClr>
                <a:schemeClr val="dk1"/>
              </a:buClr>
              <a:buSzPts val="2800"/>
              <a:buNone/>
            </a:pPr>
            <a:endParaRPr sz="2800">
              <a:latin typeface="Times New Roman"/>
              <a:ea typeface="Times New Roman"/>
              <a:cs typeface="Times New Roman"/>
              <a:sym typeface="Times New Roman"/>
            </a:endParaRPr>
          </a:p>
          <a:p>
            <a:pPr marL="0" lvl="0" indent="0" algn="l" rtl="0">
              <a:lnSpc>
                <a:spcPct val="90000"/>
              </a:lnSpc>
              <a:spcBef>
                <a:spcPts val="560"/>
              </a:spcBef>
              <a:spcAft>
                <a:spcPts val="0"/>
              </a:spcAft>
              <a:buNone/>
            </a:pPr>
            <a:endParaRPr sz="2800">
              <a:latin typeface="Times New Roman"/>
              <a:ea typeface="Times New Roman"/>
              <a:cs typeface="Times New Roman"/>
              <a:sym typeface="Times New Roman"/>
            </a:endParaRPr>
          </a:p>
          <a:p>
            <a:pPr marL="342900" lvl="0" indent="-342900" algn="l" rtl="0">
              <a:lnSpc>
                <a:spcPct val="90000"/>
              </a:lnSpc>
              <a:spcBef>
                <a:spcPts val="560"/>
              </a:spcBef>
              <a:spcAft>
                <a:spcPts val="0"/>
              </a:spcAft>
              <a:buSzPts val="2400"/>
              <a:buFont typeface="Times New Roman"/>
              <a:buChar char="•"/>
            </a:pPr>
            <a:r>
              <a:rPr lang="en-US">
                <a:latin typeface="Times New Roman"/>
                <a:ea typeface="Times New Roman"/>
                <a:cs typeface="Times New Roman"/>
                <a:sym typeface="Times New Roman"/>
              </a:rPr>
              <a:t>Source: [3]</a:t>
            </a:r>
            <a:endParaRPr sz="2800">
              <a:latin typeface="Times New Roman"/>
              <a:ea typeface="Times New Roman"/>
              <a:cs typeface="Times New Roman"/>
              <a:sym typeface="Times New Roman"/>
            </a:endParaRPr>
          </a:p>
        </p:txBody>
      </p:sp>
      <p:pic>
        <p:nvPicPr>
          <p:cNvPr id="223" name="Google Shape;223;p32"/>
          <p:cNvPicPr preferRelativeResize="0"/>
          <p:nvPr/>
        </p:nvPicPr>
        <p:blipFill rotWithShape="1">
          <a:blip r:embed="rId3">
            <a:alphaModFix/>
          </a:blip>
          <a:srcRect/>
          <a:stretch/>
        </p:blipFill>
        <p:spPr>
          <a:xfrm>
            <a:off x="1490875" y="3190450"/>
            <a:ext cx="9071124" cy="267597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33"/>
          <p:cNvSpPr txBox="1">
            <a:spLocks noGrp="1"/>
          </p:cNvSpPr>
          <p:nvPr>
            <p:ph type="title"/>
          </p:nvPr>
        </p:nvSpPr>
        <p:spPr>
          <a:xfrm>
            <a:off x="609600" y="0"/>
            <a:ext cx="10972800" cy="1260088"/>
          </a:xfrm>
          <a:prstGeom prst="rect">
            <a:avLst/>
          </a:prstGeom>
          <a:noFill/>
          <a:ln>
            <a:noFill/>
          </a:ln>
        </p:spPr>
        <p:txBody>
          <a:bodyPr spcFirstLastPara="1" wrap="square" lIns="91425" tIns="45700" rIns="91425" bIns="45700" anchor="b" anchorCtr="0">
            <a:noAutofit/>
          </a:bodyPr>
          <a:lstStyle/>
          <a:p>
            <a:pPr marL="0" lvl="0" indent="0" algn="ctr" rtl="0">
              <a:lnSpc>
                <a:spcPct val="80000"/>
              </a:lnSpc>
              <a:spcBef>
                <a:spcPts val="0"/>
              </a:spcBef>
              <a:spcAft>
                <a:spcPts val="0"/>
              </a:spcAft>
              <a:buClr>
                <a:schemeClr val="dk1"/>
              </a:buClr>
              <a:buSzPts val="6000"/>
              <a:buFont typeface="Times New Roman"/>
              <a:buNone/>
            </a:pPr>
            <a:r>
              <a:rPr lang="en-US" sz="6000">
                <a:solidFill>
                  <a:schemeClr val="dk1"/>
                </a:solidFill>
                <a:latin typeface="Times New Roman"/>
                <a:ea typeface="Times New Roman"/>
                <a:cs typeface="Times New Roman"/>
                <a:sym typeface="Times New Roman"/>
              </a:rPr>
              <a:t>Node.js Architecture</a:t>
            </a:r>
            <a:endParaRPr/>
          </a:p>
        </p:txBody>
      </p:sp>
      <p:sp>
        <p:nvSpPr>
          <p:cNvPr id="230" name="Google Shape;230;p33"/>
          <p:cNvSpPr txBox="1">
            <a:spLocks noGrp="1"/>
          </p:cNvSpPr>
          <p:nvPr>
            <p:ph type="body" idx="1"/>
          </p:nvPr>
        </p:nvSpPr>
        <p:spPr>
          <a:xfrm>
            <a:off x="609600" y="1260088"/>
            <a:ext cx="10972800" cy="5475249"/>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2400"/>
              <a:buNone/>
            </a:pPr>
            <a:endParaRPr/>
          </a:p>
          <a:p>
            <a:pPr marL="0" lvl="0" indent="0" algn="l" rtl="0">
              <a:spcBef>
                <a:spcPts val="560"/>
              </a:spcBef>
              <a:spcAft>
                <a:spcPts val="0"/>
              </a:spcAft>
              <a:buNone/>
            </a:pPr>
            <a:endParaRPr>
              <a:latin typeface="Times New Roman"/>
              <a:ea typeface="Times New Roman"/>
              <a:cs typeface="Times New Roman"/>
              <a:sym typeface="Times New Roman"/>
            </a:endParaRPr>
          </a:p>
          <a:p>
            <a:pPr marL="342900" lvl="0" indent="-317500" algn="l" rtl="0">
              <a:spcBef>
                <a:spcPts val="560"/>
              </a:spcBef>
              <a:spcAft>
                <a:spcPts val="0"/>
              </a:spcAft>
              <a:buClr>
                <a:schemeClr val="dk1"/>
              </a:buClr>
              <a:buSzPts val="2400"/>
              <a:buChar char="•"/>
            </a:pPr>
            <a:r>
              <a:rPr lang="en-US">
                <a:latin typeface="Times New Roman"/>
                <a:ea typeface="Times New Roman"/>
                <a:cs typeface="Times New Roman"/>
                <a:sym typeface="Times New Roman"/>
              </a:rPr>
              <a:t>Node.js is event driven which means it can be asynchronous </a:t>
            </a:r>
            <a:endParaRPr/>
          </a:p>
          <a:p>
            <a:pPr marL="342900" lvl="0" indent="-165100" algn="l" rtl="0">
              <a:spcBef>
                <a:spcPts val="560"/>
              </a:spcBef>
              <a:spcAft>
                <a:spcPts val="0"/>
              </a:spcAft>
              <a:buClr>
                <a:schemeClr val="dk1"/>
              </a:buClr>
              <a:buSzPts val="2800"/>
              <a:buNone/>
            </a:pPr>
            <a:endParaRPr>
              <a:latin typeface="Times New Roman"/>
              <a:ea typeface="Times New Roman"/>
              <a:cs typeface="Times New Roman"/>
              <a:sym typeface="Times New Roman"/>
            </a:endParaRPr>
          </a:p>
          <a:p>
            <a:pPr marL="342900" lvl="0" indent="-317500" algn="l" rtl="0">
              <a:spcBef>
                <a:spcPts val="560"/>
              </a:spcBef>
              <a:spcAft>
                <a:spcPts val="0"/>
              </a:spcAft>
              <a:buClr>
                <a:schemeClr val="dk1"/>
              </a:buClr>
              <a:buSzPts val="2400"/>
              <a:buChar char="•"/>
            </a:pPr>
            <a:r>
              <a:rPr lang="en-US">
                <a:latin typeface="Times New Roman"/>
                <a:ea typeface="Times New Roman"/>
                <a:cs typeface="Times New Roman"/>
                <a:sym typeface="Times New Roman"/>
              </a:rPr>
              <a:t>Events can be handled in a plethora of ways using event emitters and event handlers</a:t>
            </a:r>
            <a:endParaRPr/>
          </a:p>
          <a:p>
            <a:pPr marL="342900" lvl="0" indent="-165100" algn="l" rtl="0">
              <a:spcBef>
                <a:spcPts val="560"/>
              </a:spcBef>
              <a:spcAft>
                <a:spcPts val="0"/>
              </a:spcAft>
              <a:buClr>
                <a:schemeClr val="dk1"/>
              </a:buClr>
              <a:buSzPts val="2800"/>
              <a:buNone/>
            </a:pPr>
            <a:endParaRPr>
              <a:latin typeface="Times New Roman"/>
              <a:ea typeface="Times New Roman"/>
              <a:cs typeface="Times New Roman"/>
              <a:sym typeface="Times New Roman"/>
            </a:endParaRPr>
          </a:p>
          <a:p>
            <a:pPr marL="342900" lvl="0" indent="-317500" algn="l" rtl="0">
              <a:spcBef>
                <a:spcPts val="560"/>
              </a:spcBef>
              <a:spcAft>
                <a:spcPts val="0"/>
              </a:spcAft>
              <a:buClr>
                <a:schemeClr val="dk1"/>
              </a:buClr>
              <a:buSzPts val="2400"/>
              <a:buChar char="•"/>
            </a:pPr>
            <a:r>
              <a:rPr lang="en-US">
                <a:latin typeface="Times New Roman"/>
                <a:ea typeface="Times New Roman"/>
                <a:cs typeface="Times New Roman"/>
                <a:sym typeface="Times New Roman"/>
              </a:rPr>
              <a:t>Single threaded event loop</a:t>
            </a:r>
            <a:endParaRPr>
              <a:latin typeface="Times New Roman"/>
              <a:ea typeface="Times New Roman"/>
              <a:cs typeface="Times New Roman"/>
              <a:sym typeface="Times New Roman"/>
            </a:endParaRPr>
          </a:p>
          <a:p>
            <a:pPr marL="342900" lvl="0" indent="0" algn="l" rtl="0">
              <a:spcBef>
                <a:spcPts val="560"/>
              </a:spcBef>
              <a:spcAft>
                <a:spcPts val="0"/>
              </a:spcAft>
              <a:buNone/>
            </a:pPr>
            <a:endParaRPr>
              <a:latin typeface="Times New Roman"/>
              <a:ea typeface="Times New Roman"/>
              <a:cs typeface="Times New Roman"/>
              <a:sym typeface="Times New Roman"/>
            </a:endParaRPr>
          </a:p>
          <a:p>
            <a:pPr marL="342900" lvl="0" indent="-342900" algn="l" rtl="0">
              <a:lnSpc>
                <a:spcPct val="90000"/>
              </a:lnSpc>
              <a:spcBef>
                <a:spcPts val="560"/>
              </a:spcBef>
              <a:spcAft>
                <a:spcPts val="0"/>
              </a:spcAft>
              <a:buSzPts val="2400"/>
              <a:buFont typeface="Times New Roman"/>
              <a:buChar char="•"/>
            </a:pPr>
            <a:r>
              <a:rPr lang="en-US">
                <a:latin typeface="Times New Roman"/>
                <a:ea typeface="Times New Roman"/>
                <a:cs typeface="Times New Roman"/>
                <a:sym typeface="Times New Roman"/>
              </a:rPr>
              <a:t>Source: [2]</a:t>
            </a:r>
            <a:endParaRPr>
              <a:latin typeface="Times New Roman"/>
              <a:ea typeface="Times New Roman"/>
              <a:cs typeface="Times New Roman"/>
              <a:sym typeface="Times New Roman"/>
            </a:endParaRPr>
          </a:p>
          <a:p>
            <a:pPr marL="0" lvl="0" indent="0" algn="l" rtl="0">
              <a:spcBef>
                <a:spcPts val="560"/>
              </a:spcBef>
              <a:spcAft>
                <a:spcPts val="0"/>
              </a:spcAft>
              <a:buClr>
                <a:schemeClr val="dk1"/>
              </a:buClr>
              <a:buSzPts val="2800"/>
              <a:buNone/>
            </a:pPr>
            <a:endParaRPr sz="2800">
              <a:latin typeface="Times New Roman"/>
              <a:ea typeface="Times New Roman"/>
              <a:cs typeface="Times New Roman"/>
              <a:sym typeface="Times New Roman"/>
            </a:endParaRPr>
          </a:p>
          <a:p>
            <a:pPr marL="0" lvl="0" indent="0" algn="l" rtl="0">
              <a:spcBef>
                <a:spcPts val="560"/>
              </a:spcBef>
              <a:spcAft>
                <a:spcPts val="0"/>
              </a:spcAft>
              <a:buNone/>
            </a:pP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theme/theme1.xml><?xml version="1.0" encoding="utf-8"?>
<a:theme xmlns:a="http://schemas.openxmlformats.org/drawingml/2006/main" name="Company background presentation">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mpany background presentation">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2473</Words>
  <Application>Microsoft Macintosh PowerPoint</Application>
  <PresentationFormat>Widescreen</PresentationFormat>
  <Paragraphs>330</Paragraphs>
  <Slides>26</Slides>
  <Notes>26</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26</vt:i4>
      </vt:variant>
    </vt:vector>
  </HeadingPairs>
  <TitlesOfParts>
    <vt:vector size="33" baseType="lpstr">
      <vt:lpstr>Palatino Linotype</vt:lpstr>
      <vt:lpstr>Arial</vt:lpstr>
      <vt:lpstr>Courier New</vt:lpstr>
      <vt:lpstr>Century Gothic</vt:lpstr>
      <vt:lpstr>Times New Roman</vt:lpstr>
      <vt:lpstr>Company background presentation</vt:lpstr>
      <vt:lpstr>Company background presentation</vt:lpstr>
      <vt:lpstr>Technology Presentation: Nodejs</vt:lpstr>
      <vt:lpstr>Learning Objectives</vt:lpstr>
      <vt:lpstr>Overview</vt:lpstr>
      <vt:lpstr>What is Node.js?</vt:lpstr>
      <vt:lpstr>What is Node.js?</vt:lpstr>
      <vt:lpstr>Some Features of Node.js</vt:lpstr>
      <vt:lpstr>Node.js Architecture</vt:lpstr>
      <vt:lpstr> Node.js Architecture</vt:lpstr>
      <vt:lpstr>Node.js Architecture</vt:lpstr>
      <vt:lpstr>Node.js Architecture</vt:lpstr>
      <vt:lpstr>Question For The Audience</vt:lpstr>
      <vt:lpstr>V8 Engine</vt:lpstr>
      <vt:lpstr>Ignition Interpreter</vt:lpstr>
      <vt:lpstr>Ignition Interpreter Using TurboFan</vt:lpstr>
      <vt:lpstr>Node.js advantages</vt:lpstr>
      <vt:lpstr>Node.js Advantages</vt:lpstr>
      <vt:lpstr>Node.js Used Heavily in Industry</vt:lpstr>
      <vt:lpstr>Node.js Disadvantages</vt:lpstr>
      <vt:lpstr>Question For The Audience</vt:lpstr>
      <vt:lpstr>Node Package Manager</vt:lpstr>
      <vt:lpstr>The Modern Alternative: Deno</vt:lpstr>
      <vt:lpstr>Non-JavaScript Alternatives</vt:lpstr>
      <vt:lpstr>Summary</vt:lpstr>
      <vt:lpstr>Conclusion </vt:lpstr>
      <vt:lpstr>Questions?</vt:lpstr>
      <vt:lpstr>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Technology Presentation: Nodejs</dc:title>
  <cp:lastModifiedBy>Choi, John M.</cp:lastModifiedBy>
  <cp:revision>1</cp:revision>
  <dcterms:modified xsi:type="dcterms:W3CDTF">2020-12-02T09:30:00Z</dcterms:modified>
</cp:coreProperties>
</file>