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4" r:id="rId6"/>
    <p:sldId id="263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3333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/>
    <p:restoredTop sz="94678"/>
  </p:normalViewPr>
  <p:slideViewPr>
    <p:cSldViewPr snapToGrid="0">
      <p:cViewPr varScale="1">
        <p:scale>
          <a:sx n="134" d="100"/>
          <a:sy n="134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FE92C-CF7F-7340-9E94-29DDE957148E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8739-7442-2640-922A-A49F90BE9B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1511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EF283-7DEE-B135-7CF8-926B11B0A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FDA122-0B1D-6542-BD65-971976081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E2E4A-03C0-131C-375F-816EDD2C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7C140-B008-58E1-7772-7D72724A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F2F0F-4D44-6104-93DA-D5351B77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541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DB767-EE6E-0DD1-0FAD-A9BDDAFD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F2528E-EF1F-7EB2-2DEB-F6E8ADB51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AE4DE-6434-F94A-716D-14BAA931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CA7D1-6D54-B8FA-E1A2-946B0ED5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2FE14-12EC-285B-92FD-47D7F1A6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557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89E339-1F7E-9FAB-04B6-ABEDD0F21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5746FF-92DE-61A6-C8EA-6C73C873B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87A41-2109-4D1D-DC7E-CA060FA8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3909C-9C2A-C066-ACE9-D53A8530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1513F-6E27-68C7-5779-D758A39C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97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F40C6-546F-2F8B-C141-6B4C6E6E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2F91F-4BBE-DEF0-CBD6-381D7CE30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02F00-E35F-ECCC-D636-5D252097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751CB-624E-ACF4-F258-463A7942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EA2C2-78EF-53A7-3F6F-C303DB2A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8233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B21C4-ECDF-1D92-E2DA-4AEBC64A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F35C1-5D33-1C6B-DA22-8258F103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6E5E0-8FEA-CC6C-D640-FA3FB4A7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6142B-5576-B1EE-C8A1-FE555AD7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E20DD-0062-1D9A-8B8F-032E4E61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431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CCCB4-FF31-E8F7-F5B4-382BF4A8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C9FB9-710B-18FC-9C2F-BBAD06FB9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C8279A-BAB8-499B-08FB-675F06D75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0F6B07-D646-FE3A-F71D-64AAB3F9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12B2A7-5E60-7E47-0D83-6C7812D2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E7D92F-A94F-53A7-8AC4-80E7F08F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509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B7B1F-0CF7-6733-02B1-971E450C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BEA49C-B42C-521A-BA9E-553F4741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E48F14-690E-BE23-56BA-B26881647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E68C60-3FFB-56C3-5B42-B7A6CF8BC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F71CB3-EBB2-ABA9-99BE-D65F7C7A8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CAF1AD-FB9D-108B-A533-918E9E4E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7BE06B-054A-1BF7-FEDA-4392A546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F79F06-95F6-30F5-4A4F-7E40EFF5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858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EC10F-9A34-4C12-1E35-1E7809E0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4A4D56-357F-A001-FE99-FFE61040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1ABDC8-8BB0-3849-AC0C-31CDBC81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2CC38F-4957-9777-A048-3F65954A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536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132849-1B61-C079-557D-1228F9C7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DBE7F5-9905-9406-691F-2439A933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24B44-354E-6A08-393A-8523DCBE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184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B30D7-171E-033A-8651-A61800C23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FBBE0-25E6-CD85-8C4F-38871DA7D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446DAB-586B-5BCD-BA4E-5EF3B5AAA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30A72-0EB3-3C6B-F4C6-264A4A02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83D5DA-6FF2-DF6D-4BD5-2B13246B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202C1-E136-A147-5362-8505AD02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831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380AD-8BCA-4016-E6FC-AF0CFB21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B4652D-2F78-669C-7A90-9E75D965F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BEA9D2-2F00-A981-433F-BAF6110A2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DE0AE1-A4E1-4517-0A3E-174A2FB6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09CA-BD0E-4448-AFAC-D7DEE3369BE3}" type="datetimeFigureOut">
              <a:rPr kumimoji="1" lang="ko-Kore-KR" altLang="en-US" smtClean="0"/>
              <a:t>2022. 8. 24.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F5BEDD-4905-7E89-EA9D-6616535A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FD82CD-36C2-5B5A-88C8-36567867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E12C-974B-D342-96A3-C988CC2CC5E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201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81C7F9-7E48-AC1D-F2CF-AA14F381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F3FC4-6BC9-5541-039C-0841815CE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BCF6C-6472-E37C-DD27-13FDBC6BB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pple SD Gothic Neo Medium" panose="02000300000000000000" pitchFamily="2" charset="-127"/>
              </a:defRPr>
            </a:lvl1pPr>
          </a:lstStyle>
          <a:p>
            <a:fld id="{645409CA-BD0E-4448-AFAC-D7DEE3369BE3}" type="datetimeFigureOut">
              <a:rPr kumimoji="1" lang="ko-Kore-KR" altLang="en-US" smtClean="0"/>
              <a:pPr/>
              <a:t>2022. 8. 24.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E474E-AC6F-294A-3BAB-E6A9585FA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pple SD Gothic Neo Medium" panose="02000300000000000000" pitchFamily="2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85D6E-47C6-22F8-2065-22C8EB028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pple SD Gothic Neo Medium" panose="02000300000000000000" pitchFamily="2" charset="-127"/>
              </a:defRPr>
            </a:lvl1pPr>
          </a:lstStyle>
          <a:p>
            <a:fld id="{7319E12C-974B-D342-96A3-C988CC2CC5E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7876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pple SD Gothic Neo Medium" panose="02000300000000000000" pitchFamily="2" charset="-12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pple SD Gothic Neo Medium" panose="02000300000000000000" pitchFamily="2" charset="-12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pple SD Gothic Neo Medium" panose="02000300000000000000" pitchFamily="2" charset="-12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pple SD Gothic Neo Medium" panose="02000300000000000000" pitchFamily="2" charset="-12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pple SD Gothic Neo Medium" panose="02000300000000000000" pitchFamily="2" charset="-12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pple SD Gothic Neo Medium" panose="02000300000000000000" pitchFamily="2" charset="-12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E07DC4D-41F4-358E-520F-58894BC2C27E}"/>
              </a:ext>
            </a:extLst>
          </p:cNvPr>
          <p:cNvSpPr txBox="1"/>
          <p:nvPr/>
        </p:nvSpPr>
        <p:spPr>
          <a:xfrm>
            <a:off x="861849" y="2351782"/>
            <a:ext cx="34660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400" b="1" dirty="0" err="1">
                <a:solidFill>
                  <a:srgbClr val="333333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MyMemo</a:t>
            </a:r>
            <a:endParaRPr kumimoji="1" lang="ko-Kore-KR" altLang="en-US" sz="6400" b="1" dirty="0">
              <a:solidFill>
                <a:srgbClr val="333333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CB5E6-04A9-08B3-1B55-953C84C037CC}"/>
              </a:ext>
            </a:extLst>
          </p:cNvPr>
          <p:cNvSpPr txBox="1"/>
          <p:nvPr/>
        </p:nvSpPr>
        <p:spPr>
          <a:xfrm>
            <a:off x="861849" y="3429000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rgbClr val="333333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10519 </a:t>
            </a:r>
            <a:r>
              <a:rPr kumimoji="1" lang="ko-KR" altLang="en-US" sz="1600" dirty="0" err="1">
                <a:solidFill>
                  <a:srgbClr val="333333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최이준</a:t>
            </a:r>
            <a:r>
              <a:rPr kumimoji="1" lang="ko-KR" altLang="en-US" sz="1600" dirty="0">
                <a:solidFill>
                  <a:srgbClr val="333333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선린 여름방학 프로젝트</a:t>
            </a:r>
            <a:endParaRPr kumimoji="1" lang="ko-Kore-KR" altLang="en-US" sz="1600" dirty="0">
              <a:solidFill>
                <a:srgbClr val="333333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552247E-459D-4E32-24F8-9EA25A0BF8B5}"/>
              </a:ext>
            </a:extLst>
          </p:cNvPr>
          <p:cNvGrpSpPr/>
          <p:nvPr/>
        </p:nvGrpSpPr>
        <p:grpSpPr>
          <a:xfrm>
            <a:off x="6917135" y="1966366"/>
            <a:ext cx="5674404" cy="8051721"/>
            <a:chOff x="6917135" y="1966366"/>
            <a:chExt cx="5674404" cy="805172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367989E-720B-7A78-B82E-003DC44A8DE0}"/>
                </a:ext>
              </a:extLst>
            </p:cNvPr>
            <p:cNvSpPr/>
            <p:nvPr/>
          </p:nvSpPr>
          <p:spPr>
            <a:xfrm>
              <a:off x="6917135" y="2163033"/>
              <a:ext cx="5674404" cy="785505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Apple SD Gothic Neo Medium" panose="02000300000000000000" pitchFamily="2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D7706EF-E7B8-8B9C-90B9-0828DF7F0EE6}"/>
                </a:ext>
              </a:extLst>
            </p:cNvPr>
            <p:cNvSpPr/>
            <p:nvPr/>
          </p:nvSpPr>
          <p:spPr>
            <a:xfrm>
              <a:off x="6917135" y="1966366"/>
              <a:ext cx="1906195" cy="1801188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Apple SD Gothic Neo Medium" panose="02000300000000000000" pitchFamily="2" charset="-127"/>
              </a:endParaRPr>
            </a:p>
          </p:txBody>
        </p: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7F4DADF-BE97-8EEA-785E-38CCF6791711}"/>
                </a:ext>
              </a:extLst>
            </p:cNvPr>
            <p:cNvCxnSpPr/>
            <p:nvPr/>
          </p:nvCxnSpPr>
          <p:spPr>
            <a:xfrm flipV="1">
              <a:off x="6938106" y="2184003"/>
              <a:ext cx="1906195" cy="1604521"/>
            </a:xfrm>
            <a:prstGeom prst="line">
              <a:avLst/>
            </a:prstGeom>
            <a:ln w="635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392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1F1FA-8E54-BE82-D0BE-45EDEB03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 err="1">
                <a:solidFill>
                  <a:srgbClr val="333333"/>
                </a:solidFill>
              </a:rPr>
              <a:t>MyMemo</a:t>
            </a:r>
            <a:r>
              <a:rPr kumimoji="1" lang="ko-KR" altLang="en-US" b="1" dirty="0">
                <a:solidFill>
                  <a:srgbClr val="333333"/>
                </a:solidFill>
              </a:rPr>
              <a:t>는 무엇인가</a:t>
            </a:r>
            <a:endParaRPr kumimoji="1" lang="ko-Kore-KR" altLang="en-US" b="1" dirty="0">
              <a:solidFill>
                <a:srgbClr val="333333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95767-9404-D5AE-8396-72D660F7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b="1" dirty="0">
              <a:solidFill>
                <a:srgbClr val="333333"/>
              </a:solidFill>
            </a:endParaRPr>
          </a:p>
          <a:p>
            <a:pPr marL="0" indent="0">
              <a:buNone/>
            </a:pPr>
            <a:endParaRPr kumimoji="1" lang="en-US" altLang="ko-KR" b="1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kumimoji="1" lang="en-US" altLang="ko-KR" b="1" dirty="0" err="1">
                <a:solidFill>
                  <a:srgbClr val="333333"/>
                </a:solidFill>
              </a:rPr>
              <a:t>MyMemo</a:t>
            </a:r>
            <a:r>
              <a:rPr kumimoji="1" lang="ko-KR" altLang="en-US" dirty="0">
                <a:solidFill>
                  <a:srgbClr val="333333"/>
                </a:solidFill>
              </a:rPr>
              <a:t>는 </a:t>
            </a:r>
            <a:r>
              <a:rPr kumimoji="1" lang="ko-KR" altLang="en-US" b="1" dirty="0">
                <a:solidFill>
                  <a:srgbClr val="333333"/>
                </a:solidFill>
              </a:rPr>
              <a:t>온라인 개인 메모장</a:t>
            </a:r>
            <a:r>
              <a:rPr kumimoji="1" lang="ko-KR" altLang="en-US" dirty="0">
                <a:solidFill>
                  <a:srgbClr val="333333"/>
                </a:solidFill>
              </a:rPr>
              <a:t>입니다</a:t>
            </a:r>
            <a:r>
              <a:rPr kumimoji="1" lang="en-US" altLang="ko-KR" dirty="0">
                <a:solidFill>
                  <a:srgbClr val="333333"/>
                </a:solidFill>
              </a:rPr>
              <a:t>.</a:t>
            </a:r>
          </a:p>
          <a:p>
            <a:pPr marL="0" indent="0">
              <a:buNone/>
            </a:pPr>
            <a:endParaRPr kumimoji="1" lang="en-US" altLang="ko-KR" dirty="0">
              <a:solidFill>
                <a:srgbClr val="333333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FAFC0F-3DC3-EA17-D65D-849C4CAE98BC}"/>
              </a:ext>
            </a:extLst>
          </p:cNvPr>
          <p:cNvGrpSpPr/>
          <p:nvPr/>
        </p:nvGrpSpPr>
        <p:grpSpPr>
          <a:xfrm>
            <a:off x="6917135" y="1966366"/>
            <a:ext cx="5674404" cy="8051721"/>
            <a:chOff x="6917135" y="1966366"/>
            <a:chExt cx="5674404" cy="805172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F5F7A1-57C9-1BBC-4B2E-B54DDA9A7AE7}"/>
                </a:ext>
              </a:extLst>
            </p:cNvPr>
            <p:cNvSpPr/>
            <p:nvPr/>
          </p:nvSpPr>
          <p:spPr>
            <a:xfrm>
              <a:off x="6917135" y="2163033"/>
              <a:ext cx="5674404" cy="785505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333333"/>
                </a:solidFill>
                <a:latin typeface="Apple SD Gothic Neo Medium" panose="02000300000000000000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C445416-421B-09BF-77A0-25F0E5F3A6EA}"/>
                </a:ext>
              </a:extLst>
            </p:cNvPr>
            <p:cNvSpPr/>
            <p:nvPr/>
          </p:nvSpPr>
          <p:spPr>
            <a:xfrm>
              <a:off x="6917135" y="1966366"/>
              <a:ext cx="1906195" cy="1801188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333333"/>
                </a:solidFill>
                <a:latin typeface="Apple SD Gothic Neo Medium" panose="02000300000000000000" pitchFamily="2" charset="-127"/>
              </a:endParaRPr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0002FF0F-95D8-AEFE-01B8-D998735371BA}"/>
                </a:ext>
              </a:extLst>
            </p:cNvPr>
            <p:cNvCxnSpPr/>
            <p:nvPr/>
          </p:nvCxnSpPr>
          <p:spPr>
            <a:xfrm flipV="1">
              <a:off x="6938106" y="2184003"/>
              <a:ext cx="1906195" cy="1604521"/>
            </a:xfrm>
            <a:prstGeom prst="line">
              <a:avLst/>
            </a:prstGeom>
            <a:ln w="635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875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601EE-8BDE-CE46-DFB6-020D9B3C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rgbClr val="333333"/>
                </a:solidFill>
              </a:rPr>
              <a:t>주요 기능</a:t>
            </a:r>
            <a:endParaRPr kumimoji="1" lang="ko-Kore-KR" altLang="en-US" b="1" dirty="0">
              <a:solidFill>
                <a:srgbClr val="333333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D87A7-2FA3-5FA1-A2DB-012C7823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ore-KR" altLang="en-US" dirty="0">
                <a:solidFill>
                  <a:srgbClr val="333333"/>
                </a:solidFill>
              </a:rPr>
              <a:t>메모</a:t>
            </a:r>
            <a:r>
              <a:rPr kumimoji="1" lang="ko-KR" altLang="en-US" dirty="0">
                <a:solidFill>
                  <a:srgbClr val="333333"/>
                </a:solidFill>
              </a:rPr>
              <a:t> </a:t>
            </a:r>
            <a:endParaRPr kumimoji="1" lang="en-US" altLang="ko-KR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kumimoji="1" lang="ko-KR" altLang="en-US" b="1" dirty="0">
                <a:solidFill>
                  <a:srgbClr val="333333"/>
                </a:solidFill>
              </a:rPr>
              <a:t>작성</a:t>
            </a:r>
            <a:endParaRPr kumimoji="1" lang="en-US" altLang="ko-KR" b="1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kumimoji="1" lang="ko-KR" altLang="en-US" b="1" dirty="0">
                <a:solidFill>
                  <a:srgbClr val="333333"/>
                </a:solidFill>
              </a:rPr>
              <a:t>삭제</a:t>
            </a:r>
            <a:endParaRPr kumimoji="1" lang="en-US" altLang="ko-KR" b="1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kumimoji="1" lang="ko-KR" altLang="en-US" b="1" dirty="0">
                <a:solidFill>
                  <a:srgbClr val="333333"/>
                </a:solidFill>
              </a:rPr>
              <a:t>수정</a:t>
            </a:r>
            <a:endParaRPr kumimoji="1" lang="ko-Kore-KR" altLang="en-US" b="1" dirty="0">
              <a:solidFill>
                <a:srgbClr val="333333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D3F050-A17F-0860-BA3C-6B5E7FF175C2}"/>
              </a:ext>
            </a:extLst>
          </p:cNvPr>
          <p:cNvGrpSpPr/>
          <p:nvPr/>
        </p:nvGrpSpPr>
        <p:grpSpPr>
          <a:xfrm>
            <a:off x="6917135" y="1966366"/>
            <a:ext cx="5674404" cy="8051721"/>
            <a:chOff x="6917135" y="1966366"/>
            <a:chExt cx="5674404" cy="805172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2C0C7A7-41ED-654C-1081-83519B498840}"/>
                </a:ext>
              </a:extLst>
            </p:cNvPr>
            <p:cNvSpPr/>
            <p:nvPr/>
          </p:nvSpPr>
          <p:spPr>
            <a:xfrm>
              <a:off x="6917135" y="2163033"/>
              <a:ext cx="5674404" cy="785505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333333"/>
                </a:solidFill>
                <a:latin typeface="Apple SD Gothic Neo Medium" panose="02000300000000000000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B29D419-8253-8DD8-583A-9AD6A20BA5CD}"/>
                </a:ext>
              </a:extLst>
            </p:cNvPr>
            <p:cNvSpPr/>
            <p:nvPr/>
          </p:nvSpPr>
          <p:spPr>
            <a:xfrm>
              <a:off x="6917135" y="1966366"/>
              <a:ext cx="1906195" cy="1801188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333333"/>
                </a:solidFill>
                <a:latin typeface="Apple SD Gothic Neo Medium" panose="02000300000000000000" pitchFamily="2" charset="-127"/>
              </a:endParaRPr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F52E0F0F-F781-4877-1AC1-0C082E7977E6}"/>
                </a:ext>
              </a:extLst>
            </p:cNvPr>
            <p:cNvCxnSpPr/>
            <p:nvPr/>
          </p:nvCxnSpPr>
          <p:spPr>
            <a:xfrm flipV="1">
              <a:off x="6938106" y="2184003"/>
              <a:ext cx="1906195" cy="1604521"/>
            </a:xfrm>
            <a:prstGeom prst="line">
              <a:avLst/>
            </a:prstGeom>
            <a:ln w="635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89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601EE-8BDE-CE46-DFB6-020D9B3C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rgbClr val="333333"/>
                </a:solidFill>
              </a:rPr>
              <a:t>사용된 기술</a:t>
            </a:r>
            <a:endParaRPr kumimoji="1" lang="ko-Kore-KR" altLang="en-US" b="1" dirty="0">
              <a:solidFill>
                <a:srgbClr val="333333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D87A7-2FA3-5FA1-A2DB-012C7823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ore-KR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kumimoji="1" lang="en-US" altLang="ko-Kore-KR" b="1" dirty="0">
                <a:solidFill>
                  <a:schemeClr val="accent4"/>
                </a:solidFill>
              </a:rPr>
              <a:t>EJS</a:t>
            </a:r>
            <a:r>
              <a:rPr kumimoji="1" lang="ko-KR" altLang="en-US" b="1" dirty="0">
                <a:solidFill>
                  <a:schemeClr val="accent4"/>
                </a:solidFill>
              </a:rPr>
              <a:t> </a:t>
            </a:r>
            <a:r>
              <a:rPr kumimoji="1" lang="en-US" altLang="ko-KR" dirty="0">
                <a:solidFill>
                  <a:schemeClr val="accent4"/>
                </a:solidFill>
              </a:rPr>
              <a:t>:</a:t>
            </a:r>
            <a:r>
              <a:rPr kumimoji="1" lang="ko-KR" altLang="en-US" dirty="0">
                <a:solidFill>
                  <a:schemeClr val="accent4"/>
                </a:solidFill>
              </a:rPr>
              <a:t> 프론트</a:t>
            </a:r>
            <a:endParaRPr kumimoji="1" lang="en-US" altLang="ko-Kore-KR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b="1" dirty="0">
                <a:solidFill>
                  <a:schemeClr val="accent6"/>
                </a:solidFill>
              </a:rPr>
              <a:t>Node.js</a:t>
            </a:r>
            <a:r>
              <a:rPr kumimoji="1" lang="ko-KR" altLang="en-US" b="1" dirty="0">
                <a:solidFill>
                  <a:schemeClr val="accent6"/>
                </a:solidFill>
              </a:rPr>
              <a:t> </a:t>
            </a:r>
            <a:r>
              <a:rPr kumimoji="1" lang="en-US" altLang="ko-KR" b="1" dirty="0">
                <a:solidFill>
                  <a:schemeClr val="accent6"/>
                </a:solidFill>
              </a:rPr>
              <a:t>+ </a:t>
            </a:r>
            <a:r>
              <a:rPr kumimoji="1" lang="en-US" altLang="ko-KR" b="1" dirty="0" err="1">
                <a:solidFill>
                  <a:schemeClr val="accent6"/>
                </a:solidFill>
              </a:rPr>
              <a:t>JQuery</a:t>
            </a:r>
            <a:r>
              <a:rPr kumimoji="1" lang="en-US" altLang="ko-KR" b="1" dirty="0">
                <a:solidFill>
                  <a:schemeClr val="accent6"/>
                </a:solidFill>
              </a:rPr>
              <a:t> </a:t>
            </a:r>
            <a:r>
              <a:rPr kumimoji="1" lang="en-US" altLang="ko-KR" dirty="0">
                <a:solidFill>
                  <a:schemeClr val="accent6"/>
                </a:solidFill>
              </a:rPr>
              <a:t>:</a:t>
            </a:r>
            <a:r>
              <a:rPr kumimoji="1" lang="ko-KR" altLang="en-US" dirty="0">
                <a:solidFill>
                  <a:schemeClr val="accent6"/>
                </a:solidFill>
              </a:rPr>
              <a:t> </a:t>
            </a:r>
            <a:r>
              <a:rPr kumimoji="1" lang="ko-KR" altLang="en-US" dirty="0" err="1">
                <a:solidFill>
                  <a:schemeClr val="accent6"/>
                </a:solidFill>
              </a:rPr>
              <a:t>백엔드</a:t>
            </a:r>
            <a:endParaRPr kumimoji="1" lang="en-US" altLang="ko-Kore-KR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b="1" dirty="0">
                <a:solidFill>
                  <a:srgbClr val="00B050"/>
                </a:solidFill>
              </a:rPr>
              <a:t>MongoDB</a:t>
            </a:r>
            <a:r>
              <a:rPr kumimoji="1" lang="ko-KR" altLang="en-US" dirty="0">
                <a:solidFill>
                  <a:srgbClr val="00B050"/>
                </a:solidFill>
              </a:rPr>
              <a:t> </a:t>
            </a:r>
            <a:r>
              <a:rPr kumimoji="1" lang="en-US" altLang="ko-KR" dirty="0">
                <a:solidFill>
                  <a:srgbClr val="00B050"/>
                </a:solidFill>
              </a:rPr>
              <a:t>:</a:t>
            </a:r>
            <a:r>
              <a:rPr kumimoji="1" lang="ko-KR" altLang="en-US" dirty="0">
                <a:solidFill>
                  <a:srgbClr val="00B050"/>
                </a:solidFill>
              </a:rPr>
              <a:t> 데이터베이스</a:t>
            </a:r>
            <a:endParaRPr kumimoji="1" lang="en-US" altLang="ko-Kore-KR" dirty="0">
              <a:solidFill>
                <a:srgbClr val="00B05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51F45AE-BCC6-BCC1-6D9F-A1A4754A4DC4}"/>
              </a:ext>
            </a:extLst>
          </p:cNvPr>
          <p:cNvGrpSpPr/>
          <p:nvPr/>
        </p:nvGrpSpPr>
        <p:grpSpPr>
          <a:xfrm>
            <a:off x="6917135" y="1966366"/>
            <a:ext cx="5674404" cy="8051721"/>
            <a:chOff x="6917135" y="1966366"/>
            <a:chExt cx="5674404" cy="805172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B101F1-D15B-41EC-241F-600A6BAC4B2E}"/>
                </a:ext>
              </a:extLst>
            </p:cNvPr>
            <p:cNvSpPr/>
            <p:nvPr/>
          </p:nvSpPr>
          <p:spPr>
            <a:xfrm>
              <a:off x="6917135" y="2163033"/>
              <a:ext cx="5674404" cy="785505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Apple SD Gothic Neo Medium" panose="020003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341B16A-DEC3-E9CF-E2D7-AEDDB9F7C3A6}"/>
                </a:ext>
              </a:extLst>
            </p:cNvPr>
            <p:cNvSpPr/>
            <p:nvPr/>
          </p:nvSpPr>
          <p:spPr>
            <a:xfrm>
              <a:off x="6917135" y="1966366"/>
              <a:ext cx="1906195" cy="1801188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Apple SD Gothic Neo Medium" panose="02000300000000000000" pitchFamily="2" charset="-127"/>
              </a:endParaRPr>
            </a:p>
          </p:txBody>
        </p: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523A8911-2024-AE47-AB14-2C1E47D3ACB1}"/>
                </a:ext>
              </a:extLst>
            </p:cNvPr>
            <p:cNvCxnSpPr/>
            <p:nvPr/>
          </p:nvCxnSpPr>
          <p:spPr>
            <a:xfrm flipV="1">
              <a:off x="6938106" y="2184003"/>
              <a:ext cx="1906195" cy="1604521"/>
            </a:xfrm>
            <a:prstGeom prst="line">
              <a:avLst/>
            </a:prstGeom>
            <a:ln w="635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050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601EE-8BDE-CE46-DFB6-020D9B3C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rgbClr val="333333"/>
                </a:solidFill>
              </a:rPr>
              <a:t>페이지 구조</a:t>
            </a:r>
            <a:endParaRPr kumimoji="1" lang="ko-Kore-KR" altLang="en-US" b="1" dirty="0">
              <a:solidFill>
                <a:srgbClr val="333333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D87A7-2FA3-5FA1-A2DB-012C7823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b="1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kumimoji="1" lang="en-US" altLang="ko-KR" b="1" dirty="0">
                <a:solidFill>
                  <a:srgbClr val="333333"/>
                </a:solidFill>
              </a:rPr>
              <a:t>‘/’</a:t>
            </a:r>
            <a:r>
              <a:rPr kumimoji="1" lang="ko-KR" altLang="en-US" b="1" dirty="0">
                <a:solidFill>
                  <a:srgbClr val="333333"/>
                </a:solidFill>
              </a:rPr>
              <a:t> </a:t>
            </a:r>
            <a:r>
              <a:rPr kumimoji="1" lang="en-US" altLang="ko-KR" b="1" dirty="0">
                <a:solidFill>
                  <a:srgbClr val="333333"/>
                </a:solidFill>
              </a:rPr>
              <a:t>:</a:t>
            </a:r>
            <a:r>
              <a:rPr kumimoji="1" lang="ko-KR" altLang="en-US" b="1" dirty="0">
                <a:solidFill>
                  <a:srgbClr val="333333"/>
                </a:solidFill>
              </a:rPr>
              <a:t> </a:t>
            </a:r>
            <a:r>
              <a:rPr kumimoji="1" lang="en-US" altLang="ko-KR" b="1" dirty="0">
                <a:solidFill>
                  <a:srgbClr val="333333"/>
                </a:solidFill>
              </a:rPr>
              <a:t>index </a:t>
            </a:r>
            <a:r>
              <a:rPr kumimoji="1" lang="ko-KR" altLang="en-US" b="1" dirty="0">
                <a:solidFill>
                  <a:srgbClr val="333333"/>
                </a:solidFill>
              </a:rPr>
              <a:t>페이지 </a:t>
            </a:r>
            <a:r>
              <a:rPr kumimoji="1" lang="en-US" altLang="ko-KR" b="1" dirty="0">
                <a:solidFill>
                  <a:srgbClr val="333333"/>
                </a:solidFill>
              </a:rPr>
              <a:t>&gt;</a:t>
            </a:r>
            <a:r>
              <a:rPr kumimoji="1" lang="ko-KR" altLang="en-US" b="1" dirty="0">
                <a:solidFill>
                  <a:srgbClr val="333333"/>
                </a:solidFill>
              </a:rPr>
              <a:t> 메모 확인</a:t>
            </a:r>
            <a:endParaRPr kumimoji="1" lang="en-US" altLang="ko-KR" b="1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kumimoji="1" lang="en-US" altLang="ko-KR" b="1" dirty="0">
                <a:solidFill>
                  <a:srgbClr val="333333"/>
                </a:solidFill>
              </a:rPr>
              <a:t>‘/write’ : </a:t>
            </a:r>
            <a:r>
              <a:rPr kumimoji="1" lang="ko-KR" altLang="en-US" b="1" dirty="0">
                <a:solidFill>
                  <a:srgbClr val="333333"/>
                </a:solidFill>
              </a:rPr>
              <a:t>메모 작성 페이지</a:t>
            </a:r>
            <a:endParaRPr kumimoji="1" lang="en-US" altLang="ko-KR" b="1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kumimoji="1" lang="en-US" altLang="ko-KR" b="1" dirty="0">
                <a:solidFill>
                  <a:srgbClr val="333333"/>
                </a:solidFill>
              </a:rPr>
              <a:t>‘/add’ : </a:t>
            </a:r>
            <a:r>
              <a:rPr kumimoji="1" lang="ko-KR" altLang="en-US" b="1" dirty="0">
                <a:solidFill>
                  <a:srgbClr val="333333"/>
                </a:solidFill>
              </a:rPr>
              <a:t>메모 추가 후 </a:t>
            </a:r>
            <a:r>
              <a:rPr kumimoji="1" lang="en-US" altLang="ko-KR" b="1" dirty="0">
                <a:solidFill>
                  <a:srgbClr val="333333"/>
                </a:solidFill>
              </a:rPr>
              <a:t>‘/’</a:t>
            </a:r>
            <a:r>
              <a:rPr kumimoji="1" lang="ko-KR" altLang="en-US" b="1" dirty="0">
                <a:solidFill>
                  <a:srgbClr val="333333"/>
                </a:solidFill>
              </a:rPr>
              <a:t> 로 </a:t>
            </a:r>
            <a:r>
              <a:rPr kumimoji="1" lang="en-US" altLang="ko-KR" b="1" dirty="0">
                <a:solidFill>
                  <a:srgbClr val="333333"/>
                </a:solidFill>
              </a:rPr>
              <a:t>redirect</a:t>
            </a:r>
          </a:p>
          <a:p>
            <a:pPr marL="0" indent="0">
              <a:buNone/>
            </a:pPr>
            <a:r>
              <a:rPr kumimoji="1" lang="en-US" altLang="ko-KR" b="1" dirty="0">
                <a:solidFill>
                  <a:srgbClr val="333333"/>
                </a:solidFill>
              </a:rPr>
              <a:t>‘/edit’ : </a:t>
            </a:r>
            <a:r>
              <a:rPr kumimoji="1" lang="ko-KR" altLang="en-US" b="1" dirty="0">
                <a:solidFill>
                  <a:srgbClr val="333333"/>
                </a:solidFill>
              </a:rPr>
              <a:t>메모 수정 페이지</a:t>
            </a:r>
            <a:endParaRPr kumimoji="1" lang="en-US" altLang="ko-KR" b="1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kumimoji="1" lang="en-US" altLang="ko-KR" b="1" dirty="0">
                <a:solidFill>
                  <a:srgbClr val="333333"/>
                </a:solidFill>
              </a:rPr>
              <a:t>‘/delete’ : </a:t>
            </a:r>
            <a:r>
              <a:rPr kumimoji="1" lang="ko-KR" altLang="en-US" b="1" dirty="0">
                <a:solidFill>
                  <a:srgbClr val="333333"/>
                </a:solidFill>
              </a:rPr>
              <a:t>메모 삭제 후 </a:t>
            </a:r>
            <a:r>
              <a:rPr kumimoji="1" lang="en-US" altLang="ko-KR" b="1" dirty="0">
                <a:solidFill>
                  <a:srgbClr val="333333"/>
                </a:solidFill>
              </a:rPr>
              <a:t>‘/’</a:t>
            </a:r>
            <a:r>
              <a:rPr kumimoji="1" lang="ko-KR" altLang="en-US" b="1" dirty="0">
                <a:solidFill>
                  <a:srgbClr val="333333"/>
                </a:solidFill>
              </a:rPr>
              <a:t> 로 </a:t>
            </a:r>
            <a:r>
              <a:rPr kumimoji="1" lang="en-US" altLang="ko-KR" b="1" dirty="0">
                <a:solidFill>
                  <a:srgbClr val="333333"/>
                </a:solidFill>
              </a:rPr>
              <a:t>redirect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D3F050-A17F-0860-BA3C-6B5E7FF175C2}"/>
              </a:ext>
            </a:extLst>
          </p:cNvPr>
          <p:cNvGrpSpPr/>
          <p:nvPr/>
        </p:nvGrpSpPr>
        <p:grpSpPr>
          <a:xfrm>
            <a:off x="6917135" y="1966366"/>
            <a:ext cx="5674404" cy="8051721"/>
            <a:chOff x="6917135" y="1966366"/>
            <a:chExt cx="5674404" cy="805172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2C0C7A7-41ED-654C-1081-83519B498840}"/>
                </a:ext>
              </a:extLst>
            </p:cNvPr>
            <p:cNvSpPr/>
            <p:nvPr/>
          </p:nvSpPr>
          <p:spPr>
            <a:xfrm>
              <a:off x="6917135" y="2163033"/>
              <a:ext cx="5674404" cy="7855054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333333"/>
                </a:solidFill>
                <a:latin typeface="Apple SD Gothic Neo Medium" panose="02000300000000000000" pitchFamily="2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B29D419-8253-8DD8-583A-9AD6A20BA5CD}"/>
                </a:ext>
              </a:extLst>
            </p:cNvPr>
            <p:cNvSpPr/>
            <p:nvPr/>
          </p:nvSpPr>
          <p:spPr>
            <a:xfrm>
              <a:off x="6917135" y="1966366"/>
              <a:ext cx="1906195" cy="1801188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333333"/>
                </a:solidFill>
                <a:latin typeface="Apple SD Gothic Neo Medium" panose="02000300000000000000" pitchFamily="2" charset="-127"/>
              </a:endParaRPr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F52E0F0F-F781-4877-1AC1-0C082E7977E6}"/>
                </a:ext>
              </a:extLst>
            </p:cNvPr>
            <p:cNvCxnSpPr/>
            <p:nvPr/>
          </p:nvCxnSpPr>
          <p:spPr>
            <a:xfrm flipV="1">
              <a:off x="6938106" y="2184003"/>
              <a:ext cx="1906195" cy="1604521"/>
            </a:xfrm>
            <a:prstGeom prst="line">
              <a:avLst/>
            </a:prstGeom>
            <a:ln w="635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411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E07DC4D-41F4-358E-520F-58894BC2C27E}"/>
              </a:ext>
            </a:extLst>
          </p:cNvPr>
          <p:cNvSpPr txBox="1"/>
          <p:nvPr/>
        </p:nvSpPr>
        <p:spPr>
          <a:xfrm>
            <a:off x="861849" y="2351782"/>
            <a:ext cx="4031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400" b="1" dirty="0">
                <a:solidFill>
                  <a:srgbClr val="333333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감사합니다</a:t>
            </a:r>
            <a:r>
              <a:rPr kumimoji="1" lang="en-US" altLang="ko-KR" sz="6400" b="1" dirty="0">
                <a:solidFill>
                  <a:srgbClr val="333333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.</a:t>
            </a:r>
            <a:endParaRPr kumimoji="1" lang="ko-Kore-KR" altLang="en-US" sz="6400" b="1" dirty="0">
              <a:solidFill>
                <a:srgbClr val="333333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CB5E6-04A9-08B3-1B55-953C84C037CC}"/>
              </a:ext>
            </a:extLst>
          </p:cNvPr>
          <p:cNvSpPr txBox="1"/>
          <p:nvPr/>
        </p:nvSpPr>
        <p:spPr>
          <a:xfrm>
            <a:off x="861849" y="3429000"/>
            <a:ext cx="322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rgbClr val="333333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10519 </a:t>
            </a:r>
            <a:r>
              <a:rPr kumimoji="1" lang="ko-KR" altLang="en-US" sz="1600" dirty="0" err="1">
                <a:solidFill>
                  <a:srgbClr val="333333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최이준</a:t>
            </a:r>
            <a:r>
              <a:rPr kumimoji="1" lang="ko-KR" altLang="en-US" sz="1600" dirty="0">
                <a:solidFill>
                  <a:srgbClr val="333333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선린 여름방학 프로젝트</a:t>
            </a:r>
            <a:endParaRPr kumimoji="1" lang="ko-Kore-KR" altLang="en-US" sz="1600" dirty="0">
              <a:solidFill>
                <a:srgbClr val="333333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67989E-720B-7A78-B82E-003DC44A8DE0}"/>
              </a:ext>
            </a:extLst>
          </p:cNvPr>
          <p:cNvSpPr/>
          <p:nvPr/>
        </p:nvSpPr>
        <p:spPr>
          <a:xfrm>
            <a:off x="6917135" y="2163033"/>
            <a:ext cx="5674404" cy="7855054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Apple SD Gothic Neo Medium" panose="02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7706EF-E7B8-8B9C-90B9-0828DF7F0EE6}"/>
              </a:ext>
            </a:extLst>
          </p:cNvPr>
          <p:cNvSpPr/>
          <p:nvPr/>
        </p:nvSpPr>
        <p:spPr>
          <a:xfrm>
            <a:off x="6917135" y="1966366"/>
            <a:ext cx="1906195" cy="180118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Apple SD Gothic Neo Medium" panose="02000300000000000000" pitchFamily="2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47F4DADF-BE97-8EEA-785E-38CCF6791711}"/>
              </a:ext>
            </a:extLst>
          </p:cNvPr>
          <p:cNvCxnSpPr/>
          <p:nvPr/>
        </p:nvCxnSpPr>
        <p:spPr>
          <a:xfrm flipV="1">
            <a:off x="6938106" y="2184003"/>
            <a:ext cx="1906195" cy="1604521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8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86</Words>
  <Application>Microsoft Macintosh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Apple SD Gothic Neo Medium</vt:lpstr>
      <vt:lpstr>Arial</vt:lpstr>
      <vt:lpstr>Calibri</vt:lpstr>
      <vt:lpstr>Office 테마</vt:lpstr>
      <vt:lpstr>PowerPoint 프레젠테이션</vt:lpstr>
      <vt:lpstr>MyMemo는 무엇인가</vt:lpstr>
      <vt:lpstr>주요 기능</vt:lpstr>
      <vt:lpstr>사용된 기술</vt:lpstr>
      <vt:lpstr>페이지 구조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최이준</dc:creator>
  <cp:lastModifiedBy>최이준</cp:lastModifiedBy>
  <cp:revision>5</cp:revision>
  <dcterms:created xsi:type="dcterms:W3CDTF">2022-08-23T19:55:55Z</dcterms:created>
  <dcterms:modified xsi:type="dcterms:W3CDTF">2022-08-24T09:04:43Z</dcterms:modified>
</cp:coreProperties>
</file>