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93D-2142-4406-935A-50CD2905BD67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832-9358-42C8-9F34-27D684621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5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93D-2142-4406-935A-50CD2905BD67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832-9358-42C8-9F34-27D684621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2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93D-2142-4406-935A-50CD2905BD67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832-9358-42C8-9F34-27D684621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5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93D-2142-4406-935A-50CD2905BD67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832-9358-42C8-9F34-27D684621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24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93D-2142-4406-935A-50CD2905BD67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832-9358-42C8-9F34-27D684621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64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93D-2142-4406-935A-50CD2905BD67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832-9358-42C8-9F34-27D684621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7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93D-2142-4406-935A-50CD2905BD67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832-9358-42C8-9F34-27D684621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93D-2142-4406-935A-50CD2905BD67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832-9358-42C8-9F34-27D684621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8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93D-2142-4406-935A-50CD2905BD67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832-9358-42C8-9F34-27D684621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7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93D-2142-4406-935A-50CD2905BD67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832-9358-42C8-9F34-27D684621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1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93D-2142-4406-935A-50CD2905BD67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832-9358-42C8-9F34-27D684621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71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B093D-2142-4406-935A-50CD2905BD67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2832-9358-42C8-9F34-27D684621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6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진로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73483" y="5372014"/>
            <a:ext cx="4245033" cy="9144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JSYSoo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1110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성일정보고등학교의 학생들은 진로가 </a:t>
            </a:r>
            <a:r>
              <a:rPr lang="ko-KR" altLang="en-US" dirty="0" err="1" smtClean="0"/>
              <a:t>확고한가에</a:t>
            </a:r>
            <a:r>
              <a:rPr lang="ko-KR" altLang="en-US" dirty="0" smtClean="0"/>
              <a:t> 대해 궁금한 것에서 흥미를 느낌 진학과 취업이 불분명한 학생들의 비율이 얼마나 되는지 궁금증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563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학생들의 진로 방향성을 알고 그 학생들의 진로에 대한 이익을 주기 위하여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6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학생들의 취미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공부시간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자격증 개수 등을 알고 학생들에 대한 능력을 </a:t>
            </a:r>
            <a:r>
              <a:rPr lang="ko-KR" altLang="en-US" dirty="0" err="1" smtClean="0"/>
              <a:t>알게됨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75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 사용할 것 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만들어진 시스템을 각 학급에 지도 교사들에게 공유하여 학생의 진로에 대한 꿈을 기를 수 있도록 사용할 것 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47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진로</vt:lpstr>
      <vt:lpstr>배경</vt:lpstr>
      <vt:lpstr>목적</vt:lpstr>
      <vt:lpstr>결과 분석</vt:lpstr>
      <vt:lpstr>어떻게 사용할 것 인가?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2023-10-26T03:28:18Z</dcterms:created>
  <dcterms:modified xsi:type="dcterms:W3CDTF">2023-10-26T03:34:28Z</dcterms:modified>
</cp:coreProperties>
</file>