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Roboto" panose="02000000000000000000" pitchFamily="2" charset="0"/>
      <p:regular r:id="rId4"/>
      <p:bold r:id="rId5"/>
      <p:italic r:id="rId6"/>
      <p:boldItalic r:id="rId7"/>
    </p:embeddedFont>
    <p:embeddedFont>
      <p:font typeface="Source Sans Pro" panose="020B0503030403020204" pitchFamily="3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45"/>
    <p:restoredTop sz="75033"/>
  </p:normalViewPr>
  <p:slideViewPr>
    <p:cSldViewPr snapToGrid="0">
      <p:cViewPr varScale="1">
        <p:scale>
          <a:sx n="129" d="100"/>
          <a:sy n="129" d="100"/>
        </p:scale>
        <p:origin x="204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ableStyles" Target="tableStyle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>
            <a:spLocks noGrp="1"/>
          </p:cNvSpPr>
          <p:nvPr>
            <p:ph type="title"/>
          </p:nvPr>
        </p:nvSpPr>
        <p:spPr>
          <a:xfrm>
            <a:off x="461010" y="182879"/>
            <a:ext cx="7886700" cy="65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Times New Roman"/>
              <a:buNone/>
              <a:defRPr b="1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body" idx="1"/>
          </p:nvPr>
        </p:nvSpPr>
        <p:spPr>
          <a:xfrm>
            <a:off x="461006" y="838669"/>
            <a:ext cx="8393400" cy="37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683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●"/>
              <a:defRPr>
                <a:latin typeface="Times"/>
                <a:ea typeface="Times"/>
                <a:cs typeface="Times"/>
                <a:sym typeface="Times"/>
              </a:defRPr>
            </a:lvl1pPr>
            <a:lvl2pPr marL="914400" lvl="1" indent="-3492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00B050"/>
              </a:buClr>
              <a:buSzPts val="1900"/>
              <a:buChar char="○"/>
              <a:defRPr>
                <a:latin typeface="Times"/>
                <a:ea typeface="Times"/>
                <a:cs typeface="Times"/>
                <a:sym typeface="Times"/>
              </a:defRPr>
            </a:lvl2pPr>
            <a:lvl3pPr marL="1371600" lvl="2" indent="-3238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Char char="■"/>
              <a:defRPr>
                <a:latin typeface="Times"/>
                <a:ea typeface="Times"/>
                <a:cs typeface="Times"/>
                <a:sym typeface="Times"/>
              </a:defRPr>
            </a:lvl3pPr>
            <a:lvl4pPr marL="1828800" lvl="3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latin typeface="Times"/>
                <a:ea typeface="Times"/>
                <a:cs typeface="Times"/>
                <a:sym typeface="Times"/>
              </a:defRPr>
            </a:lvl4pPr>
            <a:lvl5pPr marL="2286000" lvl="4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latin typeface="Times"/>
                <a:ea typeface="Times"/>
                <a:cs typeface="Times"/>
                <a:sym typeface="Times"/>
              </a:defRPr>
            </a:lvl5pPr>
            <a:lvl6pPr marL="2743200" lvl="5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>
            <a:endParaRPr/>
          </a:p>
        </p:txBody>
      </p:sp>
      <p:sp>
        <p:nvSpPr>
          <p:cNvPr id="17" name="Google Shape;17;p3"/>
          <p:cNvSpPr txBox="1"/>
          <p:nvPr/>
        </p:nvSpPr>
        <p:spPr>
          <a:xfrm>
            <a:off x="427775" y="4812097"/>
            <a:ext cx="1737000" cy="2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D9D2E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Seoul National University</a:t>
            </a:r>
            <a:endParaRPr sz="900" b="1">
              <a:solidFill>
                <a:srgbClr val="D9D2E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D9D2E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Graduate School of Data Science</a:t>
            </a:r>
            <a:endParaRPr sz="900">
              <a:solidFill>
                <a:srgbClr val="D9D2E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" name="Google Shape;18;p3"/>
          <p:cNvSpPr txBox="1"/>
          <p:nvPr/>
        </p:nvSpPr>
        <p:spPr>
          <a:xfrm>
            <a:off x="8059975" y="4812100"/>
            <a:ext cx="734100" cy="2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9D2E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Spring 2023</a:t>
            </a:r>
            <a:endParaRPr sz="1000">
              <a:solidFill>
                <a:srgbClr val="D9D2E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" name="Google Shape;19;p3"/>
          <p:cNvSpPr txBox="1"/>
          <p:nvPr/>
        </p:nvSpPr>
        <p:spPr>
          <a:xfrm>
            <a:off x="8720925" y="4812075"/>
            <a:ext cx="301800" cy="2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 b="1">
                <a:solidFill>
                  <a:srgbClr val="D9D2E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sz="1000" b="1">
              <a:solidFill>
                <a:srgbClr val="D9D2E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0" name="Google Shape;20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160" y="4795625"/>
            <a:ext cx="301800" cy="3128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5" name="Google Shape;65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ctrTitle"/>
          </p:nvPr>
        </p:nvSpPr>
        <p:spPr>
          <a:xfrm>
            <a:off x="869950" y="1455420"/>
            <a:ext cx="8222100" cy="16784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br>
              <a:rPr lang="ko-KR" altLang="en-US" sz="2600" dirty="0"/>
            </a:br>
            <a:r>
              <a:rPr lang="en-US" sz="2600" b="1" dirty="0"/>
              <a:t>ChatGPT</a:t>
            </a:r>
            <a:r>
              <a:rPr lang="ko-KR" altLang="en-US" sz="2600" b="1" dirty="0"/>
              <a:t>와 </a:t>
            </a:r>
            <a:r>
              <a:rPr lang="en-US" sz="2600" b="1" dirty="0"/>
              <a:t>KoBERT</a:t>
            </a:r>
            <a:r>
              <a:rPr lang="ko-KR" altLang="en-US" sz="2600" b="1" dirty="0"/>
              <a:t>을 활용한 지리 정보 처리</a:t>
            </a:r>
            <a:r>
              <a:rPr lang="en-US" altLang="ko-KR" sz="2600" b="1" dirty="0"/>
              <a:t>: </a:t>
            </a:r>
            <a:br>
              <a:rPr lang="en-US" altLang="ko-KR" sz="2600" b="1" dirty="0"/>
            </a:br>
            <a:r>
              <a:rPr lang="ko-KR" altLang="en-US" sz="2600" b="1" dirty="0"/>
              <a:t>개체명 인식과 개체명 연결 성능 비교 연구 </a:t>
            </a:r>
            <a:br>
              <a:rPr lang="ko-KR" altLang="en-US" sz="2600" dirty="0"/>
            </a:br>
            <a:endParaRPr lang="en-US" sz="2600" dirty="0"/>
          </a:p>
        </p:txBody>
      </p:sp>
      <p:sp>
        <p:nvSpPr>
          <p:cNvPr id="79" name="Google Shape;79;p14"/>
          <p:cNvSpPr txBox="1">
            <a:spLocks noGrp="1"/>
          </p:cNvSpPr>
          <p:nvPr>
            <p:ph type="subTitle" idx="1"/>
          </p:nvPr>
        </p:nvSpPr>
        <p:spPr>
          <a:xfrm>
            <a:off x="1330060" y="384397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chemeClr val="bg1"/>
                </a:solidFill>
              </a:rPr>
              <a:t>최대웅</a:t>
            </a:r>
            <a:endParaRPr dirty="0">
              <a:solidFill>
                <a:schemeClr val="bg1"/>
              </a:solidFill>
            </a:endParaRPr>
          </a:p>
        </p:txBody>
      </p:sp>
      <p:pic>
        <p:nvPicPr>
          <p:cNvPr id="80" name="Google Shape;8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676" y="3993900"/>
            <a:ext cx="741723" cy="768901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4"/>
          <p:cNvSpPr txBox="1"/>
          <p:nvPr/>
        </p:nvSpPr>
        <p:spPr>
          <a:xfrm>
            <a:off x="1345300" y="4108200"/>
            <a:ext cx="3635700" cy="7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Seoul National University</a:t>
            </a:r>
            <a:endParaRPr sz="1800" b="1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GIS/LBS L</a:t>
            </a:r>
            <a:r>
              <a:rPr lang="en-US" sz="1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AB</a:t>
            </a:r>
            <a:endParaRPr sz="18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" name="Google Shape;78;p14">
            <a:extLst>
              <a:ext uri="{FF2B5EF4-FFF2-40B4-BE49-F238E27FC236}">
                <a16:creationId xmlns:a16="http://schemas.microsoft.com/office/drawing/2014/main" id="{06206E2B-4C25-B543-D544-134A14B779E1}"/>
              </a:ext>
            </a:extLst>
          </p:cNvPr>
          <p:cNvSpPr txBox="1">
            <a:spLocks/>
          </p:cNvSpPr>
          <p:nvPr/>
        </p:nvSpPr>
        <p:spPr>
          <a:xfrm>
            <a:off x="0" y="1750"/>
            <a:ext cx="2091750" cy="378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altLang="ko-KR" sz="1400" dirty="0"/>
              <a:t>2023</a:t>
            </a:r>
            <a:r>
              <a:rPr lang="ko-KR" altLang="en-US" sz="1400" dirty="0"/>
              <a:t> 춘계 학술 대회</a:t>
            </a:r>
            <a:endParaRPr lang="en-US" sz="1400" dirty="0"/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aterial">
    <a:dk1>
      <a:srgbClr val="4285F4"/>
    </a:dk1>
    <a:lt1>
      <a:srgbClr val="FFFFFF"/>
    </a:lt1>
    <a:dk2>
      <a:srgbClr val="424242"/>
    </a:dk2>
    <a:lt2>
      <a:srgbClr val="737373"/>
    </a:lt2>
    <a:accent1>
      <a:srgbClr val="0277BD"/>
    </a:accent1>
    <a:accent2>
      <a:srgbClr val="0F9D58"/>
    </a:accent2>
    <a:accent3>
      <a:srgbClr val="DB4437"/>
    </a:accent3>
    <a:accent4>
      <a:srgbClr val="FAFAFA"/>
    </a:accent4>
    <a:accent5>
      <a:srgbClr val="4FC3F7"/>
    </a:accent5>
    <a:accent6>
      <a:srgbClr val="F4B400"/>
    </a:accent6>
    <a:hlink>
      <a:srgbClr val="4FC3F7"/>
    </a:hlink>
    <a:folHlink>
      <a:srgbClr val="4FC3F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4090</TotalTime>
  <Words>32</Words>
  <Application>Microsoft Macintosh PowerPoint</Application>
  <PresentationFormat>화면 슬라이드 쇼(16:9)</PresentationFormat>
  <Paragraphs>5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Arial</vt:lpstr>
      <vt:lpstr>Source Sans Pro</vt:lpstr>
      <vt:lpstr>Times New Roman</vt:lpstr>
      <vt:lpstr>Roboto</vt:lpstr>
      <vt:lpstr>Times</vt:lpstr>
      <vt:lpstr>Material</vt:lpstr>
      <vt:lpstr> ChatGPT와 KoBERT을 활용한 지리 정보 처리:  개체명 인식과 개체명 연결 성능 비교 연구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Paper Reviews: Unsupervised Pretraining for Sequence to Sequence Learning</dc:title>
  <cp:lastModifiedBy>Microsoft Office User</cp:lastModifiedBy>
  <cp:revision>14</cp:revision>
  <cp:lastPrinted>2023-05-25T03:48:21Z</cp:lastPrinted>
  <dcterms:modified xsi:type="dcterms:W3CDTF">2023-07-07T05:09:44Z</dcterms:modified>
</cp:coreProperties>
</file>