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8" r:id="rId4"/>
    <p:sldId id="259" r:id="rId5"/>
    <p:sldId id="260" r:id="rId6"/>
    <p:sldId id="261" r:id="rId7"/>
    <p:sldId id="266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5A3FF-FE7C-420C-82E6-0774BB090402}" type="datetimeFigureOut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B0E24-C0C6-4C19-9288-7469CF12A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0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C305A-C9D7-4FC1-B325-BD43BBCCF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B0F439-DFDE-4D6E-B3F4-89F99A3A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EDE66-EAA2-4B99-A138-AE733EC6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04F5-78E5-499A-AC41-1B1767811876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05665-E997-4DBE-A5F3-04AA466B7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8694C-A361-4A5B-9052-80733F68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07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43EB5-9354-47B4-9963-E4A8515C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8AA4E-82C0-4BD1-8D17-9A3416F51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4D7FF-72D9-4A16-B01B-07ECB587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F86F-0C34-4DFC-B04E-65D2F9704D1C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5FCA9-3E5E-482A-BB56-4F9DDACB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B79D2-E019-4DC2-9EB8-B8373E3F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1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C22448-95CC-411A-B403-4523E7B01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B22A5-430F-4B7F-A7BA-51057FED3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29893-B16A-4ED6-A5D9-52F8C4ED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69CFF-2987-4CA3-B2E6-5B0A51767E74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C3174-AFBF-4DA8-B25F-57DB4B66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32873-0DA7-45D7-B7FB-4B36EC88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9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E8309-B5C9-4525-8BC0-953C8FFA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2D5BF-BEDE-4934-9053-00FC7C8F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09F90-D5FF-4619-92CF-65C45516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64BF-735A-45E2-BC82-7D0B25BA5BDD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F3CCD-4286-4EAF-8FE6-F2693DB7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A70B6-A66A-4D03-905D-3F88E3FC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18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8F9C3-E7C0-44EC-807E-78A1D40E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52354-C2BD-46BE-980B-453BE2178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D96A7-1FB0-4945-B9AC-44592BBB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65D1-0E92-4563-A793-3F93B94A6AB7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E2172-541C-49D1-B3DA-47E7F174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456A8-EC5A-49C2-84DC-426CBDA8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09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4E859-852D-4A71-BC3A-CA9C1FF6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4C5D0-7153-42D3-BC95-F766AF13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5E379-A944-4869-A614-2524CFB86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44B3A3-36A3-4928-99F6-75674D2F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B88A2-E91B-4BFE-8318-7D1DEB8AB884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24BABB-09EE-47AC-91CF-857AB706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6CF5FA-43A5-4F81-BEFC-414CBB17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6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78193-D0A5-4698-8673-BD4A56FC7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9C1C62-9217-45BD-80C7-3BA8C49F4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0D3349-6B66-4C18-8CDD-22EA85C57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E72402-B1C3-4031-B7E1-7F0BC442D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8D36E7-C513-4D8A-B344-A16EDFBCC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F403DB-B93E-4D3D-8E1A-E0BC7C80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CD0B4-D7C4-4CA2-B994-F36DFD7164C1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36F89F-D77E-4226-8854-8D27435D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3E860A-0BC2-4A9E-B553-4555D9AE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0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8E3F-6F18-4B60-B6DA-881D6BDC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379561-E268-41EC-80DE-82D894FD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C729-3B79-4B25-9153-B48B432E4F53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EDE2AB-C1F0-4AC2-8CAC-82D450B6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B76382-50B1-4F21-A007-60AF3BD6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9A317C-9BD4-4A42-96C7-102C9491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B6D03-78C1-45B6-B040-E848C8EF75AA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EAD4FB-65B8-4604-8DBC-4CB200E8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CDE18-D9D0-4877-96EB-F696D981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6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9D0E1-9E0C-4150-B307-8D5BD25A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93917-0381-4B6A-8929-916D68A9D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77C5A2-90C6-4EFD-9437-CF0091AB4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7DE99F-7B3F-42D1-A3E9-5515791E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71CB7-485C-4171-AA11-7C4701EE214E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BCDBE-E935-4E6B-8BA6-E299539F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D9DCB-F3E9-4228-B408-C8CDA135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2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394F2-B0E7-4B5B-8380-818E0A91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D1DA0A-103B-400E-ACCA-9FB04D974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2DA4AF-6A7E-4E8F-B165-2FD306A18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2AE81B-733F-4FBE-B7F9-BF4F7388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0ECA-E6D6-4908-AC7E-8C939B1AEB3A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B1663F-D5F1-45F3-A583-96E44576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9F76D-6F2F-49D4-BD89-7E933ED8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5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73F148-F2E1-476A-964C-A409B5F0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46D99-6BB5-4D13-B76C-8C5E0011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B17E9-C0EF-44C1-BC9F-B542C538A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3910C-5727-4D28-8BD1-BEBA4C0B7495}" type="datetime1">
              <a:rPr lang="ko-KR" altLang="en-US" smtClean="0"/>
              <a:t>2017-07-21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42B75-01C4-4895-8C9F-B18B29563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00940-2CDD-4083-873A-2DD0D8290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11C64-3A52-4D45-9C58-0B34934557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0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D3AC9-3DDA-44C0-A403-7864FE1D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9365EF-E160-45B3-837B-F7512F30B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5D9F7-17B7-43C0-A196-5EF976A2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52C926-A2C6-4FEC-94DF-411F783F1F9F}"/>
              </a:ext>
            </a:extLst>
          </p:cNvPr>
          <p:cNvSpPr/>
          <p:nvPr/>
        </p:nvSpPr>
        <p:spPr>
          <a:xfrm>
            <a:off x="2586789" y="1303421"/>
            <a:ext cx="7018421" cy="425115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</a:t>
            </a:r>
            <a:r>
              <a:rPr lang="en-US" altLang="ko-K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ko-KR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your music curation.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7C349C5-24B0-4701-8BD6-16134A15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170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D3AC9-3DDA-44C0-A403-7864FE1D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9365EF-E160-45B3-837B-F7512F30B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5D9F7-17B7-43C0-A196-5EF976A2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52C926-A2C6-4FEC-94DF-411F783F1F9F}"/>
              </a:ext>
            </a:extLst>
          </p:cNvPr>
          <p:cNvSpPr/>
          <p:nvPr/>
        </p:nvSpPr>
        <p:spPr>
          <a:xfrm>
            <a:off x="2586789" y="1303421"/>
            <a:ext cx="7018421" cy="425115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22289F-E5E8-4F12-B743-687A50637C31}"/>
              </a:ext>
            </a:extLst>
          </p:cNvPr>
          <p:cNvSpPr/>
          <p:nvPr/>
        </p:nvSpPr>
        <p:spPr>
          <a:xfrm>
            <a:off x="7361496" y="5735637"/>
            <a:ext cx="3306504" cy="1130383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your music curation.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53FA14-661C-42B4-ACBD-F16EF6A4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D0051-961D-49F7-B465-CBCB65CEFB7D}"/>
              </a:ext>
            </a:extLst>
          </p:cNvPr>
          <p:cNvSpPr txBox="1"/>
          <p:nvPr/>
        </p:nvSpPr>
        <p:spPr>
          <a:xfrm flipH="1">
            <a:off x="4100139" y="2967394"/>
            <a:ext cx="399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Let’s CU !</a:t>
            </a:r>
            <a:endParaRPr lang="ko-KR" altLang="en-US" sz="4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43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D3AC9-3DDA-44C0-A403-7864FE1D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9365EF-E160-45B3-837B-F7512F30B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5D9F7-17B7-43C0-A196-5EF976A2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52C926-A2C6-4FEC-94DF-411F783F1F9F}"/>
              </a:ext>
            </a:extLst>
          </p:cNvPr>
          <p:cNvSpPr/>
          <p:nvPr/>
        </p:nvSpPr>
        <p:spPr>
          <a:xfrm>
            <a:off x="2586789" y="1303421"/>
            <a:ext cx="7018421" cy="425115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81700-F9AA-4461-860D-A0785E1A1D8B}"/>
              </a:ext>
            </a:extLst>
          </p:cNvPr>
          <p:cNvSpPr txBox="1"/>
          <p:nvPr/>
        </p:nvSpPr>
        <p:spPr>
          <a:xfrm>
            <a:off x="4502424" y="2007705"/>
            <a:ext cx="32600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1.Why?</a:t>
            </a:r>
          </a:p>
          <a:p>
            <a:r>
              <a:rPr lang="en-US" altLang="ko-KR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2.How?</a:t>
            </a:r>
          </a:p>
          <a:p>
            <a:r>
              <a:rPr lang="en-US" altLang="ko-KR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3.Detail</a:t>
            </a:r>
            <a:endParaRPr lang="ko-KR" alt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7C5195-FFF3-40DB-B7A1-A02A84AD4CF6}"/>
              </a:ext>
            </a:extLst>
          </p:cNvPr>
          <p:cNvSpPr/>
          <p:nvPr/>
        </p:nvSpPr>
        <p:spPr>
          <a:xfrm>
            <a:off x="7361496" y="5735637"/>
            <a:ext cx="3306504" cy="1130383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your music curation.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4E5F9-4AE8-4587-9991-85C805AB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1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D3AC9-3DDA-44C0-A403-7864FE1D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9365EF-E160-45B3-837B-F7512F30B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5D9F7-17B7-43C0-A196-5EF976A2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52C926-A2C6-4FEC-94DF-411F783F1F9F}"/>
              </a:ext>
            </a:extLst>
          </p:cNvPr>
          <p:cNvSpPr/>
          <p:nvPr/>
        </p:nvSpPr>
        <p:spPr>
          <a:xfrm>
            <a:off x="2586789" y="1303421"/>
            <a:ext cx="7018421" cy="425115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Why?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4DE3D4-CD22-43CC-B056-EEC31203D78D}"/>
              </a:ext>
            </a:extLst>
          </p:cNvPr>
          <p:cNvSpPr/>
          <p:nvPr/>
        </p:nvSpPr>
        <p:spPr>
          <a:xfrm>
            <a:off x="7361496" y="5745576"/>
            <a:ext cx="3306504" cy="1130383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your music curation.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F22B90-8514-4E21-A579-C56B9CFA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7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D3AC9-3DDA-44C0-A403-7864FE1D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9365EF-E160-45B3-837B-F7512F30B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5D9F7-17B7-43C0-A196-5EF976A2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52C926-A2C6-4FEC-94DF-411F783F1F9F}"/>
              </a:ext>
            </a:extLst>
          </p:cNvPr>
          <p:cNvSpPr/>
          <p:nvPr/>
        </p:nvSpPr>
        <p:spPr>
          <a:xfrm>
            <a:off x="2586789" y="1303421"/>
            <a:ext cx="7018421" cy="425115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음악 추천 서비스 </a:t>
            </a:r>
            <a:r>
              <a:rPr lang="en-US" altLang="ko-KR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= Curation</a:t>
            </a:r>
          </a:p>
          <a:p>
            <a:pPr algn="ctr"/>
            <a:endParaRPr lang="en-US" altLang="ko-KR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내가 좋아하는 음악과</a:t>
            </a:r>
            <a:endParaRPr lang="en-US" altLang="ko-KR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비슷한 음악은 어떤 것이 있을까</a:t>
            </a:r>
            <a:r>
              <a:rPr lang="en-US" altLang="ko-KR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96A66-9D95-44E5-A251-86734C391724}"/>
              </a:ext>
            </a:extLst>
          </p:cNvPr>
          <p:cNvSpPr txBox="1"/>
          <p:nvPr/>
        </p:nvSpPr>
        <p:spPr>
          <a:xfrm>
            <a:off x="3548269" y="3279909"/>
            <a:ext cx="513853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</a:rPr>
              <a:t>“					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9EFE6D-1734-4942-91F6-6D71C7E341A2}"/>
              </a:ext>
            </a:extLst>
          </p:cNvPr>
          <p:cNvSpPr/>
          <p:nvPr/>
        </p:nvSpPr>
        <p:spPr>
          <a:xfrm>
            <a:off x="7361496" y="5735637"/>
            <a:ext cx="3306504" cy="1130383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your music curation.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CBA25-AFFF-4F95-9077-0828D318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84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D3AC9-3DDA-44C0-A403-7864FE1D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9365EF-E160-45B3-837B-F7512F30B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5D9F7-17B7-43C0-A196-5EF976A2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52C926-A2C6-4FEC-94DF-411F783F1F9F}"/>
              </a:ext>
            </a:extLst>
          </p:cNvPr>
          <p:cNvSpPr/>
          <p:nvPr/>
        </p:nvSpPr>
        <p:spPr>
          <a:xfrm>
            <a:off x="2586789" y="1303421"/>
            <a:ext cx="7018421" cy="425115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How?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85CC58-D836-4560-98D5-4175BDF41D08}"/>
              </a:ext>
            </a:extLst>
          </p:cNvPr>
          <p:cNvSpPr/>
          <p:nvPr/>
        </p:nvSpPr>
        <p:spPr>
          <a:xfrm>
            <a:off x="7361496" y="5735637"/>
            <a:ext cx="3306504" cy="1130383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your music curation.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5673DD-6C1D-4A08-A1BB-344999F3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0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D3AC9-3DDA-44C0-A403-7864FE1D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9365EF-E160-45B3-837B-F7512F30B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5D9F7-17B7-43C0-A196-5EF976A2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52C926-A2C6-4FEC-94DF-411F783F1F9F}"/>
              </a:ext>
            </a:extLst>
          </p:cNvPr>
          <p:cNvSpPr/>
          <p:nvPr/>
        </p:nvSpPr>
        <p:spPr>
          <a:xfrm>
            <a:off x="2586789" y="1303421"/>
            <a:ext cx="7018421" cy="425115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en-US" altLang="ko-KR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User”</a:t>
            </a:r>
          </a:p>
          <a:p>
            <a:pPr algn="ctr"/>
            <a:r>
              <a:rPr lang="en-US" altLang="ko-KR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</a:p>
          <a:p>
            <a:pPr algn="ctr"/>
            <a:r>
              <a:rPr lang="en-US" altLang="ko-KR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“Music”</a:t>
            </a:r>
          </a:p>
          <a:p>
            <a:pPr algn="ctr"/>
            <a:r>
              <a:rPr lang="en-US" altLang="ko-KR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</a:p>
          <a:p>
            <a:pPr algn="ctr"/>
            <a:r>
              <a:rPr lang="en-US" altLang="ko-KR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“Like”</a:t>
            </a:r>
          </a:p>
          <a:p>
            <a:pPr algn="ctr"/>
            <a:r>
              <a:rPr lang="en-US" altLang="ko-KR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</a:p>
          <a:p>
            <a:pPr algn="ctr"/>
            <a:r>
              <a:rPr lang="en-US" altLang="ko-KR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“Music Player”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D286C7-39AC-4BA9-9FDC-79253BBEDE8A}"/>
              </a:ext>
            </a:extLst>
          </p:cNvPr>
          <p:cNvSpPr/>
          <p:nvPr/>
        </p:nvSpPr>
        <p:spPr>
          <a:xfrm>
            <a:off x="7361496" y="5735637"/>
            <a:ext cx="3306504" cy="1130383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your music curation.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8D4E19-304D-401C-8BCD-59C257C3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4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D3AC9-3DDA-44C0-A403-7864FE1D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9365EF-E160-45B3-837B-F7512F30B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5D9F7-17B7-43C0-A196-5EF976A2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52C926-A2C6-4FEC-94DF-411F783F1F9F}"/>
              </a:ext>
            </a:extLst>
          </p:cNvPr>
          <p:cNvSpPr/>
          <p:nvPr/>
        </p:nvSpPr>
        <p:spPr>
          <a:xfrm>
            <a:off x="2586789" y="1303421"/>
            <a:ext cx="7018421" cy="425115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Detail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336045-4847-4D6F-B299-C629FEAC4A96}"/>
              </a:ext>
            </a:extLst>
          </p:cNvPr>
          <p:cNvSpPr/>
          <p:nvPr/>
        </p:nvSpPr>
        <p:spPr>
          <a:xfrm>
            <a:off x="7361496" y="5735637"/>
            <a:ext cx="3306504" cy="1130383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your music curation.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94B6A8-334B-463C-A22B-D6A9A791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7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D3AC9-3DDA-44C0-A403-7864FE1D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9365EF-E160-45B3-837B-F7512F30B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5D9F7-17B7-43C0-A196-5EF976A2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52C926-A2C6-4FEC-94DF-411F783F1F9F}"/>
              </a:ext>
            </a:extLst>
          </p:cNvPr>
          <p:cNvSpPr/>
          <p:nvPr/>
        </p:nvSpPr>
        <p:spPr>
          <a:xfrm>
            <a:off x="2586789" y="1303421"/>
            <a:ext cx="7018421" cy="425115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그림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–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66E66F-FF26-4DDD-96FF-C960F51D3660}"/>
              </a:ext>
            </a:extLst>
          </p:cNvPr>
          <p:cNvSpPr/>
          <p:nvPr/>
        </p:nvSpPr>
        <p:spPr>
          <a:xfrm>
            <a:off x="7361496" y="5735637"/>
            <a:ext cx="3306504" cy="1130383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your music curation.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404E07-D05D-453A-A6EE-FCA505D5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 descr="모니터, 전자기기, 실내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DC7B5D99-2E1B-4EA3-9414-36753079DD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1" t="18134" r="24254" b="1754"/>
          <a:stretch/>
        </p:blipFill>
        <p:spPr>
          <a:xfrm>
            <a:off x="4183380" y="1627817"/>
            <a:ext cx="3855720" cy="3321228"/>
          </a:xfrm>
          <a:prstGeom prst="rect">
            <a:avLst/>
          </a:prstGeom>
          <a:effectLst>
            <a:glow>
              <a:schemeClr val="accent1"/>
            </a:glo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80981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D3AC9-3DDA-44C0-A403-7864FE1D6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9365EF-E160-45B3-837B-F7512F30B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5D9F7-17B7-43C0-A196-5EF976A2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52C926-A2C6-4FEC-94DF-411F783F1F9F}"/>
              </a:ext>
            </a:extLst>
          </p:cNvPr>
          <p:cNvSpPr/>
          <p:nvPr/>
        </p:nvSpPr>
        <p:spPr>
          <a:xfrm>
            <a:off x="2586789" y="1303421"/>
            <a:ext cx="7018421" cy="4251158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11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그림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–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66E66F-FF26-4DDD-96FF-C960F51D3660}"/>
              </a:ext>
            </a:extLst>
          </p:cNvPr>
          <p:cNvSpPr/>
          <p:nvPr/>
        </p:nvSpPr>
        <p:spPr>
          <a:xfrm>
            <a:off x="7361496" y="5735637"/>
            <a:ext cx="3306504" cy="1130383"/>
          </a:xfrm>
          <a:prstGeom prst="rect">
            <a:avLst/>
          </a:prstGeom>
          <a:noFill/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your music curation.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404E07-D05D-453A-A6EE-FCA505D5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1C64-3A52-4D45-9C58-0B349345576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" name="그림 9" descr="모니터, 전자기기, 스크린샷, 컴퓨터이(가) 표시된 사진&#10;&#10;매우 높은 신뢰도로 생성된 설명">
            <a:extLst>
              <a:ext uri="{FF2B5EF4-FFF2-40B4-BE49-F238E27FC236}">
                <a16:creationId xmlns:a16="http://schemas.microsoft.com/office/drawing/2014/main" id="{7B65733D-083D-4767-8410-F4103251E1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6" t="8787" r="21408" b="1156"/>
          <a:stretch/>
        </p:blipFill>
        <p:spPr>
          <a:xfrm>
            <a:off x="4183380" y="1623798"/>
            <a:ext cx="3855720" cy="3340609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53075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122</Words>
  <Application>Microsoft Office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HyunHo Choi</dc:creator>
  <cp:lastModifiedBy>HyunHo Choi</cp:lastModifiedBy>
  <cp:revision>9</cp:revision>
  <dcterms:created xsi:type="dcterms:W3CDTF">2017-07-21T21:19:17Z</dcterms:created>
  <dcterms:modified xsi:type="dcterms:W3CDTF">2017-07-21T22:57:53Z</dcterms:modified>
</cp:coreProperties>
</file>