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9" r:id="rId5"/>
    <p:sldId id="260" r:id="rId6"/>
    <p:sldId id="258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34" autoAdjust="0"/>
  </p:normalViewPr>
  <p:slideViewPr>
    <p:cSldViewPr>
      <p:cViewPr varScale="1">
        <p:scale>
          <a:sx n="91" d="100"/>
          <a:sy n="91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3AD52-A9B4-4EFC-A16E-6AFAB2E10170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3BC2D-8AED-4D30-B019-82CC10D5A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0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3BC2D-8AED-4D30-B019-82CC10D5A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0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2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3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01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2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1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30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1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4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15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D2C7-740D-4D10-A869-C920AB53B1A3}" type="datetimeFigureOut">
              <a:rPr lang="ko-KR" altLang="en-US" smtClean="0"/>
              <a:t>2017-03-03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431B-84E8-4899-AFA1-FB097099E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1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B\Pictures\2013120414582392345-540x185_59_201312041539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6120680" cy="20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411" y="2492897"/>
            <a:ext cx="2664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규정집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블랭크로</a:t>
            </a:r>
            <a:r>
              <a:rPr lang="ko-KR" altLang="en-US" dirty="0" smtClean="0"/>
              <a:t> 띄워줌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전국노래자랑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3.HALL OF FAME</a:t>
            </a:r>
          </a:p>
          <a:p>
            <a:endParaRPr lang="en-US" altLang="ko-KR" dirty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콘서트 관련정보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</a:t>
            </a:r>
            <a:r>
              <a:rPr lang="en-US" altLang="ko-KR" dirty="0" smtClean="0"/>
              <a:t>.</a:t>
            </a:r>
            <a:r>
              <a:rPr lang="ko-KR" altLang="en-US" dirty="0" smtClean="0"/>
              <a:t>우리끼리</a:t>
            </a:r>
            <a:endParaRPr lang="en-US" altLang="ko-K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501" y="3212976"/>
            <a:ext cx="2025774" cy="262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3808" y="2492897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 주요 공연  </a:t>
            </a:r>
            <a:r>
              <a:rPr lang="en-US" altLang="ko-KR" dirty="0" smtClean="0"/>
              <a:t>TOP3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48501" y="2862229"/>
            <a:ext cx="7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NO.1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152" y="3231561"/>
            <a:ext cx="2408192" cy="248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60152" y="2828123"/>
            <a:ext cx="78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NO.2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3516" y="80628"/>
            <a:ext cx="12161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정보변경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9712" y="188640"/>
            <a:ext cx="8229600" cy="114300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1683902" cy="803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3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전국노래자랑 상세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5476850" cy="449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12073" y="1556792"/>
            <a:ext cx="3136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좋아요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싫어요 기능을 통해 평가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본인의 게시물은 평가가 불가 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댓글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기능 지원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팔로우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추가 기능 지원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팔로우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게시물 검색기능 지원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게시물과 동일 곡을 올린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게시글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중   최고 추천 항목 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지원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유튜브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연결을 통해 원곡 연결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일정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좋아요수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돌파 시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게시글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상단으로 이동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7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명예의 전당상세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5476850" cy="449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12073" y="1556792"/>
            <a:ext cx="31363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기본적으로 전국노래자랑과 동일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BUT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일정 좋아요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이상 받은 순서대로 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96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콘서트 정보 게시판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3" y="1700808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안 </a:t>
            </a:r>
            <a:r>
              <a:rPr lang="ko-KR" altLang="en-US" dirty="0" err="1" smtClean="0"/>
              <a:t>썸네일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864"/>
            <a:ext cx="3692137" cy="391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0" y="1700808"/>
            <a:ext cx="244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안 일반 </a:t>
            </a:r>
            <a:r>
              <a:rPr lang="ko-KR" altLang="en-US" dirty="0" err="1" smtClean="0"/>
              <a:t>게시판식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3609" y="2216635"/>
            <a:ext cx="313639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체계적인 진짜 콘서트 보다는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인디밴드들이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자신의 공연을 홍보하는 식의 게시판 구성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일반 게시판 같으나 관리자의 허가를 받은 인원만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게시글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작성 가능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11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우리끼리 상세 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56792"/>
            <a:ext cx="5476850" cy="449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12073" y="1556792"/>
            <a:ext cx="31363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기본적으로 전국노래자랑과 동일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BUT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팔로우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지정한 사람들의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게시글만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보이게 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최신글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순으로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3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화면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1625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12073" y="1556792"/>
            <a:ext cx="3136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해당 사이트 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접속시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초기 화면은 무조건 로그인 화면으로 직행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로그인 성공 시 게시판 화면으로 이동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3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html 회원가입 화면 만들기 두번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5472608" cy="35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12073" y="1556792"/>
            <a:ext cx="31363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크레이지 아케이드를 차용하여 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닉네임이 아이디 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        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받을 정보는 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아이디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닉네임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pk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비밀번호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nn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이름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nn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전화번호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nn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unique</a:t>
            </a:r>
          </a:p>
          <a:p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5.</a:t>
            </a:r>
            <a:r>
              <a:rPr lang="ko-KR" altLang="en-US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이메일</a:t>
            </a:r>
            <a:r>
              <a:rPr lang="ko-KR" altLang="en-US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nn</a:t>
            </a:r>
            <a:r>
              <a:rPr lang="en-US" altLang="ko-KR" sz="15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5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unipue</a:t>
            </a:r>
            <a:endParaRPr lang="en-US" altLang="ko-KR" sz="1500" dirty="0" smtClean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308304" y="3501008"/>
            <a:ext cx="2880320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내 노래 테이블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넘버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생성숫자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){</a:t>
            </a:r>
            <a:r>
              <a:rPr lang="en-US" altLang="ko-KR" dirty="0" err="1" smtClean="0"/>
              <a:t>sysdate</a:t>
            </a:r>
            <a:r>
              <a:rPr lang="en-US" altLang="ko-KR" dirty="0" smtClean="0"/>
              <a:t>}</a:t>
            </a:r>
          </a:p>
          <a:p>
            <a:pPr algn="ctr"/>
            <a:r>
              <a:rPr lang="en-US" altLang="ko-KR" dirty="0" smtClean="0"/>
              <a:t>2.</a:t>
            </a:r>
            <a:r>
              <a:rPr lang="ko-KR" altLang="en-US" dirty="0" err="1" smtClean="0"/>
              <a:t>내아이디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3.</a:t>
            </a:r>
            <a:r>
              <a:rPr lang="ko-KR" altLang="en-US" dirty="0" smtClean="0"/>
              <a:t>장르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4.</a:t>
            </a:r>
            <a:r>
              <a:rPr lang="ko-KR" altLang="en-US" dirty="0" smtClean="0"/>
              <a:t>가수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5.</a:t>
            </a:r>
            <a:r>
              <a:rPr lang="ko-KR" altLang="en-US" dirty="0" smtClean="0"/>
              <a:t>곡명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515972" y="3501008"/>
            <a:ext cx="2792332" cy="2692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팔로우</a:t>
            </a:r>
            <a:r>
              <a:rPr lang="ko-KR" altLang="en-US" dirty="0" smtClean="0"/>
              <a:t> 테이블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1.</a:t>
            </a:r>
            <a:r>
              <a:rPr lang="ko-KR" altLang="en-US" dirty="0" smtClean="0"/>
              <a:t>상대방의 아이디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2.</a:t>
            </a:r>
            <a:r>
              <a:rPr lang="ko-KR" altLang="en-US" dirty="0" err="1" smtClean="0"/>
              <a:t>내아이디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 smtClean="0"/>
              <a:t>!! </a:t>
            </a:r>
            <a:r>
              <a:rPr lang="ko-KR" altLang="en-US" dirty="0" smtClean="0"/>
              <a:t>조인을 통해 상대방의 아이디를 타고 </a:t>
            </a:r>
            <a:r>
              <a:rPr lang="ko-KR" altLang="en-US" dirty="0" err="1" smtClean="0"/>
              <a:t>내노래</a:t>
            </a:r>
            <a:r>
              <a:rPr lang="ko-KR" altLang="en-US" dirty="0" smtClean="0"/>
              <a:t> 테이블에서 노래 항목 가져옴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8388424" y="1412776"/>
            <a:ext cx="2160240" cy="2237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입력시규칙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띄워쓰기없이</a:t>
            </a:r>
            <a:r>
              <a:rPr lang="ko-KR" altLang="en-US" dirty="0" smtClean="0"/>
              <a:t> 한글</a:t>
            </a:r>
            <a:r>
              <a:rPr lang="ko-KR" altLang="en-US" dirty="0"/>
              <a:t>로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9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#05FBFF, #</a:t>
            </a:r>
            <a:r>
              <a:rPr lang="en-US" altLang="ko-KR" dirty="0" smtClean="0"/>
              <a:t>1D62F0 </a:t>
            </a:r>
            <a:r>
              <a:rPr lang="ko-KR" altLang="en-US" dirty="0" err="1" smtClean="0"/>
              <a:t>그라데이션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259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250</Words>
  <Application>Microsoft Office PowerPoint</Application>
  <PresentationFormat>화면 슬라이드 쇼(4:3)</PresentationFormat>
  <Paragraphs>72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전국노래자랑 상세 디자인</vt:lpstr>
      <vt:lpstr>명예의 전당상세 디자인</vt:lpstr>
      <vt:lpstr>콘서트 정보 게시판</vt:lpstr>
      <vt:lpstr>우리끼리 상세 디자인</vt:lpstr>
      <vt:lpstr>로그인 화면</vt:lpstr>
      <vt:lpstr>PowerPoint 프레젠테이션</vt:lpstr>
      <vt:lpstr>컬러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DB</dc:creator>
  <cp:lastModifiedBy>DB</cp:lastModifiedBy>
  <cp:revision>12</cp:revision>
  <dcterms:created xsi:type="dcterms:W3CDTF">2017-03-03T01:36:51Z</dcterms:created>
  <dcterms:modified xsi:type="dcterms:W3CDTF">2017-03-03T02:47:21Z</dcterms:modified>
</cp:coreProperties>
</file>