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0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681f2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681f2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681f2f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681f2f4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9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681f2f4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681f2f4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681f2f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681f2f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albertdugba/go-or-python-and-why-58ob" TargetMode="External"/><Relationship Id="rId7" Type="http://schemas.openxmlformats.org/officeDocument/2006/relationships/hyperlink" Target="https://tour.golang.org/li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olang.org/" TargetMode="External"/><Relationship Id="rId5" Type="http://schemas.openxmlformats.org/officeDocument/2006/relationships/hyperlink" Target="https://golang.org/doc/code.html#-1,-1,NEXT" TargetMode="External"/><Relationship Id="rId4" Type="http://schemas.openxmlformats.org/officeDocument/2006/relationships/hyperlink" Target="https://golang.org/doc/effective_go.html#pointers_vs_valu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lang.org/gos-declaration-synta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0409-76CB-7D42-9F73-E2A0DB87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B0E16-D3E7-8444-BA7F-5D561933C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6910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FCDE-2772-9545-B846-43101F74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56C3-2955-2542-9CBC-0B894D602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3AA5-6E76-864D-B6CC-4E83D2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Python to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628C-1A1F-AE42-AA50-D7E1E07CE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webapp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1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Gopath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Gobin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[1]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https://dev.to/albertdugba/go-or-python-and-why-58ob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/>
              <a:t>[2]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https://golang.org/doc/effective_go.html#pointers_vs_values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/>
              <a:t>[3] </a:t>
            </a:r>
            <a:r>
              <a:rPr lang="en" sz="1100" u="sng" dirty="0">
                <a:solidFill>
                  <a:schemeClr val="hlink"/>
                </a:solidFill>
                <a:hlinkClick r:id="rId5" action="ppaction://hlinkpres?slideindex=1&amp;slidetitle=NEXT"/>
              </a:rPr>
              <a:t>https://golang.org/doc/code.html#next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/>
              <a:t>[4] </a:t>
            </a: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https://golang.org/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 dirty="0"/>
              <a:t>[5] </a:t>
            </a:r>
            <a:r>
              <a:rPr lang="en" sz="1100" u="sng" dirty="0">
                <a:solidFill>
                  <a:schemeClr val="hlink"/>
                </a:solidFill>
                <a:hlinkClick r:id="rId7"/>
              </a:rPr>
              <a:t>https://tour.golang.org/list</a:t>
            </a:r>
            <a:endParaRPr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What is Go?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Go Basics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Packages, variables, and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Flow control statements: for, if, else, switch and defer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More types: structs, slices, and maps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Methods and Interfaces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Concurrency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Why Go?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From Python to Go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is an open source programming language that makes it easy to build </a:t>
            </a:r>
            <a:r>
              <a:rPr lang="en" b="1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</a:t>
            </a:r>
            <a:r>
              <a:rPr lang="en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b="1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en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b="1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lang="en">
                <a:solidFill>
                  <a:srgbClr val="2022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software.</a:t>
            </a:r>
            <a:endParaRPr>
              <a:solidFill>
                <a:srgbClr val="2022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0236-51C3-E942-A88B-CF656221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7457-735B-2341-B01D-A325B47A5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Packages</a:t>
            </a:r>
          </a:p>
          <a:p>
            <a:pPr lvl="1"/>
            <a:r>
              <a:rPr lang="en-US" sz="1200" dirty="0"/>
              <a:t>Every Go program is made up of packages</a:t>
            </a:r>
          </a:p>
          <a:p>
            <a:pPr lvl="1"/>
            <a:r>
              <a:rPr lang="en-US" sz="1200" dirty="0"/>
              <a:t>Programs start running in the package `main`</a:t>
            </a:r>
          </a:p>
          <a:p>
            <a:pPr lvl="1"/>
            <a:r>
              <a:rPr lang="en-US" sz="1200" dirty="0"/>
              <a:t>You can import packages by using the keyword `import`</a:t>
            </a:r>
          </a:p>
          <a:p>
            <a:r>
              <a:rPr lang="en-US" sz="1200" dirty="0"/>
              <a:t>Variables</a:t>
            </a:r>
          </a:p>
          <a:p>
            <a:pPr lvl="1"/>
            <a:r>
              <a:rPr lang="en-US" sz="1200" dirty="0"/>
              <a:t>A variable is exported if it begins with a capital letter.</a:t>
            </a:r>
          </a:p>
          <a:p>
            <a:pPr lvl="1"/>
            <a:r>
              <a:rPr lang="en-US" sz="1200" dirty="0"/>
              <a:t>A var statement can be at package or function level. Functions</a:t>
            </a:r>
            <a:endParaRPr lang="en-US" sz="1200" dirty="0">
              <a:hlinkClick r:id="rId3"/>
            </a:endParaRPr>
          </a:p>
          <a:p>
            <a:pPr lvl="1"/>
            <a:r>
              <a:rPr lang="en-US" sz="1200" dirty="0">
                <a:hlinkClick r:id="rId3"/>
              </a:rPr>
              <a:t>https://blog.golang.org/gos-declaration-syntax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98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D5C-991E-104A-B6C8-895F57BA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82C4-EB3C-194A-B07F-80B72EE5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Basic Types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int int8 int16 int32 int64 </a:t>
            </a:r>
          </a:p>
          <a:p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r>
              <a:rPr lang="en-US" dirty="0"/>
              <a:t>byte // alias for uint8 </a:t>
            </a:r>
          </a:p>
          <a:p>
            <a:r>
              <a:rPr lang="en-US" dirty="0"/>
              <a:t>rune // alias for int32 // represents a Unicode code point </a:t>
            </a:r>
          </a:p>
          <a:p>
            <a:r>
              <a:rPr lang="en-US" dirty="0"/>
              <a:t>float32 float64 </a:t>
            </a:r>
          </a:p>
          <a:p>
            <a:r>
              <a:rPr lang="en-US" dirty="0"/>
              <a:t>complex64 complex128</a:t>
            </a:r>
          </a:p>
        </p:txBody>
      </p:sp>
    </p:spTree>
    <p:extLst>
      <p:ext uri="{BB962C8B-B14F-4D97-AF65-F5344CB8AC3E}">
        <p14:creationId xmlns:p14="http://schemas.microsoft.com/office/powerpoint/2010/main" val="30534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E69D-4E07-ED47-81C6-C0BB34E4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9E6B-7005-2D45-8161-CB2679ED8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 Values</a:t>
            </a:r>
          </a:p>
          <a:p>
            <a:pPr lvl="1"/>
            <a:r>
              <a:rPr lang="en-US" dirty="0"/>
              <a:t>0 for numeric types</a:t>
            </a:r>
          </a:p>
          <a:p>
            <a:pPr lvl="1"/>
            <a:r>
              <a:rPr lang="en-US" dirty="0"/>
              <a:t>False for the Boolean type</a:t>
            </a:r>
          </a:p>
          <a:p>
            <a:pPr lvl="1"/>
            <a:r>
              <a:rPr lang="en-US" dirty="0"/>
              <a:t>“” for strings</a:t>
            </a:r>
          </a:p>
        </p:txBody>
      </p:sp>
    </p:spTree>
    <p:extLst>
      <p:ext uri="{BB962C8B-B14F-4D97-AF65-F5344CB8AC3E}">
        <p14:creationId xmlns:p14="http://schemas.microsoft.com/office/powerpoint/2010/main" val="64844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5FF-6728-734A-9762-9B1FB246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B732-9110-D44B-8084-D0A63EB6A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Control Statements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If, 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Defer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0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33B4-42C8-B54E-9C08-5E3FCB98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8C5-FD98-AE45-B160-A3FBF493E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Slices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45717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0923-85D3-5C42-928A-AAA589D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1D75-0DA2-474B-973A-5C9DFEAD5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390884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300</Words>
  <Application>Microsoft Macintosh PowerPoint</Application>
  <PresentationFormat>On-screen Show (16:9)</PresentationFormat>
  <Paragraphs>64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Simple Light</vt:lpstr>
      <vt:lpstr>Go </vt:lpstr>
      <vt:lpstr>Agenda</vt:lpstr>
      <vt:lpstr>What is Go?</vt:lpstr>
      <vt:lpstr>Go Basics</vt:lpstr>
      <vt:lpstr>Go Basics</vt:lpstr>
      <vt:lpstr>Go Basics</vt:lpstr>
      <vt:lpstr>Go Basics</vt:lpstr>
      <vt:lpstr>Go Basics</vt:lpstr>
      <vt:lpstr>Go Basics</vt:lpstr>
      <vt:lpstr>Go Basics</vt:lpstr>
      <vt:lpstr>Why Go?</vt:lpstr>
      <vt:lpstr>From Python to Go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</dc:title>
  <cp:lastModifiedBy>Choi, Aldrich | CPD</cp:lastModifiedBy>
  <cp:revision>7</cp:revision>
  <dcterms:modified xsi:type="dcterms:W3CDTF">2020-02-20T00:40:00Z</dcterms:modified>
</cp:coreProperties>
</file>