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8" r:id="rId3"/>
    <p:sldId id="266" r:id="rId4"/>
    <p:sldId id="264" r:id="rId5"/>
    <p:sldId id="259" r:id="rId6"/>
    <p:sldId id="265" r:id="rId7"/>
    <p:sldId id="270" r:id="rId8"/>
    <p:sldId id="271" r:id="rId9"/>
    <p:sldId id="260" r:id="rId10"/>
    <p:sldId id="272" r:id="rId11"/>
    <p:sldId id="261" r:id="rId12"/>
    <p:sldId id="273" r:id="rId13"/>
    <p:sldId id="262" r:id="rId14"/>
    <p:sldId id="274" r:id="rId15"/>
    <p:sldId id="263" r:id="rId16"/>
    <p:sldId id="275" r:id="rId17"/>
    <p:sldId id="268" r:id="rId18"/>
    <p:sldId id="26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0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00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32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2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9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0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9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17579" y="1164566"/>
            <a:ext cx="11240219" cy="4209690"/>
          </a:xfrm>
        </p:spPr>
        <p:txBody>
          <a:bodyPr numCol="1" spcCol="468000"/>
          <a:lstStyle/>
          <a:p>
            <a:pPr algn="ctr"/>
            <a:r>
              <a:rPr lang="vi-VN" sz="4000" dirty="0" smtClean="0"/>
              <a:t>NHÓM </a:t>
            </a:r>
            <a:r>
              <a:rPr lang="vi-VN" sz="4000" dirty="0" smtClean="0"/>
              <a:t>4</a:t>
            </a:r>
            <a:r>
              <a:rPr lang="vi-VN" sz="4000" dirty="0" smtClean="0"/>
              <a:t/>
            </a:r>
            <a:br>
              <a:rPr lang="vi-VN" sz="4000" dirty="0" smtClean="0"/>
            </a:br>
            <a:r>
              <a:rPr lang="vi-VN" sz="4000" dirty="0" smtClean="0"/>
              <a:t>Nguyễn Trường Khang                 Mssv:1900007561</a:t>
            </a:r>
            <a:br>
              <a:rPr lang="vi-VN" sz="4000" dirty="0" smtClean="0"/>
            </a:br>
            <a:r>
              <a:rPr lang="vi-VN" sz="4000" dirty="0" smtClean="0"/>
              <a:t>Phạm Ngọc Thành                        Mssv:1911549027</a:t>
            </a:r>
            <a:br>
              <a:rPr lang="vi-VN" sz="4000" dirty="0" smtClean="0"/>
            </a:br>
            <a:r>
              <a:rPr lang="vi-VN" sz="4000" dirty="0" smtClean="0"/>
              <a:t>Phan Hồng Thịnh                          Mssv:1900007549</a:t>
            </a:r>
            <a:br>
              <a:rPr lang="vi-VN" sz="4000" dirty="0" smtClean="0"/>
            </a:br>
            <a:r>
              <a:rPr lang="vi-VN" sz="4000" dirty="0" smtClean="0"/>
              <a:t>Phạm Hoàng Lâm                         Mssv:1911547130</a:t>
            </a:r>
            <a:br>
              <a:rPr lang="vi-VN" sz="4000" dirty="0" smtClean="0"/>
            </a:br>
            <a:r>
              <a:rPr lang="vi-VN" sz="4000" dirty="0" smtClean="0"/>
              <a:t>Trịnh Minh Thuận                         Mssv:1900008754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8009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36478"/>
            <a:ext cx="11859905" cy="65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89397"/>
            <a:ext cx="10017456" cy="636860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soNguyenTo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Tao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number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nguyen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thõa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number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nguyen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kiểm tra số mạnh mẽ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0" y="122830"/>
            <a:ext cx="11273050" cy="67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382138"/>
            <a:ext cx="9608024" cy="625067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(number)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nguyen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(number)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70" y="2322462"/>
            <a:ext cx="9404723" cy="140053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code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1" y="-118872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91" y="1587261"/>
            <a:ext cx="1277694" cy="1630392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Ảnh minh họa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77922" y="1255594"/>
            <a:ext cx="4721729" cy="500074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Ban </a:t>
            </a:r>
            <a:r>
              <a:rPr lang="en-US" dirty="0" err="1" smtClean="0">
                <a:solidFill>
                  <a:srgbClr val="FFFF00"/>
                </a:solidFill>
              </a:rPr>
              <a:t>đầu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vô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trước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thì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bạn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cần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phải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nguyên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trước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vì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có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liên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đến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mạnh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bằng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tạo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hàm</a:t>
            </a:r>
            <a:r>
              <a:rPr lang="en-US" dirty="0" smtClean="0">
                <a:solidFill>
                  <a:srgbClr val="FFFF00"/>
                </a:solidFill>
              </a:rPr>
              <a:t> .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Mình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đặt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hàm</a:t>
            </a:r>
            <a:r>
              <a:rPr lang="en-US" dirty="0" smtClean="0">
                <a:solidFill>
                  <a:srgbClr val="FFFF00"/>
                </a:solidFill>
              </a:rPr>
              <a:t> ở </a:t>
            </a:r>
            <a:r>
              <a:rPr lang="en-US" dirty="0" err="1" smtClean="0">
                <a:solidFill>
                  <a:srgbClr val="FFFF00"/>
                </a:solidFill>
              </a:rPr>
              <a:t>đây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là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nguyen </a:t>
            </a:r>
            <a:r>
              <a:rPr lang="en-US" dirty="0" err="1" smtClean="0">
                <a:solidFill>
                  <a:srgbClr val="FFFF00"/>
                </a:solidFill>
              </a:rPr>
              <a:t>tố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Lưu</a:t>
            </a:r>
            <a:r>
              <a:rPr lang="en-US" dirty="0" smtClean="0">
                <a:solidFill>
                  <a:srgbClr val="FFFF00"/>
                </a:solidFill>
              </a:rPr>
              <a:t> ý : </a:t>
            </a:r>
            <a:r>
              <a:rPr lang="en-US" dirty="0" err="1" smtClean="0">
                <a:solidFill>
                  <a:srgbClr val="FFFF00"/>
                </a:solidFill>
              </a:rPr>
              <a:t>đặt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chữ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đầu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thường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còn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những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từ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sau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thì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chữ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cái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đầu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viết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hoa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Dùng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vòng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lặp</a:t>
            </a:r>
            <a:r>
              <a:rPr lang="en-US" dirty="0" smtClean="0">
                <a:solidFill>
                  <a:srgbClr val="FFFF00"/>
                </a:solidFill>
              </a:rPr>
              <a:t> for </a:t>
            </a:r>
            <a:r>
              <a:rPr lang="en-US" dirty="0" err="1" smtClean="0">
                <a:solidFill>
                  <a:srgbClr val="FFFF00"/>
                </a:solidFill>
              </a:rPr>
              <a:t>để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nguyen </a:t>
            </a:r>
            <a:r>
              <a:rPr lang="en-US" dirty="0" err="1" smtClean="0">
                <a:solidFill>
                  <a:srgbClr val="FFFF00"/>
                </a:solidFill>
              </a:rPr>
              <a:t>tố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Đồng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thơi</a:t>
            </a:r>
            <a:r>
              <a:rPr lang="en-US" dirty="0" smtClean="0">
                <a:solidFill>
                  <a:srgbClr val="FFFF00"/>
                </a:solidFill>
              </a:rPr>
              <a:t> ở </a:t>
            </a:r>
            <a:r>
              <a:rPr lang="en-US" dirty="0" err="1" smtClean="0">
                <a:solidFill>
                  <a:srgbClr val="FFFF00"/>
                </a:solidFill>
              </a:rPr>
              <a:t>hàm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này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cũng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khai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báo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biến</a:t>
            </a:r>
            <a:r>
              <a:rPr lang="en-US" dirty="0" smtClean="0">
                <a:solidFill>
                  <a:srgbClr val="FFFF00"/>
                </a:solidFill>
              </a:rPr>
              <a:t> number </a:t>
            </a:r>
            <a:r>
              <a:rPr lang="en-US" dirty="0" err="1" smtClean="0">
                <a:solidFill>
                  <a:srgbClr val="FFFF00"/>
                </a:solidFill>
              </a:rPr>
              <a:t>luôn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14196" y="1255594"/>
            <a:ext cx="5773003" cy="50007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Public static </a:t>
            </a:r>
            <a:r>
              <a:rPr lang="en-US" dirty="0" err="1" smtClean="0">
                <a:solidFill>
                  <a:schemeClr val="accent6"/>
                </a:solidFill>
              </a:rPr>
              <a:t>boolean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r>
              <a:rPr lang="en-US" dirty="0" err="1" smtClean="0"/>
              <a:t>soNguyenTo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number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For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 =2 ; </a:t>
            </a:r>
            <a:r>
              <a:rPr lang="en-US" dirty="0" err="1" smtClean="0"/>
              <a:t>i</a:t>
            </a:r>
            <a:r>
              <a:rPr lang="en-US" dirty="0" smtClean="0"/>
              <a:t> &lt;number;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number%i</a:t>
            </a:r>
            <a:r>
              <a:rPr lang="en-US" dirty="0" smtClean="0"/>
              <a:t> == 0){</a:t>
            </a:r>
          </a:p>
          <a:p>
            <a:pPr marL="0" indent="0">
              <a:buNone/>
            </a:pPr>
            <a:r>
              <a:rPr lang="en-US" dirty="0" err="1" smtClean="0"/>
              <a:t>Returrn</a:t>
            </a:r>
            <a:r>
              <a:rPr lang="en-US" dirty="0" smtClean="0"/>
              <a:t> false;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Return true;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03312" y="1105469"/>
            <a:ext cx="4396339" cy="5150869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Sau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khi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xong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phần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nguyên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tố</a:t>
            </a:r>
            <a:r>
              <a:rPr lang="en-US" dirty="0" smtClean="0">
                <a:solidFill>
                  <a:srgbClr val="FFFF00"/>
                </a:solidFill>
              </a:rPr>
              <a:t> ta quay </a:t>
            </a:r>
            <a:r>
              <a:rPr lang="en-US" dirty="0" err="1" smtClean="0">
                <a:solidFill>
                  <a:srgbClr val="FFFF00"/>
                </a:solidFill>
              </a:rPr>
              <a:t>lại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hàm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chính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thực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hiện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lệnh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vào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kiểm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tra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36776" y="1282890"/>
            <a:ext cx="5936776" cy="51508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public static void 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So </a:t>
            </a:r>
            <a:r>
              <a:rPr lang="en-US" dirty="0" err="1"/>
              <a:t>Manh</a:t>
            </a:r>
            <a:r>
              <a:rPr lang="en-US" dirty="0"/>
              <a:t> Me");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Scanner </a:t>
            </a:r>
            <a:r>
              <a:rPr lang="en-US" dirty="0">
                <a:solidFill>
                  <a:schemeClr val="accent4"/>
                </a:solidFill>
              </a:rPr>
              <a:t>scan</a:t>
            </a:r>
            <a:r>
              <a:rPr lang="en-US" dirty="0"/>
              <a:t> = </a:t>
            </a:r>
            <a:r>
              <a:rPr lang="en-US" dirty="0">
                <a:solidFill>
                  <a:schemeClr val="accent6"/>
                </a:solidFill>
              </a:rPr>
              <a:t>new</a:t>
            </a:r>
            <a:r>
              <a:rPr lang="en-US" dirty="0"/>
              <a:t> Scanner(System.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dirty="0" err="1" smtClean="0">
                <a:solidFill>
                  <a:srgbClr val="00B0F0"/>
                </a:solidFill>
              </a:rPr>
              <a:t>out</a:t>
            </a:r>
            <a:r>
              <a:rPr lang="en-US" dirty="0" err="1" smtClean="0"/>
              <a:t>.print</a:t>
            </a:r>
            <a:r>
              <a:rPr lang="en-US" dirty="0"/>
              <a:t>("</a:t>
            </a:r>
            <a:r>
              <a:rPr lang="en-US" dirty="0" err="1"/>
              <a:t>Vui</a:t>
            </a:r>
            <a:r>
              <a:rPr lang="en-US" dirty="0"/>
              <a:t> long </a:t>
            </a:r>
            <a:r>
              <a:rPr lang="en-US" dirty="0" err="1"/>
              <a:t>nhap</a:t>
            </a:r>
            <a:r>
              <a:rPr lang="en-US" dirty="0"/>
              <a:t> so: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 = </a:t>
            </a:r>
            <a:r>
              <a:rPr lang="en-US" dirty="0" err="1">
                <a:solidFill>
                  <a:schemeClr val="accent4"/>
                </a:solidFill>
              </a:rPr>
              <a:t>scan</a:t>
            </a:r>
            <a:r>
              <a:rPr lang="en-US" dirty="0" err="1"/>
              <a:t>.nextInt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490" y="805218"/>
            <a:ext cx="4380931" cy="585488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AutoNum type="arabicPeriod"/>
            </a:pP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thõa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58853" y="928049"/>
            <a:ext cx="6919415" cy="5540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boolean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ketqua</a:t>
            </a:r>
            <a:r>
              <a:rPr lang="en-US" dirty="0" smtClean="0"/>
              <a:t> </a:t>
            </a:r>
            <a:r>
              <a:rPr lang="en-US" dirty="0"/>
              <a:t>= false;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Math.sqrt</a:t>
            </a:r>
            <a:r>
              <a:rPr lang="en-US" dirty="0"/>
              <a:t>(number);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chemeClr val="accent6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soNguyenTo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true) {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(number % </a:t>
            </a:r>
            <a:r>
              <a:rPr lang="en-US" dirty="0" err="1"/>
              <a:t>i</a:t>
            </a:r>
            <a:r>
              <a:rPr lang="en-US" dirty="0"/>
              <a:t> == 0)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chemeClr val="accent6"/>
                </a:solidFill>
              </a:rPr>
              <a:t>	if </a:t>
            </a:r>
            <a:r>
              <a:rPr lang="en-US" dirty="0"/>
              <a:t>(number % </a:t>
            </a:r>
            <a:r>
              <a:rPr lang="en-US" dirty="0" err="1"/>
              <a:t>Math.pow</a:t>
            </a:r>
            <a:r>
              <a:rPr lang="en-US" dirty="0"/>
              <a:t>(i,2) == 0) {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>
                <a:solidFill>
                  <a:schemeClr val="accent5"/>
                </a:solidFill>
              </a:rPr>
              <a:t>ketqua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= true;</a:t>
            </a:r>
          </a:p>
          <a:p>
            <a:pPr marL="0" indent="0">
              <a:buNone/>
            </a:pPr>
            <a:r>
              <a:rPr lang="en-US" dirty="0"/>
              <a:t>						break;</a:t>
            </a:r>
          </a:p>
          <a:p>
            <a:pPr marL="0" indent="0">
              <a:buNone/>
            </a:pPr>
            <a:r>
              <a:rPr lang="en-US" dirty="0"/>
              <a:t>					}</a:t>
            </a:r>
          </a:p>
          <a:p>
            <a:pPr marL="0" indent="0">
              <a:buNone/>
            </a:pPr>
            <a:r>
              <a:rPr lang="en-US" dirty="0"/>
              <a:t>					}	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chemeClr val="accent6"/>
                </a:solidFill>
              </a:rPr>
              <a:t>	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>
                <a:solidFill>
                  <a:schemeClr val="accent5"/>
                </a:solidFill>
              </a:rPr>
              <a:t>ketqua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91" y="1241946"/>
            <a:ext cx="4396339" cy="5041687"/>
          </a:xfrm>
        </p:spPr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(if == true)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if =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number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957" y="1241946"/>
            <a:ext cx="5868539" cy="48233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ketqua</a:t>
            </a:r>
            <a:r>
              <a:rPr lang="en-US" dirty="0"/>
              <a:t> == true)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  number +" la so </a:t>
            </a:r>
            <a:r>
              <a:rPr lang="en-US" dirty="0" err="1"/>
              <a:t>manh</a:t>
            </a:r>
            <a:r>
              <a:rPr lang="en-US" dirty="0"/>
              <a:t> me");</a:t>
            </a:r>
          </a:p>
          <a:p>
            <a:pPr marL="0" indent="0">
              <a:buNone/>
            </a:pPr>
            <a:r>
              <a:rPr lang="en-US" dirty="0"/>
              <a:t>			}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/>
              <a:t>(  number +" </a:t>
            </a:r>
            <a:r>
              <a:rPr lang="en-US" dirty="0" err="1"/>
              <a:t>khong</a:t>
            </a:r>
            <a:r>
              <a:rPr lang="en-US" dirty="0"/>
              <a:t> la so </a:t>
            </a:r>
            <a:r>
              <a:rPr lang="en-US" dirty="0" err="1"/>
              <a:t>manh</a:t>
            </a:r>
            <a:r>
              <a:rPr lang="en-US" dirty="0"/>
              <a:t> me" );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62" y="720136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Bước</a:t>
            </a:r>
            <a:r>
              <a:rPr lang="en-US" dirty="0" smtClean="0">
                <a:solidFill>
                  <a:srgbClr val="00B050"/>
                </a:solidFill>
              </a:rPr>
              <a:t> 1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 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Bước</a:t>
            </a:r>
            <a:r>
              <a:rPr lang="en-US" dirty="0" smtClean="0">
                <a:solidFill>
                  <a:srgbClr val="00B050"/>
                </a:solidFill>
              </a:rPr>
              <a:t> 2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Bước</a:t>
            </a:r>
            <a:r>
              <a:rPr lang="en-US" dirty="0" smtClean="0">
                <a:solidFill>
                  <a:srgbClr val="00B050"/>
                </a:solidFill>
              </a:rPr>
              <a:t> 3 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669" y="2377052"/>
            <a:ext cx="9404723" cy="1400530"/>
          </a:xfrm>
        </p:spPr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00332"/>
            <a:ext cx="8946541" cy="5748068"/>
          </a:xfrm>
        </p:spPr>
        <p:txBody>
          <a:bodyPr>
            <a:normAutofit fontScale="92500"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chia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= a^2.b^3,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b &gt;= 1.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Paul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Erdős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George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Szekeres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Solomon W.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Golomb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9238"/>
            <a:ext cx="8946541" cy="4799161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48" y="1798438"/>
            <a:ext cx="10827021" cy="27994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86596"/>
            <a:ext cx="8946541" cy="566180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4, 8, 9, 16, 25, 27, 32, 36, 49, 64, 72, 81, 100, 108, 121, 125, 128, 144, 169, 196, 200, 216, 225, 243, 256, 288, 289, 324, 343, 361, 392, 400, 432, 441, 484, 500, 512, 529, 576, 625, 648, 675, 676, 729, 784, 800, 841, 864, 900, 961, 968, 972, 1000,…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9751" y="1972425"/>
            <a:ext cx="9404723" cy="2908668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8" y="109182"/>
            <a:ext cx="11450614" cy="6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79549"/>
            <a:ext cx="10358651" cy="607882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số bất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Number”</a:t>
            </a: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số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thõa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lớn hơn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914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Times New Roman</vt:lpstr>
      <vt:lpstr>Wingdings</vt:lpstr>
      <vt:lpstr>Wingdings 3</vt:lpstr>
      <vt:lpstr>Ion</vt:lpstr>
      <vt:lpstr>NHÓM 4 Nguyễn Trường Khang                 Mssv:1900007561 Phạm Ngọc Thành                        Mssv:1911549027 Phan Hồng Thịnh                          Mssv:1900007549 Phạm Hoàng Lâm                         Mssv:1911547130 Trịnh Minh Thuận                         Mssv:1900008754</vt:lpstr>
      <vt:lpstr>Số Mạnh. </vt:lpstr>
      <vt:lpstr>PowerPoint Presentation</vt:lpstr>
      <vt:lpstr>PowerPoint Presentation</vt:lpstr>
      <vt:lpstr>Danh sách các số mạnh từ 1 và 1000: </vt:lpstr>
      <vt:lpstr>PowerPoint Presentation</vt:lpstr>
      <vt:lpstr>Sơ đồ khối biểu diễn cách hoạt động của số mạnh mẽ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cách code số mạnh mẽ</vt:lpstr>
      <vt:lpstr>Ảnh minh họa</vt:lpstr>
      <vt:lpstr>PowerPoint Presentation</vt:lpstr>
      <vt:lpstr>PowerPoint Presentation</vt:lpstr>
      <vt:lpstr>PowerPoint Presentation</vt:lpstr>
      <vt:lpstr>PowerPoint Presentation</vt:lpstr>
      <vt:lpstr>Cách xuất ra màn hình số nhỏ hơn n nhập vào.</vt:lpstr>
      <vt:lpstr>Cảm ơn thầy và các bạn đã lắng nghe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2020-04-15T08:27:41Z</dcterms:created>
  <dcterms:modified xsi:type="dcterms:W3CDTF">2020-04-21T05:35:28Z</dcterms:modified>
</cp:coreProperties>
</file>