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6"/>
  </p:notesMasterIdLst>
  <p:handoutMasterIdLst>
    <p:handoutMasterId r:id="rId17"/>
  </p:handoutMasterIdLst>
  <p:sldIdLst>
    <p:sldId id="256" r:id="rId5"/>
    <p:sldId id="277" r:id="rId6"/>
    <p:sldId id="289" r:id="rId7"/>
    <p:sldId id="262" r:id="rId8"/>
    <p:sldId id="296" r:id="rId9"/>
    <p:sldId id="295" r:id="rId10"/>
    <p:sldId id="299" r:id="rId11"/>
    <p:sldId id="300" r:id="rId12"/>
    <p:sldId id="292" r:id="rId13"/>
    <p:sldId id="294" r:id="rId14"/>
    <p:sldId id="276" r:id="rId15"/>
  </p:sldIdLst>
  <p:sldSz cx="12192000" cy="6858000"/>
  <p:notesSz cx="6858000" cy="9144000"/>
  <p:defaultTextStyle>
    <a:defPPr rtl="0">
      <a:defRPr lang="ko-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만든 이" initials="오전"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235" autoAdjust="0"/>
  </p:normalViewPr>
  <p:slideViewPr>
    <p:cSldViewPr snapToGrid="0">
      <p:cViewPr varScale="1">
        <p:scale>
          <a:sx n="87" d="100"/>
          <a:sy n="87" d="100"/>
        </p:scale>
        <p:origin x="1452" y="78"/>
      </p:cViewPr>
      <p:guideLst>
        <p:guide orient="horz" pos="3360"/>
        <p:guide pos="3840"/>
      </p:guideLst>
    </p:cSldViewPr>
  </p:slideViewPr>
  <p:notesTextViewPr>
    <p:cViewPr>
      <p:scale>
        <a:sx n="1" d="1"/>
        <a:sy n="1" d="1"/>
      </p:scale>
      <p:origin x="0" y="0"/>
    </p:cViewPr>
  </p:notesTextViewPr>
  <p:notesViewPr>
    <p:cSldViewPr snapToGrid="0">
      <p:cViewPr varScale="1">
        <p:scale>
          <a:sx n="86" d="100"/>
          <a:sy n="86" d="100"/>
        </p:scale>
        <p:origin x="382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ko-KR" altLang="en-US">
              <a:latin typeface="+mj-ea"/>
              <a:ea typeface="+mj-ea"/>
            </a:endParaRPr>
          </a:p>
        </p:txBody>
      </p:sp>
      <p:sp>
        <p:nvSpPr>
          <p:cNvPr id="3" name="날짜 개체 틀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3C78EDB-4074-4B9C-8A23-C61DB2EAECBA}" type="datetime1">
              <a:rPr lang="ko-KR" altLang="en-US" smtClean="0">
                <a:latin typeface="+mj-ea"/>
                <a:ea typeface="+mj-ea"/>
              </a:rPr>
              <a:t>2023-09-27</a:t>
            </a:fld>
            <a:endParaRPr lang="ko-KR" altLang="en-US" dirty="0">
              <a:latin typeface="+mj-ea"/>
              <a:ea typeface="+mj-ea"/>
            </a:endParaRPr>
          </a:p>
        </p:txBody>
      </p:sp>
      <p:sp>
        <p:nvSpPr>
          <p:cNvPr id="4" name="바닥글 개체 틀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ko-KR" altLang="en-US">
              <a:latin typeface="+mj-ea"/>
              <a:ea typeface="+mj-ea"/>
            </a:endParaRPr>
          </a:p>
        </p:txBody>
      </p:sp>
      <p:sp>
        <p:nvSpPr>
          <p:cNvPr id="5" name="슬라이드 번호 개체 틀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en-US" altLang="ko-KR" smtClean="0">
                <a:latin typeface="+mj-ea"/>
                <a:ea typeface="+mj-ea"/>
              </a:rPr>
              <a:t>‹#›</a:t>
            </a:fld>
            <a:endParaRPr lang="ko-KR" altLang="en-US">
              <a:latin typeface="+mj-ea"/>
              <a:ea typeface="+mj-ea"/>
            </a:endParaRPr>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j-ea"/>
                <a:ea typeface="+mj-ea"/>
              </a:defRPr>
            </a:lvl1pPr>
          </a:lstStyle>
          <a:p>
            <a:endParaRPr lang="ko-KR" altLang="en-US">
              <a:latin typeface="+mj-ea"/>
              <a:ea typeface="+mj-ea"/>
            </a:endParaRPr>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j-ea"/>
                <a:ea typeface="+mj-ea"/>
              </a:defRPr>
            </a:lvl1pPr>
          </a:lstStyle>
          <a:p>
            <a:fld id="{94A59610-D21E-4772-A7BF-F2F26E543677}" type="datetime1">
              <a:rPr lang="ko-KR" altLang="en-US" smtClean="0"/>
              <a:pPr/>
              <a:t>2023-09-27</a:t>
            </a:fld>
            <a:endParaRPr lang="ko-KR" altLang="en-US" dirty="0"/>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ko-KR" altLang="en-US" noProof="0"/>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ko-KR" altLang="en-US" noProof="0" dirty="0"/>
              <a:t>마스터 텍스트 스타일을 편집하려면 클릭하세요</a:t>
            </a:r>
            <a:r>
              <a:rPr lang="en-US" altLang="ko-KR" noProof="0" dirty="0"/>
              <a:t>.</a:t>
            </a:r>
          </a:p>
          <a:p>
            <a:pPr lvl="1" rtl="0"/>
            <a:r>
              <a:rPr lang="ko-KR" altLang="en-US" noProof="0" dirty="0"/>
              <a:t>둘째 수준</a:t>
            </a:r>
          </a:p>
          <a:p>
            <a:pPr lvl="2" rtl="0"/>
            <a:r>
              <a:rPr lang="ko-KR" altLang="en-US" noProof="0" dirty="0"/>
              <a:t>셋째 수준</a:t>
            </a:r>
          </a:p>
          <a:p>
            <a:pPr lvl="3" rtl="0"/>
            <a:r>
              <a:rPr lang="ko-KR" altLang="en-US" noProof="0" dirty="0"/>
              <a:t>넷째 수준</a:t>
            </a:r>
          </a:p>
          <a:p>
            <a:pPr lvl="4" rtl="0"/>
            <a:r>
              <a:rPr lang="ko-KR" altLang="en-US" noProof="0" dirty="0"/>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j-ea"/>
                <a:ea typeface="+mj-ea"/>
              </a:defRPr>
            </a:lvl1pPr>
          </a:lstStyle>
          <a:p>
            <a:endParaRPr lang="ko-KR" altLang="en-US">
              <a:latin typeface="+mj-ea"/>
              <a:ea typeface="+mj-ea"/>
            </a:endParaRPr>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j-ea"/>
                <a:ea typeface="+mj-ea"/>
              </a:defRPr>
            </a:lvl1pPr>
          </a:lstStyle>
          <a:p>
            <a:fld id="{D4B9A9E5-4F7F-4A7D-9DE1-899232329269}" type="slidenum">
              <a:rPr lang="en-US" altLang="ko-KR" smtClean="0"/>
              <a:pPr/>
              <a:t>‹#›</a:t>
            </a:fld>
            <a:endParaRPr lang="ko-KR" altLang="en-US">
              <a:latin typeface="+mj-ea"/>
              <a:ea typeface="+mj-ea"/>
            </a:endParaRPr>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j-ea"/>
        <a:ea typeface="+mj-ea"/>
        <a:cs typeface="+mn-cs"/>
      </a:defRPr>
    </a:lvl1pPr>
    <a:lvl2pPr marL="457200" algn="l" defTabSz="914400" rtl="0" eaLnBrk="1" latinLnBrk="0" hangingPunct="1">
      <a:defRPr sz="1200" kern="1200">
        <a:solidFill>
          <a:schemeClr val="tx1"/>
        </a:solidFill>
        <a:latin typeface="+mj-ea"/>
        <a:ea typeface="+mj-ea"/>
        <a:cs typeface="+mn-cs"/>
      </a:defRPr>
    </a:lvl2pPr>
    <a:lvl3pPr marL="914400" algn="l" defTabSz="914400" rtl="0" eaLnBrk="1" latinLnBrk="0" hangingPunct="1">
      <a:defRPr sz="1200" kern="1200">
        <a:solidFill>
          <a:schemeClr val="tx1"/>
        </a:solidFill>
        <a:latin typeface="+mj-ea"/>
        <a:ea typeface="+mj-ea"/>
        <a:cs typeface="+mn-cs"/>
      </a:defRPr>
    </a:lvl3pPr>
    <a:lvl4pPr marL="1371600" algn="l" defTabSz="914400" rtl="0" eaLnBrk="1" latinLnBrk="0" hangingPunct="1">
      <a:defRPr sz="1200" kern="1200">
        <a:solidFill>
          <a:schemeClr val="tx1"/>
        </a:solidFill>
        <a:latin typeface="+mj-ea"/>
        <a:ea typeface="+mj-ea"/>
        <a:cs typeface="+mn-cs"/>
      </a:defRPr>
    </a:lvl4pPr>
    <a:lvl5pPr marL="1828800" algn="l" defTabSz="914400" rtl="0" eaLnBrk="1" latinLnBrk="0" hangingPunct="1">
      <a:defRPr sz="1200" kern="1200">
        <a:solidFill>
          <a:schemeClr val="tx1"/>
        </a:solidFill>
        <a:latin typeface="+mj-ea"/>
        <a:ea typeface="+mj-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noProof="0" dirty="0"/>
          </a:p>
        </p:txBody>
      </p:sp>
      <p:sp>
        <p:nvSpPr>
          <p:cNvPr id="4" name="슬라이드 번호 개체 틀 3"/>
          <p:cNvSpPr>
            <a:spLocks noGrp="1"/>
          </p:cNvSpPr>
          <p:nvPr>
            <p:ph type="sldNum" sz="quarter" idx="5"/>
          </p:nvPr>
        </p:nvSpPr>
        <p:spPr/>
        <p:txBody>
          <a:bodyPr/>
          <a:lstStyle/>
          <a:p>
            <a:fld id="{D4B9A9E5-4F7F-4A7D-9DE1-899232329269}" type="slidenum">
              <a:rPr lang="en-US" altLang="ko-KR" smtClean="0"/>
              <a:pPr/>
              <a:t>1</a:t>
            </a:fld>
            <a:endParaRPr lang="ko-KR" altLang="en-US">
              <a:latin typeface="+mj-ea"/>
              <a:ea typeface="+mj-ea"/>
            </a:endParaRPr>
          </a:p>
        </p:txBody>
      </p:sp>
    </p:spTree>
    <p:extLst>
      <p:ext uri="{BB962C8B-B14F-4D97-AF65-F5344CB8AC3E}">
        <p14:creationId xmlns:p14="http://schemas.microsoft.com/office/powerpoint/2010/main" val="16521482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noProof="0" dirty="0"/>
          </a:p>
          <a:p>
            <a:endParaRPr lang="en-US" altLang="ko-KR" noProof="0" dirty="0"/>
          </a:p>
          <a:p>
            <a:r>
              <a:rPr lang="en-US" altLang="ko-KR" noProof="0" dirty="0"/>
              <a:t>Demo </a:t>
            </a:r>
            <a:r>
              <a:rPr lang="ko-KR" altLang="en-US" noProof="0" dirty="0"/>
              <a:t>는 두가지 형태로 제공이 될 것이다</a:t>
            </a:r>
            <a:r>
              <a:rPr lang="en-US" altLang="ko-KR" noProof="0" dirty="0"/>
              <a:t>.</a:t>
            </a:r>
          </a:p>
          <a:p>
            <a:r>
              <a:rPr lang="ko-KR" altLang="en-US" noProof="0" dirty="0"/>
              <a:t>첫번째는 전체 </a:t>
            </a:r>
            <a:r>
              <a:rPr lang="en-US" altLang="ko-KR" noProof="0" dirty="0"/>
              <a:t>step </a:t>
            </a:r>
            <a:r>
              <a:rPr lang="ko-KR" altLang="en-US" noProof="0" dirty="0"/>
              <a:t>의 </a:t>
            </a:r>
            <a:r>
              <a:rPr lang="en-US" altLang="ko-KR" noProof="0" dirty="0"/>
              <a:t>demo. Simulation</a:t>
            </a:r>
            <a:r>
              <a:rPr lang="ko-KR" altLang="en-US" noProof="0" dirty="0"/>
              <a:t> 상에서 물체나 사람의 위치를 변경해서 보여주고 싶지만</a:t>
            </a:r>
            <a:r>
              <a:rPr lang="en-US" altLang="ko-KR" noProof="0" dirty="0"/>
              <a:t>, grasp detection </a:t>
            </a:r>
            <a:r>
              <a:rPr lang="ko-KR" altLang="en-US" noProof="0" dirty="0"/>
              <a:t>이나 </a:t>
            </a:r>
            <a:r>
              <a:rPr lang="en-US" altLang="ko-KR" noProof="0" dirty="0"/>
              <a:t>skeleton detection </a:t>
            </a:r>
            <a:r>
              <a:rPr lang="ko-KR" altLang="en-US" noProof="0" dirty="0"/>
              <a:t>은 실제 </a:t>
            </a:r>
            <a:r>
              <a:rPr lang="en-US" altLang="ko-KR" noProof="0" dirty="0"/>
              <a:t>image </a:t>
            </a:r>
            <a:r>
              <a:rPr lang="ko-KR" altLang="en-US" noProof="0" dirty="0"/>
              <a:t>를 </a:t>
            </a:r>
            <a:r>
              <a:rPr lang="en-US" altLang="ko-KR" noProof="0" dirty="0"/>
              <a:t>input </a:t>
            </a:r>
            <a:r>
              <a:rPr lang="ko-KR" altLang="en-US" noProof="0" dirty="0"/>
              <a:t>으로 받기에 </a:t>
            </a:r>
            <a:r>
              <a:rPr lang="en-US" altLang="ko-KR" noProof="0" dirty="0"/>
              <a:t>simulation </a:t>
            </a:r>
            <a:r>
              <a:rPr lang="ko-KR" altLang="en-US" noProof="0" dirty="0"/>
              <a:t>상에서 진행하기가 힘들다</a:t>
            </a:r>
            <a:r>
              <a:rPr lang="en-US" altLang="ko-KR" noProof="0" dirty="0"/>
              <a:t>. </a:t>
            </a:r>
            <a:r>
              <a:rPr lang="ko-KR" altLang="en-US" noProof="0" dirty="0"/>
              <a:t>그래서 우리는 </a:t>
            </a:r>
            <a:r>
              <a:rPr lang="en-US" altLang="ko-KR" noProof="0" dirty="0"/>
              <a:t>predefined </a:t>
            </a:r>
            <a:r>
              <a:rPr lang="ko-KR" altLang="en-US" noProof="0" dirty="0"/>
              <a:t>된 </a:t>
            </a:r>
            <a:r>
              <a:rPr lang="en-US" altLang="ko-KR" noProof="0" dirty="0"/>
              <a:t>environment </a:t>
            </a:r>
            <a:r>
              <a:rPr lang="ko-KR" altLang="en-US" noProof="0" dirty="0"/>
              <a:t>몇가지를 제공하고 그에 따른 </a:t>
            </a:r>
            <a:r>
              <a:rPr lang="en-US" altLang="ko-KR" noProof="0" dirty="0"/>
              <a:t>image input </a:t>
            </a:r>
            <a:r>
              <a:rPr lang="ko-KR" altLang="en-US" noProof="0" dirty="0"/>
              <a:t>을 미리 촬영해서 </a:t>
            </a:r>
            <a:r>
              <a:rPr lang="en-US" altLang="ko-KR" noProof="0" dirty="0"/>
              <a:t>skeleton detection </a:t>
            </a:r>
            <a:r>
              <a:rPr lang="ko-KR" altLang="en-US" noProof="0" dirty="0"/>
              <a:t>과 </a:t>
            </a:r>
            <a:r>
              <a:rPr lang="en-US" altLang="ko-KR" noProof="0" dirty="0"/>
              <a:t>grasp detection </a:t>
            </a:r>
            <a:r>
              <a:rPr lang="ko-KR" altLang="en-US" noProof="0" dirty="0"/>
              <a:t>의 </a:t>
            </a:r>
            <a:r>
              <a:rPr lang="en-US" altLang="ko-KR" noProof="0" dirty="0"/>
              <a:t>input </a:t>
            </a:r>
            <a:r>
              <a:rPr lang="ko-KR" altLang="en-US" noProof="0" dirty="0"/>
              <a:t>으로 사용할 것이다</a:t>
            </a:r>
            <a:r>
              <a:rPr lang="en-US" altLang="ko-KR" noProof="0" dirty="0"/>
              <a:t>.</a:t>
            </a:r>
          </a:p>
          <a:p>
            <a:r>
              <a:rPr lang="ko-KR" altLang="en-US" noProof="0" dirty="0"/>
              <a:t>여러분들은 해당 시나리오에서 어떤 </a:t>
            </a:r>
            <a:r>
              <a:rPr lang="en-US" altLang="ko-KR" noProof="0" dirty="0"/>
              <a:t>sensor input </a:t>
            </a:r>
            <a:r>
              <a:rPr lang="ko-KR" altLang="en-US" noProof="0" dirty="0"/>
              <a:t>을 받고 있는지 볼 수 있을 것이고 </a:t>
            </a:r>
            <a:r>
              <a:rPr lang="en-US" altLang="ko-KR" noProof="0" dirty="0"/>
              <a:t>object </a:t>
            </a:r>
            <a:r>
              <a:rPr lang="ko-KR" altLang="en-US" noProof="0" dirty="0"/>
              <a:t>와 </a:t>
            </a:r>
            <a:r>
              <a:rPr lang="en-US" altLang="ko-KR" noProof="0" dirty="0"/>
              <a:t>style </a:t>
            </a:r>
            <a:r>
              <a:rPr lang="ko-KR" altLang="en-US" noProof="0" dirty="0"/>
              <a:t>에 대한 </a:t>
            </a:r>
            <a:r>
              <a:rPr lang="en-US" altLang="ko-KR" noProof="0" dirty="0"/>
              <a:t>instruction </a:t>
            </a:r>
            <a:r>
              <a:rPr lang="ko-KR" altLang="en-US" noProof="0" dirty="0"/>
              <a:t>을 줌으로써 다양한 결과를 확인할 수 있다</a:t>
            </a:r>
            <a:r>
              <a:rPr lang="en-US" altLang="ko-KR" noProof="0" dirty="0"/>
              <a:t>.</a:t>
            </a:r>
          </a:p>
          <a:p>
            <a:endParaRPr lang="en-US" altLang="ko-KR" noProof="0" dirty="0"/>
          </a:p>
          <a:p>
            <a:r>
              <a:rPr lang="ko-KR" altLang="en-US" noProof="0" dirty="0"/>
              <a:t>두번째는 </a:t>
            </a:r>
            <a:r>
              <a:rPr lang="en-US" altLang="ko-KR" noProof="0" dirty="0"/>
              <a:t>motion generation </a:t>
            </a:r>
            <a:r>
              <a:rPr lang="ko-KR" altLang="en-US" noProof="0" dirty="0"/>
              <a:t>에 대한 </a:t>
            </a:r>
            <a:r>
              <a:rPr lang="en-US" altLang="ko-KR" noProof="0" dirty="0"/>
              <a:t>demo </a:t>
            </a:r>
            <a:r>
              <a:rPr lang="ko-KR" altLang="en-US" noProof="0" dirty="0"/>
              <a:t>이다</a:t>
            </a:r>
            <a:r>
              <a:rPr lang="en-US" altLang="ko-KR" noProof="0" dirty="0"/>
              <a:t>. </a:t>
            </a:r>
            <a:r>
              <a:rPr lang="ko-KR" altLang="en-US" noProof="0" dirty="0"/>
              <a:t>다른 모듈들과 달리 </a:t>
            </a:r>
            <a:r>
              <a:rPr lang="en-US" altLang="ko-KR" noProof="0" dirty="0"/>
              <a:t>motion generation </a:t>
            </a:r>
            <a:r>
              <a:rPr lang="ko-KR" altLang="en-US" noProof="0" dirty="0"/>
              <a:t>부분은 </a:t>
            </a:r>
            <a:r>
              <a:rPr lang="en-US" altLang="ko-KR" noProof="0" dirty="0"/>
              <a:t>sensor input </a:t>
            </a:r>
            <a:r>
              <a:rPr lang="ko-KR" altLang="en-US" noProof="0" dirty="0"/>
              <a:t>을 필요로 하지 않기 때문에 더 다양한 </a:t>
            </a:r>
            <a:r>
              <a:rPr lang="en-US" altLang="ko-KR" noProof="0" dirty="0"/>
              <a:t>initial point </a:t>
            </a:r>
            <a:r>
              <a:rPr lang="ko-KR" altLang="en-US" noProof="0" dirty="0"/>
              <a:t>와 </a:t>
            </a:r>
            <a:r>
              <a:rPr lang="en-US" altLang="ko-KR" noProof="0" dirty="0"/>
              <a:t>goal point </a:t>
            </a:r>
            <a:r>
              <a:rPr lang="ko-KR" altLang="en-US" noProof="0" dirty="0"/>
              <a:t>에 대해서 실행할 수 있도록 별도의 </a:t>
            </a:r>
            <a:r>
              <a:rPr lang="en-US" altLang="ko-KR" noProof="0" dirty="0"/>
              <a:t>demo </a:t>
            </a:r>
            <a:r>
              <a:rPr lang="ko-KR" altLang="en-US" noProof="0" dirty="0"/>
              <a:t>를 제공할 예정이다</a:t>
            </a:r>
            <a:r>
              <a:rPr lang="en-US" altLang="ko-KR" noProof="0" dirty="0"/>
              <a:t>.</a:t>
            </a:r>
          </a:p>
          <a:p>
            <a:r>
              <a:rPr lang="en-US" altLang="ko-KR" noProof="0" dirty="0"/>
              <a:t>3d motion</a:t>
            </a:r>
            <a:r>
              <a:rPr lang="ko-KR" altLang="en-US" noProof="0" dirty="0"/>
              <a:t> </a:t>
            </a:r>
            <a:r>
              <a:rPr lang="en-US" altLang="ko-KR" noProof="0" dirty="0"/>
              <a:t>trajectory </a:t>
            </a:r>
            <a:r>
              <a:rPr lang="ko-KR" altLang="en-US" noProof="0" dirty="0"/>
              <a:t>를 코드 상에서 여러분들이 만들어 내기는 쉽지 않은 일이기에 </a:t>
            </a:r>
            <a:r>
              <a:rPr lang="en-US" altLang="ko-KR" noProof="0" dirty="0"/>
              <a:t>Motion</a:t>
            </a:r>
            <a:r>
              <a:rPr lang="ko-KR" altLang="en-US" noProof="0" dirty="0"/>
              <a:t> </a:t>
            </a:r>
            <a:r>
              <a:rPr lang="en-US" altLang="ko-KR" noProof="0" dirty="0"/>
              <a:t>primitive </a:t>
            </a:r>
            <a:r>
              <a:rPr lang="ko-KR" altLang="en-US" noProof="0" dirty="0"/>
              <a:t>를 몇가지 제공할 예정이고 그를 이용해서 다양한 </a:t>
            </a:r>
            <a:r>
              <a:rPr lang="en-US" altLang="ko-KR" noProof="0" dirty="0"/>
              <a:t>style </a:t>
            </a:r>
            <a:r>
              <a:rPr lang="ko-KR" altLang="en-US" noProof="0" dirty="0"/>
              <a:t>의 </a:t>
            </a:r>
            <a:r>
              <a:rPr lang="en-US" altLang="ko-KR" noProof="0" dirty="0"/>
              <a:t>motion</a:t>
            </a:r>
            <a:r>
              <a:rPr lang="ko-KR" altLang="en-US" noProof="0" dirty="0"/>
              <a:t>을 만들 수 있을 것이다</a:t>
            </a:r>
            <a:r>
              <a:rPr lang="en-US" altLang="ko-KR" noProof="0" dirty="0"/>
              <a:t>.</a:t>
            </a:r>
          </a:p>
          <a:p>
            <a:endParaRPr lang="en-US" altLang="ko-KR" noProof="0" dirty="0"/>
          </a:p>
          <a:p>
            <a:r>
              <a:rPr lang="en-US" altLang="ko-KR" noProof="0" dirty="0"/>
              <a:t>Demo </a:t>
            </a:r>
            <a:r>
              <a:rPr lang="ko-KR" altLang="en-US" noProof="0" dirty="0"/>
              <a:t>나눠서</a:t>
            </a:r>
            <a:endParaRPr lang="en-US" altLang="ko-KR" noProof="0" dirty="0"/>
          </a:p>
          <a:p>
            <a:endParaRPr lang="en-US" altLang="ko-KR" noProof="0" dirty="0"/>
          </a:p>
          <a:p>
            <a:r>
              <a:rPr lang="ko-KR" altLang="en-US" noProof="0" dirty="0"/>
              <a:t>뭘 해볼 수 </a:t>
            </a:r>
            <a:r>
              <a:rPr lang="ko-KR" altLang="en-US" noProof="0" dirty="0" err="1"/>
              <a:t>있을거다</a:t>
            </a:r>
            <a:r>
              <a:rPr lang="en-US" altLang="ko-KR" noProof="0" dirty="0"/>
              <a:t>.</a:t>
            </a:r>
          </a:p>
          <a:p>
            <a:endParaRPr lang="en-US" altLang="ko-KR" noProof="0" dirty="0"/>
          </a:p>
          <a:p>
            <a:endParaRPr lang="en-US" altLang="ko-KR" noProof="0" dirty="0"/>
          </a:p>
        </p:txBody>
      </p:sp>
      <p:sp>
        <p:nvSpPr>
          <p:cNvPr id="4" name="슬라이드 번호 개체 틀 3"/>
          <p:cNvSpPr>
            <a:spLocks noGrp="1"/>
          </p:cNvSpPr>
          <p:nvPr>
            <p:ph type="sldNum" sz="quarter" idx="5"/>
          </p:nvPr>
        </p:nvSpPr>
        <p:spPr/>
        <p:txBody>
          <a:bodyPr/>
          <a:lstStyle/>
          <a:p>
            <a:fld id="{D4B9A9E5-4F7F-4A7D-9DE1-899232329269}" type="slidenum">
              <a:rPr lang="en-US" altLang="ko-KR" smtClean="0"/>
              <a:pPr/>
              <a:t>10</a:t>
            </a:fld>
            <a:endParaRPr lang="ko-KR" altLang="en-US">
              <a:latin typeface="+mj-ea"/>
              <a:ea typeface="+mj-ea"/>
            </a:endParaRPr>
          </a:p>
        </p:txBody>
      </p:sp>
    </p:spTree>
    <p:extLst>
      <p:ext uri="{BB962C8B-B14F-4D97-AF65-F5344CB8AC3E}">
        <p14:creationId xmlns:p14="http://schemas.microsoft.com/office/powerpoint/2010/main" val="2675529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noProof="0" dirty="0"/>
          </a:p>
        </p:txBody>
      </p:sp>
      <p:sp>
        <p:nvSpPr>
          <p:cNvPr id="4" name="슬라이드 번호 개체 틀 3"/>
          <p:cNvSpPr>
            <a:spLocks noGrp="1"/>
          </p:cNvSpPr>
          <p:nvPr>
            <p:ph type="sldNum" sz="quarter" idx="5"/>
          </p:nvPr>
        </p:nvSpPr>
        <p:spPr/>
        <p:txBody>
          <a:bodyPr/>
          <a:lstStyle/>
          <a:p>
            <a:fld id="{D4B9A9E5-4F7F-4A7D-9DE1-899232329269}" type="slidenum">
              <a:rPr lang="en-US" altLang="ko-KR" smtClean="0"/>
              <a:pPr/>
              <a:t>11</a:t>
            </a:fld>
            <a:endParaRPr lang="ko-KR" altLang="en-US">
              <a:latin typeface="+mj-ea"/>
              <a:ea typeface="+mj-ea"/>
            </a:endParaRPr>
          </a:p>
        </p:txBody>
      </p:sp>
    </p:spTree>
    <p:extLst>
      <p:ext uri="{BB962C8B-B14F-4D97-AF65-F5344CB8AC3E}">
        <p14:creationId xmlns:p14="http://schemas.microsoft.com/office/powerpoint/2010/main" val="3700616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b="0" i="0" dirty="0">
                <a:solidFill>
                  <a:srgbClr val="374151"/>
                </a:solidFill>
                <a:effectLst/>
                <a:latin typeface="Söhne"/>
              </a:rPr>
              <a:t>몇몇 나라들은 저출산 문제를 겪고 있다</a:t>
            </a:r>
            <a:r>
              <a:rPr lang="en-US" altLang="ko-KR" b="0" i="0" dirty="0">
                <a:solidFill>
                  <a:srgbClr val="374151"/>
                </a:solidFill>
                <a:effectLst/>
                <a:latin typeface="Söhne"/>
              </a:rPr>
              <a:t>. </a:t>
            </a:r>
            <a:r>
              <a:rPr lang="ko-KR" altLang="en-US" b="0" i="0" dirty="0">
                <a:solidFill>
                  <a:srgbClr val="374151"/>
                </a:solidFill>
                <a:effectLst/>
                <a:latin typeface="Söhne"/>
              </a:rPr>
              <a:t>평균 수명이 증가하고 출생률이 감소하면서 노인 인구 비율이 상승하고 있습니다</a:t>
            </a:r>
            <a:r>
              <a:rPr lang="en-US" altLang="ko-KR" b="0" i="0" dirty="0">
                <a:solidFill>
                  <a:srgbClr val="374151"/>
                </a:solidFill>
                <a:effectLst/>
                <a:latin typeface="Söhne"/>
              </a:rPr>
              <a:t>. </a:t>
            </a:r>
          </a:p>
          <a:p>
            <a:r>
              <a:rPr lang="ko-KR" altLang="en-US" b="0" i="0" dirty="0">
                <a:solidFill>
                  <a:srgbClr val="374151"/>
                </a:solidFill>
                <a:effectLst/>
                <a:latin typeface="Söhne"/>
              </a:rPr>
              <a:t>이로 인해 노인들의 건강 및 복지 요구가 증가하고 있으며</a:t>
            </a:r>
            <a:r>
              <a:rPr lang="en-US" altLang="ko-KR" b="0" i="0" dirty="0">
                <a:solidFill>
                  <a:srgbClr val="374151"/>
                </a:solidFill>
                <a:effectLst/>
                <a:latin typeface="Söhne"/>
              </a:rPr>
              <a:t>, </a:t>
            </a:r>
            <a:r>
              <a:rPr lang="ko-KR" altLang="en-US" b="0" i="0" dirty="0">
                <a:solidFill>
                  <a:srgbClr val="374151"/>
                </a:solidFill>
                <a:effectLst/>
                <a:latin typeface="Söhne"/>
              </a:rPr>
              <a:t>노인들을 지원하는 인력의 필요성도 급증하고 있습니다</a:t>
            </a:r>
            <a:r>
              <a:rPr lang="en-US" altLang="ko-KR" b="0" i="0" dirty="0">
                <a:solidFill>
                  <a:srgbClr val="374151"/>
                </a:solidFill>
                <a:effectLst/>
                <a:latin typeface="Söhne"/>
              </a:rPr>
              <a:t>.</a:t>
            </a:r>
            <a:r>
              <a:rPr lang="en-US" altLang="ko-KR" b="0" i="0" noProof="0" dirty="0">
                <a:solidFill>
                  <a:srgbClr val="374151"/>
                </a:solidFill>
                <a:effectLst/>
                <a:latin typeface="Söhne"/>
              </a:rPr>
              <a:t> </a:t>
            </a:r>
          </a:p>
          <a:p>
            <a:r>
              <a:rPr lang="ko-KR" altLang="en-US" b="0" i="0" noProof="0" dirty="0">
                <a:solidFill>
                  <a:srgbClr val="374151"/>
                </a:solidFill>
                <a:effectLst/>
                <a:latin typeface="Söhne"/>
              </a:rPr>
              <a:t>또한</a:t>
            </a:r>
            <a:r>
              <a:rPr lang="en-US" altLang="ko-KR" b="0" i="0" noProof="0" dirty="0">
                <a:solidFill>
                  <a:srgbClr val="374151"/>
                </a:solidFill>
                <a:effectLst/>
                <a:latin typeface="Söhne"/>
              </a:rPr>
              <a:t>, the people with disabilities need closer help and existing service is not enough for them.</a:t>
            </a:r>
          </a:p>
          <a:p>
            <a:r>
              <a:rPr lang="ko-KR" altLang="en-US" b="0" i="0" dirty="0">
                <a:solidFill>
                  <a:srgbClr val="374151"/>
                </a:solidFill>
                <a:effectLst/>
                <a:latin typeface="Söhne"/>
              </a:rPr>
              <a:t>충분한 수의 돌봄 인력을 공급하는 것은 어려워지고 있으며</a:t>
            </a:r>
            <a:r>
              <a:rPr lang="en-US" altLang="ko-KR" b="0" i="0" dirty="0">
                <a:solidFill>
                  <a:srgbClr val="374151"/>
                </a:solidFill>
                <a:effectLst/>
                <a:latin typeface="Söhne"/>
              </a:rPr>
              <a:t>, </a:t>
            </a:r>
            <a:r>
              <a:rPr lang="ko-KR" altLang="en-US" b="0" i="0" noProof="0" dirty="0">
                <a:solidFill>
                  <a:srgbClr val="374151"/>
                </a:solidFill>
                <a:effectLst/>
                <a:latin typeface="Söhne"/>
              </a:rPr>
              <a:t>로봇을 통해 노인 돌봄 분야에서의 솔루션을 제공하고자 하는 시도가 많아지고 있다</a:t>
            </a:r>
            <a:r>
              <a:rPr lang="en-US" altLang="ko-KR" b="0" i="0" noProof="0" dirty="0">
                <a:solidFill>
                  <a:srgbClr val="374151"/>
                </a:solidFill>
                <a:effectLst/>
                <a:latin typeface="Söhne"/>
              </a:rPr>
              <a:t>.</a:t>
            </a:r>
            <a:br>
              <a:rPr lang="en-US" altLang="ko-KR" b="0" i="0" noProof="0" dirty="0">
                <a:solidFill>
                  <a:srgbClr val="374151"/>
                </a:solidFill>
                <a:effectLst/>
                <a:latin typeface="Söhne"/>
              </a:rPr>
            </a:br>
            <a:r>
              <a:rPr lang="ko-KR" altLang="en-US" b="0" i="0" dirty="0">
                <a:solidFill>
                  <a:srgbClr val="374151"/>
                </a:solidFill>
                <a:effectLst/>
                <a:latin typeface="Söhne"/>
              </a:rPr>
              <a:t>우리의 프로젝트는 이러한 맥락에서 출발합니다</a:t>
            </a:r>
            <a:r>
              <a:rPr lang="en-US" altLang="ko-KR" b="0" i="0" dirty="0">
                <a:solidFill>
                  <a:srgbClr val="374151"/>
                </a:solidFill>
                <a:effectLst/>
                <a:latin typeface="Söhne"/>
              </a:rPr>
              <a:t>.</a:t>
            </a:r>
          </a:p>
          <a:p>
            <a:endParaRPr lang="en-US" altLang="ko-KR" b="0" i="0" noProof="0" dirty="0">
              <a:solidFill>
                <a:srgbClr val="374151"/>
              </a:solidFill>
              <a:effectLst/>
              <a:latin typeface="Söhne"/>
            </a:endParaRPr>
          </a:p>
          <a:p>
            <a:r>
              <a:rPr lang="ko-KR" altLang="en-US" b="0" i="0" noProof="0" dirty="0" err="1">
                <a:solidFill>
                  <a:srgbClr val="374151"/>
                </a:solidFill>
                <a:effectLst/>
                <a:latin typeface="Söhne"/>
              </a:rPr>
              <a:t>어떤식으로</a:t>
            </a:r>
            <a:r>
              <a:rPr lang="ko-KR" altLang="en-US" b="0" i="0" noProof="0" dirty="0">
                <a:solidFill>
                  <a:srgbClr val="374151"/>
                </a:solidFill>
                <a:effectLst/>
                <a:latin typeface="Söhne"/>
              </a:rPr>
              <a:t> 로봇이 다양한 환경에서 다양한 모션을 만들어서 작업을 진행하는지 보여주는 </a:t>
            </a:r>
            <a:r>
              <a:rPr lang="en-US" altLang="ko-KR" b="0" i="0" noProof="0" dirty="0">
                <a:solidFill>
                  <a:srgbClr val="374151"/>
                </a:solidFill>
                <a:effectLst/>
                <a:latin typeface="Söhne"/>
              </a:rPr>
              <a:t>framework </a:t>
            </a:r>
            <a:r>
              <a:rPr lang="ko-KR" altLang="en-US" b="0" i="0" noProof="0" dirty="0">
                <a:solidFill>
                  <a:srgbClr val="374151"/>
                </a:solidFill>
                <a:effectLst/>
                <a:latin typeface="Söhne"/>
              </a:rPr>
              <a:t>를 구성했다</a:t>
            </a:r>
            <a:r>
              <a:rPr lang="en-US" altLang="ko-KR" b="0" i="0" noProof="0" dirty="0">
                <a:solidFill>
                  <a:srgbClr val="374151"/>
                </a:solidFill>
                <a:effectLst/>
                <a:latin typeface="Söhne"/>
              </a:rPr>
              <a:t>.</a:t>
            </a:r>
          </a:p>
          <a:p>
            <a:endParaRPr lang="en-US" altLang="ko-KR" b="0" i="0" noProof="0" dirty="0">
              <a:solidFill>
                <a:srgbClr val="374151"/>
              </a:solidFill>
              <a:effectLst/>
              <a:latin typeface="Söhne"/>
            </a:endParaRPr>
          </a:p>
          <a:p>
            <a:r>
              <a:rPr lang="en-US" altLang="ko-KR" b="0" i="0" dirty="0">
                <a:solidFill>
                  <a:srgbClr val="374151"/>
                </a:solidFill>
                <a:effectLst/>
                <a:latin typeface="Söhne"/>
              </a:rPr>
              <a:t>"Some countries are facing low birth rates, causing the elderly population to grow due to increased life expectancy. This has led to rising demands for elderly care and welfare services, accompanied by a sharp increase in the need for caregivers. The lack of caregiving supply has become challenging. As a result, there is a growing trend of using robots to address these challenges in elderly care. Our project is inspired by this context."</a:t>
            </a:r>
            <a:endParaRPr lang="en-US" altLang="ko-KR" i="0" noProof="0" dirty="0"/>
          </a:p>
        </p:txBody>
      </p:sp>
      <p:sp>
        <p:nvSpPr>
          <p:cNvPr id="4" name="슬라이드 번호 개체 틀 3"/>
          <p:cNvSpPr>
            <a:spLocks noGrp="1"/>
          </p:cNvSpPr>
          <p:nvPr>
            <p:ph type="sldNum" sz="quarter" idx="5"/>
          </p:nvPr>
        </p:nvSpPr>
        <p:spPr/>
        <p:txBody>
          <a:bodyPr/>
          <a:lstStyle/>
          <a:p>
            <a:fld id="{D4B9A9E5-4F7F-4A7D-9DE1-899232329269}" type="slidenum">
              <a:rPr lang="en-US" altLang="ko-KR" smtClean="0"/>
              <a:pPr/>
              <a:t>2</a:t>
            </a:fld>
            <a:endParaRPr lang="ko-KR" altLang="en-US">
              <a:latin typeface="+mj-ea"/>
              <a:ea typeface="+mj-ea"/>
            </a:endParaRPr>
          </a:p>
        </p:txBody>
      </p:sp>
    </p:spTree>
    <p:extLst>
      <p:ext uri="{BB962C8B-B14F-4D97-AF65-F5344CB8AC3E}">
        <p14:creationId xmlns:p14="http://schemas.microsoft.com/office/powerpoint/2010/main" val="377290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noProof="0" dirty="0"/>
          </a:p>
        </p:txBody>
      </p:sp>
      <p:sp>
        <p:nvSpPr>
          <p:cNvPr id="4" name="슬라이드 번호 개체 틀 3"/>
          <p:cNvSpPr>
            <a:spLocks noGrp="1"/>
          </p:cNvSpPr>
          <p:nvPr>
            <p:ph type="sldNum" sz="quarter" idx="5"/>
          </p:nvPr>
        </p:nvSpPr>
        <p:spPr/>
        <p:txBody>
          <a:bodyPr/>
          <a:lstStyle/>
          <a:p>
            <a:fld id="{D4B9A9E5-4F7F-4A7D-9DE1-899232329269}" type="slidenum">
              <a:rPr lang="en-US" altLang="ko-KR" smtClean="0"/>
              <a:pPr/>
              <a:t>3</a:t>
            </a:fld>
            <a:endParaRPr lang="ko-KR" altLang="en-US">
              <a:latin typeface="+mj-ea"/>
              <a:ea typeface="+mj-ea"/>
            </a:endParaRPr>
          </a:p>
        </p:txBody>
      </p:sp>
    </p:spTree>
    <p:extLst>
      <p:ext uri="{BB962C8B-B14F-4D97-AF65-F5344CB8AC3E}">
        <p14:creationId xmlns:p14="http://schemas.microsoft.com/office/powerpoint/2010/main" val="3997687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algn="l">
              <a:buFont typeface="Arial" panose="020B0604020202020204" pitchFamily="34" charset="0"/>
              <a:buNone/>
            </a:pPr>
            <a:r>
              <a:rPr lang="en-US" altLang="ko-KR" b="0" i="0" dirty="0">
                <a:solidFill>
                  <a:srgbClr val="374151"/>
                </a:solidFill>
                <a:effectLst/>
                <a:latin typeface="Söhne"/>
              </a:rPr>
              <a:t>Assistive robot </a:t>
            </a:r>
            <a:r>
              <a:rPr lang="ko-KR" altLang="en-US" b="0" i="0" dirty="0">
                <a:solidFill>
                  <a:srgbClr val="374151"/>
                </a:solidFill>
                <a:effectLst/>
                <a:latin typeface="Söhne"/>
              </a:rPr>
              <a:t>에는 다양한 </a:t>
            </a:r>
            <a:r>
              <a:rPr lang="en-US" altLang="ko-KR" b="0" i="0" dirty="0">
                <a:solidFill>
                  <a:srgbClr val="374151"/>
                </a:solidFill>
                <a:effectLst/>
                <a:latin typeface="Söhne"/>
              </a:rPr>
              <a:t>task </a:t>
            </a:r>
            <a:r>
              <a:rPr lang="ko-KR" altLang="en-US" b="0" i="0" dirty="0">
                <a:solidFill>
                  <a:srgbClr val="374151"/>
                </a:solidFill>
                <a:effectLst/>
                <a:latin typeface="Söhne"/>
              </a:rPr>
              <a:t>가 있는데 우선은 </a:t>
            </a:r>
            <a:r>
              <a:rPr lang="en-US" altLang="ko-KR" b="0" i="0" dirty="0">
                <a:solidFill>
                  <a:srgbClr val="374151"/>
                </a:solidFill>
                <a:effectLst/>
                <a:latin typeface="Söhne"/>
              </a:rPr>
              <a:t>feeding task </a:t>
            </a:r>
            <a:r>
              <a:rPr lang="ko-KR" altLang="en-US" b="0" i="0" dirty="0">
                <a:solidFill>
                  <a:srgbClr val="374151"/>
                </a:solidFill>
                <a:effectLst/>
                <a:latin typeface="Söhne"/>
              </a:rPr>
              <a:t>에 집중해서 </a:t>
            </a:r>
            <a:r>
              <a:rPr lang="en-US" altLang="ko-KR" b="0" i="0" dirty="0">
                <a:solidFill>
                  <a:srgbClr val="374151"/>
                </a:solidFill>
                <a:effectLst/>
                <a:latin typeface="Söhne"/>
              </a:rPr>
              <a:t>project </a:t>
            </a:r>
            <a:r>
              <a:rPr lang="ko-KR" altLang="en-US" b="0" i="0" dirty="0">
                <a:solidFill>
                  <a:srgbClr val="374151"/>
                </a:solidFill>
                <a:effectLst/>
                <a:latin typeface="Söhne"/>
              </a:rPr>
              <a:t>를 진행해보려 한다</a:t>
            </a:r>
            <a:r>
              <a:rPr lang="en-US" altLang="ko-KR" b="0" i="0" dirty="0">
                <a:solidFill>
                  <a:srgbClr val="374151"/>
                </a:solidFill>
                <a:effectLst/>
                <a:latin typeface="Söhne"/>
              </a:rPr>
              <a:t>. If things go well and have enough time, </a:t>
            </a:r>
            <a:r>
              <a:rPr lang="ko-KR" altLang="en-US" b="0" i="0" dirty="0">
                <a:solidFill>
                  <a:srgbClr val="374151"/>
                </a:solidFill>
                <a:effectLst/>
                <a:latin typeface="Söhne"/>
              </a:rPr>
              <a:t>이후에 다른 </a:t>
            </a:r>
            <a:r>
              <a:rPr lang="en-US" altLang="ko-KR" b="0" i="0" dirty="0">
                <a:solidFill>
                  <a:srgbClr val="374151"/>
                </a:solidFill>
                <a:effectLst/>
                <a:latin typeface="Söhne"/>
              </a:rPr>
              <a:t>task </a:t>
            </a:r>
            <a:r>
              <a:rPr lang="ko-KR" altLang="en-US" b="0" i="0" dirty="0">
                <a:solidFill>
                  <a:srgbClr val="374151"/>
                </a:solidFill>
                <a:effectLst/>
                <a:latin typeface="Söhne"/>
              </a:rPr>
              <a:t>도 추가할 예정이다</a:t>
            </a:r>
            <a:r>
              <a:rPr lang="en-US" altLang="ko-KR" b="0" i="0" dirty="0">
                <a:solidFill>
                  <a:srgbClr val="374151"/>
                </a:solidFill>
                <a:effectLst/>
                <a:latin typeface="Söhne"/>
              </a:rPr>
              <a:t>.</a:t>
            </a:r>
          </a:p>
          <a:p>
            <a:pPr algn="l">
              <a:buFont typeface="Arial" panose="020B0604020202020204" pitchFamily="34" charset="0"/>
              <a:buNone/>
            </a:pPr>
            <a:r>
              <a:rPr lang="en-US" altLang="ko-KR" b="0" i="0" dirty="0">
                <a:solidFill>
                  <a:srgbClr val="374151"/>
                </a:solidFill>
                <a:effectLst/>
                <a:latin typeface="Söhne"/>
              </a:rPr>
              <a:t>Ex)  massage, helping to someone get dressed, …</a:t>
            </a:r>
          </a:p>
          <a:p>
            <a:pPr algn="l">
              <a:buFont typeface="Arial" panose="020B0604020202020204" pitchFamily="34" charset="0"/>
              <a:buNone/>
            </a:pPr>
            <a:endParaRPr lang="en-US" altLang="ko-KR" b="0" i="0" dirty="0">
              <a:solidFill>
                <a:srgbClr val="374151"/>
              </a:solidFill>
              <a:effectLst/>
              <a:latin typeface="Söhne"/>
            </a:endParaRPr>
          </a:p>
          <a:p>
            <a:pPr algn="l">
              <a:buFont typeface="Arial" panose="020B0604020202020204" pitchFamily="34" charset="0"/>
              <a:buChar char="•"/>
            </a:pPr>
            <a:endParaRPr lang="en-US" altLang="ko-KR"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ko-KR" altLang="en-US" b="0" i="0" dirty="0">
                <a:solidFill>
                  <a:srgbClr val="374151"/>
                </a:solidFill>
                <a:effectLst/>
                <a:latin typeface="Söhne"/>
              </a:rPr>
              <a:t>인간의 </a:t>
            </a:r>
            <a:r>
              <a:rPr lang="ko-KR" altLang="en-US" b="0" i="0" dirty="0" err="1">
                <a:solidFill>
                  <a:srgbClr val="374151"/>
                </a:solidFill>
                <a:effectLst/>
                <a:latin typeface="Söhne"/>
              </a:rPr>
              <a:t>스켈레톤을</a:t>
            </a:r>
            <a:r>
              <a:rPr lang="ko-KR" altLang="en-US" b="0" i="0" dirty="0">
                <a:solidFill>
                  <a:srgbClr val="374151"/>
                </a:solidFill>
                <a:effectLst/>
                <a:latin typeface="Söhne"/>
              </a:rPr>
              <a:t> 탐지하여 보다 개인화된 돌봄 서비스 제공</a:t>
            </a:r>
            <a:r>
              <a:rPr lang="en-US" altLang="ko-KR" b="0" i="0" dirty="0">
                <a:solidFill>
                  <a:srgbClr val="374151"/>
                </a:solidFill>
                <a:effectLst/>
                <a:latin typeface="Söhne"/>
              </a:rPr>
              <a:t>.</a:t>
            </a:r>
          </a:p>
          <a:p>
            <a:pPr algn="l">
              <a:buFont typeface="Arial" panose="020B0604020202020204" pitchFamily="34" charset="0"/>
              <a:buChar char="•"/>
            </a:pPr>
            <a:r>
              <a:rPr lang="ko-KR" altLang="en-US" b="0" i="0" dirty="0">
                <a:solidFill>
                  <a:srgbClr val="374151"/>
                </a:solidFill>
                <a:effectLst/>
                <a:latin typeface="Söhne"/>
              </a:rPr>
              <a:t>노인들의 일상 생활에서 필요한 물체를 인식하고 안전하게 집어 들 수 있는 능력을 갖춘 </a:t>
            </a:r>
            <a:r>
              <a:rPr lang="en-US" altLang="ko-KR" b="0" i="0" dirty="0">
                <a:solidFill>
                  <a:srgbClr val="374151"/>
                </a:solidFill>
                <a:effectLst/>
                <a:latin typeface="Söhne"/>
              </a:rPr>
              <a:t>assistive robot </a:t>
            </a:r>
            <a:r>
              <a:rPr lang="ko-KR" altLang="en-US" b="0" i="0" dirty="0">
                <a:solidFill>
                  <a:srgbClr val="374151"/>
                </a:solidFill>
                <a:effectLst/>
                <a:latin typeface="Söhne"/>
              </a:rPr>
              <a:t>개발</a:t>
            </a:r>
            <a:r>
              <a:rPr lang="en-US" altLang="ko-KR" b="0" i="0" dirty="0">
                <a:solidFill>
                  <a:srgbClr val="374151"/>
                </a:solidFill>
                <a:effectLst/>
                <a:latin typeface="Söhne"/>
              </a:rPr>
              <a:t>.</a:t>
            </a:r>
          </a:p>
          <a:p>
            <a:pPr algn="l">
              <a:buFont typeface="Arial" panose="020B0604020202020204" pitchFamily="34" charset="0"/>
              <a:buChar char="•"/>
            </a:pPr>
            <a:r>
              <a:rPr lang="ko-KR" altLang="en-US" b="0" i="0" dirty="0">
                <a:solidFill>
                  <a:srgbClr val="374151"/>
                </a:solidFill>
                <a:effectLst/>
                <a:latin typeface="Söhne"/>
              </a:rPr>
              <a:t>자연스러운 움직임과 모션 생성 기술을 통해 로봇이 노인들을 효과적으로 도울 수 있도록 함</a:t>
            </a:r>
            <a:r>
              <a:rPr lang="en-US" altLang="ko-KR" b="0" i="0" dirty="0">
                <a:solidFill>
                  <a:srgbClr val="374151"/>
                </a:solidFill>
                <a:effectLst/>
                <a:latin typeface="Söhne"/>
              </a:rPr>
              <a:t>.</a:t>
            </a:r>
          </a:p>
          <a:p>
            <a:pPr rtl="0"/>
            <a:endParaRPr lang="en-US" altLang="ko-KR" noProof="0" dirty="0"/>
          </a:p>
          <a:p>
            <a:pPr rtl="0"/>
            <a:r>
              <a:rPr lang="en-US" altLang="ko-KR" noProof="0" dirty="0"/>
              <a:t>First, we want to make the robot system which can respond to novel environment. Robot should be able to do the task with variance of environments. Environments can be position o</a:t>
            </a:r>
            <a:endParaRPr lang="ko-KR" altLang="en-US" noProof="0" dirty="0"/>
          </a:p>
        </p:txBody>
      </p:sp>
      <p:sp>
        <p:nvSpPr>
          <p:cNvPr id="4" name="슬라이드 번호 개체 틀 3"/>
          <p:cNvSpPr>
            <a:spLocks noGrp="1"/>
          </p:cNvSpPr>
          <p:nvPr>
            <p:ph type="sldNum" sz="quarter" idx="5"/>
          </p:nvPr>
        </p:nvSpPr>
        <p:spPr/>
        <p:txBody>
          <a:bodyPr rtlCol="0"/>
          <a:lstStyle/>
          <a:p>
            <a:pPr rtl="0"/>
            <a:fld id="{D4B9A9E5-4F7F-4A7D-9DE1-899232329269}" type="slidenum">
              <a:rPr lang="en-US" altLang="ko-KR" smtClean="0"/>
              <a:t>4</a:t>
            </a:fld>
            <a:endParaRPr lang="ko-KR" altLang="en-US"/>
          </a:p>
        </p:txBody>
      </p:sp>
    </p:spTree>
    <p:extLst>
      <p:ext uri="{BB962C8B-B14F-4D97-AF65-F5344CB8AC3E}">
        <p14:creationId xmlns:p14="http://schemas.microsoft.com/office/powerpoint/2010/main" val="3886065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noProof="0" dirty="0"/>
              <a:t>우리는 </a:t>
            </a:r>
            <a:r>
              <a:rPr lang="en-US" altLang="ko-KR" noProof="0" dirty="0"/>
              <a:t>feeding task </a:t>
            </a:r>
            <a:r>
              <a:rPr lang="ko-KR" altLang="en-US" noProof="0" dirty="0"/>
              <a:t>를 두가지 단계로 구성했다</a:t>
            </a:r>
            <a:r>
              <a:rPr lang="en-US" altLang="ko-KR" noProof="0" dirty="0"/>
              <a:t>.</a:t>
            </a:r>
          </a:p>
          <a:p>
            <a:pPr marL="228600" indent="-228600">
              <a:buAutoNum type="arabicParenR"/>
            </a:pPr>
            <a:r>
              <a:rPr lang="en-US" altLang="ko-KR" noProof="0" dirty="0"/>
              <a:t>Object </a:t>
            </a:r>
            <a:r>
              <a:rPr lang="ko-KR" altLang="en-US" noProof="0" dirty="0"/>
              <a:t>를 </a:t>
            </a:r>
            <a:r>
              <a:rPr lang="en-US" altLang="ko-KR" noProof="0" dirty="0"/>
              <a:t>detection </a:t>
            </a:r>
            <a:r>
              <a:rPr lang="ko-KR" altLang="en-US" noProof="0" dirty="0"/>
              <a:t>해서 </a:t>
            </a:r>
            <a:r>
              <a:rPr lang="en-US" altLang="ko-KR" noProof="0" dirty="0"/>
              <a:t>pick </a:t>
            </a:r>
            <a:r>
              <a:rPr lang="ko-KR" altLang="en-US" noProof="0" dirty="0"/>
              <a:t>하는 모션</a:t>
            </a:r>
            <a:endParaRPr lang="en-US" altLang="ko-KR" noProof="0" dirty="0"/>
          </a:p>
          <a:p>
            <a:pPr marL="228600" indent="-228600">
              <a:buAutoNum type="arabicParenR"/>
            </a:pPr>
            <a:r>
              <a:rPr lang="ko-KR" altLang="en-US" noProof="0" dirty="0"/>
              <a:t>사람의 </a:t>
            </a:r>
            <a:r>
              <a:rPr lang="en-US" altLang="ko-KR" noProof="0" dirty="0"/>
              <a:t>skeleton</a:t>
            </a:r>
            <a:r>
              <a:rPr lang="ko-KR" altLang="en-US" noProof="0" dirty="0"/>
              <a:t> 을 인식해서 그에 맞는 모션을 만들고 실행하는 단계</a:t>
            </a:r>
            <a:endParaRPr lang="en-US" altLang="ko-KR" noProof="0" dirty="0"/>
          </a:p>
          <a:p>
            <a:pPr marL="0" indent="0">
              <a:buNone/>
            </a:pPr>
            <a:endParaRPr lang="en-US" altLang="ko-KR" noProof="0" dirty="0"/>
          </a:p>
          <a:p>
            <a:pPr marL="0" indent="0">
              <a:buNone/>
            </a:pPr>
            <a:r>
              <a:rPr lang="en-US" altLang="ko-KR" noProof="0" dirty="0"/>
              <a:t>Robot </a:t>
            </a:r>
            <a:r>
              <a:rPr lang="ko-KR" altLang="en-US" noProof="0" dirty="0"/>
              <a:t>은 </a:t>
            </a:r>
            <a:r>
              <a:rPr lang="en-US" altLang="ko-KR" noProof="0" dirty="0"/>
              <a:t>sensor </a:t>
            </a:r>
            <a:r>
              <a:rPr lang="ko-KR" altLang="en-US" noProof="0" dirty="0"/>
              <a:t>와 </a:t>
            </a:r>
          </a:p>
        </p:txBody>
      </p:sp>
      <p:sp>
        <p:nvSpPr>
          <p:cNvPr id="4" name="슬라이드 번호 개체 틀 3"/>
          <p:cNvSpPr>
            <a:spLocks noGrp="1"/>
          </p:cNvSpPr>
          <p:nvPr>
            <p:ph type="sldNum" sz="quarter" idx="5"/>
          </p:nvPr>
        </p:nvSpPr>
        <p:spPr/>
        <p:txBody>
          <a:bodyPr/>
          <a:lstStyle/>
          <a:p>
            <a:fld id="{D4B9A9E5-4F7F-4A7D-9DE1-899232329269}" type="slidenum">
              <a:rPr lang="en-US" altLang="ko-KR" smtClean="0"/>
              <a:pPr/>
              <a:t>5</a:t>
            </a:fld>
            <a:endParaRPr lang="ko-KR" altLang="en-US">
              <a:latin typeface="+mj-ea"/>
              <a:ea typeface="+mj-ea"/>
            </a:endParaRPr>
          </a:p>
        </p:txBody>
      </p:sp>
    </p:spTree>
    <p:extLst>
      <p:ext uri="{BB962C8B-B14F-4D97-AF65-F5344CB8AC3E}">
        <p14:creationId xmlns:p14="http://schemas.microsoft.com/office/powerpoint/2010/main" val="1820182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r>
              <a:rPr lang="en-US" altLang="ko-KR" noProof="0" dirty="0"/>
              <a:t>((grasp))</a:t>
            </a:r>
          </a:p>
          <a:p>
            <a:pPr rtl="0"/>
            <a:r>
              <a:rPr lang="ko-KR" altLang="en-US" noProof="0" dirty="0"/>
              <a:t>첫번째 단계는 </a:t>
            </a:r>
            <a:r>
              <a:rPr lang="en-US" altLang="ko-KR" noProof="0" dirty="0"/>
              <a:t>instruction </a:t>
            </a:r>
            <a:r>
              <a:rPr lang="ko-KR" altLang="en-US" noProof="0" dirty="0"/>
              <a:t>의 </a:t>
            </a:r>
            <a:r>
              <a:rPr lang="en-US" altLang="ko-KR" noProof="0" dirty="0"/>
              <a:t>target, task </a:t>
            </a:r>
            <a:r>
              <a:rPr lang="ko-KR" altLang="en-US" noProof="0" dirty="0"/>
              <a:t>정보와 </a:t>
            </a:r>
            <a:r>
              <a:rPr lang="en-US" altLang="ko-KR" noProof="0" dirty="0"/>
              <a:t>camera sensor </a:t>
            </a:r>
            <a:r>
              <a:rPr lang="ko-KR" altLang="en-US" noProof="0" dirty="0"/>
              <a:t>정보를 받아서 물체에 맞는 </a:t>
            </a:r>
            <a:r>
              <a:rPr lang="en-US" altLang="ko-KR" noProof="0" dirty="0"/>
              <a:t>grasp pos </a:t>
            </a:r>
            <a:r>
              <a:rPr lang="ko-KR" altLang="en-US" noProof="0" dirty="0"/>
              <a:t>를 찾고 모션을 생성하는 단계다</a:t>
            </a:r>
            <a:r>
              <a:rPr lang="en-US" altLang="ko-KR" noProof="0" dirty="0"/>
              <a:t>.</a:t>
            </a:r>
          </a:p>
          <a:p>
            <a:pPr rtl="0"/>
            <a:r>
              <a:rPr lang="en-US" altLang="ko-KR" noProof="0" dirty="0"/>
              <a:t>Camera sensor </a:t>
            </a:r>
            <a:r>
              <a:rPr lang="ko-KR" altLang="en-US" noProof="0" dirty="0"/>
              <a:t>로부터 </a:t>
            </a:r>
            <a:r>
              <a:rPr lang="en-US" altLang="ko-KR" noProof="0" dirty="0"/>
              <a:t>target, task </a:t>
            </a:r>
            <a:r>
              <a:rPr lang="ko-KR" altLang="en-US" noProof="0" dirty="0"/>
              <a:t>를 </a:t>
            </a:r>
            <a:r>
              <a:rPr lang="en-US" altLang="ko-KR" noProof="0" dirty="0"/>
              <a:t>condition </a:t>
            </a:r>
            <a:r>
              <a:rPr lang="ko-KR" altLang="en-US" noProof="0" dirty="0"/>
              <a:t>으로 해서 </a:t>
            </a:r>
            <a:r>
              <a:rPr lang="en-US" altLang="ko-KR" noProof="0" dirty="0"/>
              <a:t>grasp pos </a:t>
            </a:r>
            <a:r>
              <a:rPr lang="ko-KR" altLang="en-US" noProof="0" dirty="0"/>
              <a:t>를 찾는 단계는 </a:t>
            </a:r>
            <a:r>
              <a:rPr lang="en-US" altLang="ko-KR" noProof="0" dirty="0"/>
              <a:t>VGN </a:t>
            </a:r>
            <a:r>
              <a:rPr lang="ko-KR" altLang="en-US" noProof="0" dirty="0"/>
              <a:t>과 </a:t>
            </a:r>
            <a:r>
              <a:rPr lang="en-US" altLang="ko-KR" noProof="0" dirty="0"/>
              <a:t>GIGA model</a:t>
            </a:r>
            <a:r>
              <a:rPr lang="ko-KR" altLang="en-US" noProof="0" dirty="0"/>
              <a:t> 을 참고한다</a:t>
            </a:r>
            <a:r>
              <a:rPr lang="en-US" altLang="ko-KR" noProof="0" dirty="0"/>
              <a:t>.</a:t>
            </a:r>
          </a:p>
          <a:p>
            <a:pPr rtl="0"/>
            <a:r>
              <a:rPr lang="ko-KR" altLang="en-US" noProof="0" dirty="0"/>
              <a:t>이 모델은 환경을 </a:t>
            </a:r>
            <a:r>
              <a:rPr lang="en-US" altLang="ko-KR" noProof="0" dirty="0"/>
              <a:t>voxelization </a:t>
            </a:r>
            <a:r>
              <a:rPr lang="ko-KR" altLang="en-US" noProof="0" dirty="0"/>
              <a:t>해서 </a:t>
            </a:r>
            <a:r>
              <a:rPr lang="en-US" altLang="ko-KR" noProof="0" dirty="0"/>
              <a:t>grasp pose </a:t>
            </a:r>
            <a:r>
              <a:rPr lang="ko-KR" altLang="en-US" noProof="0" dirty="0"/>
              <a:t>를 찾는 모델이다</a:t>
            </a:r>
            <a:r>
              <a:rPr lang="en-US" altLang="ko-KR" noProof="0" dirty="0"/>
              <a:t>. </a:t>
            </a:r>
            <a:r>
              <a:rPr lang="ko-KR" altLang="en-US" noProof="0" dirty="0"/>
              <a:t>이렇게 나온 </a:t>
            </a:r>
            <a:r>
              <a:rPr lang="en-US" altLang="ko-KR" noProof="0" dirty="0"/>
              <a:t>grasp pos </a:t>
            </a:r>
            <a:r>
              <a:rPr lang="ko-KR" altLang="en-US" noProof="0" dirty="0"/>
              <a:t>는 후술할 </a:t>
            </a:r>
            <a:r>
              <a:rPr lang="en-US" altLang="ko-KR" noProof="0" dirty="0"/>
              <a:t>motion generation </a:t>
            </a:r>
            <a:r>
              <a:rPr lang="ko-KR" altLang="en-US" noProof="0" dirty="0"/>
              <a:t>의 </a:t>
            </a:r>
            <a:r>
              <a:rPr lang="en-US" altLang="ko-KR" noProof="0" dirty="0"/>
              <a:t>input </a:t>
            </a:r>
            <a:r>
              <a:rPr lang="ko-KR" altLang="en-US" noProof="0" dirty="0"/>
              <a:t>으로 사용된다</a:t>
            </a:r>
            <a:r>
              <a:rPr lang="en-US" altLang="ko-KR" noProof="0" dirty="0"/>
              <a:t>.</a:t>
            </a:r>
            <a:endParaRPr lang="ko-KR" altLang="en-US" noProof="0" dirty="0"/>
          </a:p>
        </p:txBody>
      </p:sp>
      <p:sp>
        <p:nvSpPr>
          <p:cNvPr id="4" name="슬라이드 번호 개체 틀 3"/>
          <p:cNvSpPr>
            <a:spLocks noGrp="1"/>
          </p:cNvSpPr>
          <p:nvPr>
            <p:ph type="sldNum" sz="quarter" idx="5"/>
          </p:nvPr>
        </p:nvSpPr>
        <p:spPr/>
        <p:txBody>
          <a:bodyPr rtlCol="0"/>
          <a:lstStyle/>
          <a:p>
            <a:pPr rtl="0"/>
            <a:fld id="{D4B9A9E5-4F7F-4A7D-9DE1-899232329269}" type="slidenum">
              <a:rPr lang="en-US" altLang="ko-KR" smtClean="0"/>
              <a:t>6</a:t>
            </a:fld>
            <a:endParaRPr lang="ko-KR" altLang="en-US"/>
          </a:p>
        </p:txBody>
      </p:sp>
    </p:spTree>
    <p:extLst>
      <p:ext uri="{BB962C8B-B14F-4D97-AF65-F5344CB8AC3E}">
        <p14:creationId xmlns:p14="http://schemas.microsoft.com/office/powerpoint/2010/main" val="50623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r>
              <a:rPr lang="en-US" altLang="ko-KR" noProof="0" dirty="0"/>
              <a:t>((skeleton))</a:t>
            </a:r>
          </a:p>
          <a:p>
            <a:pPr rtl="0"/>
            <a:r>
              <a:rPr lang="ko-KR" altLang="en-US" noProof="0" dirty="0"/>
              <a:t>그 다음 단계로는 </a:t>
            </a:r>
            <a:r>
              <a:rPr lang="en-US" altLang="ko-KR" noProof="0" dirty="0"/>
              <a:t>skeleton detection </a:t>
            </a:r>
            <a:r>
              <a:rPr lang="ko-KR" altLang="en-US" noProof="0" dirty="0"/>
              <a:t>이다</a:t>
            </a:r>
            <a:r>
              <a:rPr lang="en-US" altLang="ko-KR" noProof="0" dirty="0"/>
              <a:t>. </a:t>
            </a:r>
            <a:r>
              <a:rPr lang="ko-KR" altLang="en-US" noProof="0" dirty="0"/>
              <a:t>작업을 </a:t>
            </a:r>
            <a:r>
              <a:rPr lang="ko-KR" altLang="en-US" noProof="0" dirty="0" err="1"/>
              <a:t>하는데에</a:t>
            </a:r>
            <a:r>
              <a:rPr lang="ko-KR" altLang="en-US" noProof="0" dirty="0"/>
              <a:t> 있어서 목표가 되는 </a:t>
            </a:r>
            <a:r>
              <a:rPr lang="en-US" altLang="ko-KR" noProof="0" dirty="0"/>
              <a:t>human body </a:t>
            </a:r>
            <a:r>
              <a:rPr lang="ko-KR" altLang="en-US" noProof="0" dirty="0"/>
              <a:t>의 부분을 찾는 알고리즘이다</a:t>
            </a:r>
            <a:r>
              <a:rPr lang="en-US" altLang="ko-KR" noProof="0" dirty="0"/>
              <a:t>.</a:t>
            </a:r>
          </a:p>
          <a:p>
            <a:pPr rtl="0"/>
            <a:r>
              <a:rPr lang="ko-KR" altLang="en-US" noProof="0" dirty="0"/>
              <a:t>여기도 똑같이 </a:t>
            </a:r>
            <a:r>
              <a:rPr lang="en-US" altLang="ko-KR" noProof="0" dirty="0"/>
              <a:t>instruction </a:t>
            </a:r>
            <a:r>
              <a:rPr lang="ko-KR" altLang="en-US" noProof="0" dirty="0"/>
              <a:t>의 </a:t>
            </a:r>
            <a:r>
              <a:rPr lang="en-US" altLang="ko-KR" noProof="0" dirty="0"/>
              <a:t>target, task </a:t>
            </a:r>
            <a:r>
              <a:rPr lang="ko-KR" altLang="en-US" noProof="0" dirty="0"/>
              <a:t>와 </a:t>
            </a:r>
            <a:r>
              <a:rPr lang="en-US" altLang="ko-KR" noProof="0" dirty="0"/>
              <a:t>RGBD sensor </a:t>
            </a:r>
            <a:r>
              <a:rPr lang="ko-KR" altLang="en-US" noProof="0" dirty="0"/>
              <a:t>를 </a:t>
            </a:r>
            <a:r>
              <a:rPr lang="en-US" altLang="ko-KR" noProof="0" dirty="0"/>
              <a:t>input </a:t>
            </a:r>
            <a:r>
              <a:rPr lang="ko-KR" altLang="en-US" noProof="0" dirty="0"/>
              <a:t>으로 받고 </a:t>
            </a:r>
            <a:r>
              <a:rPr lang="en-US" altLang="ko-KR" noProof="0" dirty="0" err="1"/>
              <a:t>goal_pos</a:t>
            </a:r>
            <a:r>
              <a:rPr lang="en-US" altLang="ko-KR" noProof="0" dirty="0"/>
              <a:t> </a:t>
            </a:r>
            <a:r>
              <a:rPr lang="ko-KR" altLang="en-US" noProof="0" dirty="0"/>
              <a:t>를 출력해서 </a:t>
            </a:r>
            <a:r>
              <a:rPr lang="en-US" altLang="ko-KR" noProof="0" dirty="0"/>
              <a:t>motion generation </a:t>
            </a:r>
            <a:r>
              <a:rPr lang="ko-KR" altLang="en-US" noProof="0" dirty="0"/>
              <a:t>으로 넘겨준다</a:t>
            </a:r>
            <a:r>
              <a:rPr lang="en-US" altLang="ko-KR" noProof="0" dirty="0"/>
              <a:t>.</a:t>
            </a:r>
            <a:endParaRPr lang="ko-KR" altLang="en-US" noProof="0" dirty="0"/>
          </a:p>
        </p:txBody>
      </p:sp>
      <p:sp>
        <p:nvSpPr>
          <p:cNvPr id="4" name="슬라이드 번호 개체 틀 3"/>
          <p:cNvSpPr>
            <a:spLocks noGrp="1"/>
          </p:cNvSpPr>
          <p:nvPr>
            <p:ph type="sldNum" sz="quarter" idx="5"/>
          </p:nvPr>
        </p:nvSpPr>
        <p:spPr/>
        <p:txBody>
          <a:bodyPr rtlCol="0"/>
          <a:lstStyle/>
          <a:p>
            <a:pPr rtl="0"/>
            <a:fld id="{D4B9A9E5-4F7F-4A7D-9DE1-899232329269}" type="slidenum">
              <a:rPr lang="en-US" altLang="ko-KR" smtClean="0"/>
              <a:t>7</a:t>
            </a:fld>
            <a:endParaRPr lang="ko-KR" altLang="en-US"/>
          </a:p>
        </p:txBody>
      </p:sp>
    </p:spTree>
    <p:extLst>
      <p:ext uri="{BB962C8B-B14F-4D97-AF65-F5344CB8AC3E}">
        <p14:creationId xmlns:p14="http://schemas.microsoft.com/office/powerpoint/2010/main" val="3722980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r>
              <a:rPr lang="en-US" altLang="ko-KR" noProof="0" dirty="0"/>
              <a:t>Imitation learning </a:t>
            </a:r>
            <a:r>
              <a:rPr lang="ko-KR" altLang="en-US" noProof="0" dirty="0"/>
              <a:t>에서 자주 사용되곤 하는 </a:t>
            </a:r>
            <a:r>
              <a:rPr lang="en-US" altLang="ko-KR" noProof="0" dirty="0"/>
              <a:t>movement primitive </a:t>
            </a:r>
            <a:r>
              <a:rPr lang="ko-KR" altLang="en-US" noProof="0" dirty="0"/>
              <a:t>를 이용해서 </a:t>
            </a:r>
            <a:r>
              <a:rPr lang="en-US" altLang="ko-KR" noProof="0" dirty="0"/>
              <a:t>motion </a:t>
            </a:r>
            <a:r>
              <a:rPr lang="ko-KR" altLang="en-US" noProof="0" dirty="0"/>
              <a:t>을 생성할 것이다</a:t>
            </a:r>
            <a:r>
              <a:rPr lang="en-US" altLang="ko-KR" noProof="0" dirty="0"/>
              <a:t>.</a:t>
            </a:r>
          </a:p>
          <a:p>
            <a:pPr rtl="0"/>
            <a:r>
              <a:rPr lang="en-US" altLang="ko-KR" noProof="0" dirty="0"/>
              <a:t>MP </a:t>
            </a:r>
            <a:r>
              <a:rPr lang="ko-KR" altLang="en-US" noProof="0" dirty="0"/>
              <a:t>내에서도 다양한 방법들이 있지만 간단하게 말하자면 </a:t>
            </a:r>
            <a:r>
              <a:rPr lang="en-US" altLang="ko-KR" noProof="0" dirty="0"/>
              <a:t>movement primitive </a:t>
            </a:r>
            <a:r>
              <a:rPr lang="ko-KR" altLang="en-US" noProof="0" dirty="0"/>
              <a:t>는 어떤 모션을 </a:t>
            </a:r>
            <a:r>
              <a:rPr lang="en-US" altLang="ko-KR" noProof="0" dirty="0"/>
              <a:t>decompose </a:t>
            </a:r>
            <a:r>
              <a:rPr lang="ko-KR" altLang="en-US" noProof="0" dirty="0"/>
              <a:t>할 수 있다는 접근이다</a:t>
            </a:r>
            <a:r>
              <a:rPr lang="en-US" altLang="ko-KR" noProof="0" dirty="0"/>
              <a:t>. Goal attractive </a:t>
            </a:r>
            <a:r>
              <a:rPr lang="ko-KR" altLang="en-US" noProof="0" dirty="0"/>
              <a:t>한 </a:t>
            </a:r>
            <a:r>
              <a:rPr lang="en-US" altLang="ko-KR" noProof="0" dirty="0"/>
              <a:t>elementary trajectory </a:t>
            </a:r>
            <a:r>
              <a:rPr lang="ko-KR" altLang="en-US" noProof="0" dirty="0"/>
              <a:t>와 </a:t>
            </a:r>
            <a:r>
              <a:rPr lang="en-US" altLang="ko-KR" noProof="0" dirty="0"/>
              <a:t>shape </a:t>
            </a:r>
            <a:r>
              <a:rPr lang="ko-KR" altLang="en-US" noProof="0" dirty="0"/>
              <a:t>를 표현하는 </a:t>
            </a:r>
            <a:r>
              <a:rPr lang="en-US" altLang="ko-KR" noProof="0" dirty="0"/>
              <a:t>trajectory</a:t>
            </a:r>
          </a:p>
          <a:p>
            <a:pPr rtl="0"/>
            <a:endParaRPr lang="en-US" altLang="ko-KR" noProof="0" dirty="0"/>
          </a:p>
          <a:p>
            <a:pPr rtl="0"/>
            <a:r>
              <a:rPr lang="ko-KR" altLang="en-US" noProof="0" dirty="0"/>
              <a:t>우리는 </a:t>
            </a:r>
            <a:r>
              <a:rPr lang="en-US" altLang="ko-KR" noProof="0" dirty="0"/>
              <a:t>baseline movement </a:t>
            </a:r>
            <a:r>
              <a:rPr lang="ko-KR" altLang="en-US" noProof="0" dirty="0"/>
              <a:t>가 </a:t>
            </a:r>
            <a:r>
              <a:rPr lang="en-US" altLang="ko-KR" noProof="0" dirty="0"/>
              <a:t>initial point </a:t>
            </a:r>
            <a:r>
              <a:rPr lang="ko-KR" altLang="en-US" noProof="0" dirty="0"/>
              <a:t>에서 </a:t>
            </a:r>
            <a:r>
              <a:rPr lang="en-US" altLang="ko-KR" noProof="0" dirty="0"/>
              <a:t>goal point</a:t>
            </a:r>
            <a:r>
              <a:rPr lang="ko-KR" altLang="en-US" noProof="0" dirty="0"/>
              <a:t> 로 간다는 것을 고려해서 </a:t>
            </a:r>
            <a:r>
              <a:rPr lang="en-US" altLang="ko-KR" noProof="0" dirty="0"/>
              <a:t>baseline movement </a:t>
            </a:r>
            <a:r>
              <a:rPr lang="ko-KR" altLang="en-US" noProof="0" dirty="0"/>
              <a:t>의 </a:t>
            </a:r>
            <a:r>
              <a:rPr lang="en-US" altLang="ko-KR" noProof="0" dirty="0"/>
              <a:t>shape </a:t>
            </a:r>
            <a:r>
              <a:rPr lang="ko-KR" altLang="en-US" noProof="0" dirty="0"/>
              <a:t>를 학습할 수 있게 되고</a:t>
            </a:r>
            <a:br>
              <a:rPr lang="en-US" altLang="ko-KR" noProof="0" dirty="0"/>
            </a:br>
            <a:r>
              <a:rPr lang="ko-KR" altLang="en-US" noProof="0" dirty="0"/>
              <a:t>이를 새로운 </a:t>
            </a:r>
            <a:r>
              <a:rPr lang="en-US" altLang="ko-KR" noProof="0" dirty="0"/>
              <a:t>initial point </a:t>
            </a:r>
            <a:r>
              <a:rPr lang="ko-KR" altLang="en-US" noProof="0" dirty="0"/>
              <a:t>와 </a:t>
            </a:r>
            <a:r>
              <a:rPr lang="en-US" altLang="ko-KR" noProof="0" dirty="0"/>
              <a:t>goal point </a:t>
            </a:r>
            <a:r>
              <a:rPr lang="ko-KR" altLang="en-US" noProof="0" dirty="0"/>
              <a:t>에 대해서 적용을 하면 </a:t>
            </a:r>
            <a:r>
              <a:rPr lang="en-US" altLang="ko-KR" noProof="0" dirty="0"/>
              <a:t>shape </a:t>
            </a:r>
            <a:r>
              <a:rPr lang="ko-KR" altLang="en-US" noProof="0" dirty="0"/>
              <a:t>를 유지하면서 </a:t>
            </a:r>
            <a:r>
              <a:rPr lang="en-US" altLang="ko-KR" noProof="0" dirty="0"/>
              <a:t>motion </a:t>
            </a:r>
            <a:r>
              <a:rPr lang="ko-KR" altLang="en-US" noProof="0" dirty="0"/>
              <a:t>을 생성할 수 있게 된다</a:t>
            </a:r>
            <a:r>
              <a:rPr lang="en-US" altLang="ko-KR" noProof="0" dirty="0"/>
              <a:t>.</a:t>
            </a:r>
          </a:p>
          <a:p>
            <a:pPr rtl="0"/>
            <a:r>
              <a:rPr lang="en-US" altLang="ko-KR" noProof="0" dirty="0"/>
              <a:t>DMP</a:t>
            </a:r>
            <a:r>
              <a:rPr lang="ko-KR" altLang="en-US" noProof="0" dirty="0"/>
              <a:t> 와 </a:t>
            </a:r>
            <a:r>
              <a:rPr lang="en-US" altLang="ko-KR" noProof="0" dirty="0" err="1"/>
              <a:t>ProMPs</a:t>
            </a:r>
            <a:r>
              <a:rPr lang="en-US" altLang="ko-KR" noProof="0" dirty="0"/>
              <a:t>, VMP </a:t>
            </a:r>
            <a:r>
              <a:rPr lang="ko-KR" altLang="en-US" noProof="0" dirty="0"/>
              <a:t>등 다양한 </a:t>
            </a:r>
            <a:r>
              <a:rPr lang="en-US" altLang="ko-KR" noProof="0" dirty="0"/>
              <a:t>approach </a:t>
            </a:r>
            <a:r>
              <a:rPr lang="ko-KR" altLang="en-US" noProof="0" dirty="0"/>
              <a:t>들이 존재하고 다양한 시도를 해보려고 한다</a:t>
            </a:r>
            <a:r>
              <a:rPr lang="en-US" altLang="ko-KR" noProof="0" dirty="0"/>
              <a:t>. </a:t>
            </a:r>
            <a:endParaRPr lang="ko-KR" altLang="en-US" noProof="0" dirty="0"/>
          </a:p>
        </p:txBody>
      </p:sp>
      <p:sp>
        <p:nvSpPr>
          <p:cNvPr id="4" name="슬라이드 번호 개체 틀 3"/>
          <p:cNvSpPr>
            <a:spLocks noGrp="1"/>
          </p:cNvSpPr>
          <p:nvPr>
            <p:ph type="sldNum" sz="quarter" idx="5"/>
          </p:nvPr>
        </p:nvSpPr>
        <p:spPr/>
        <p:txBody>
          <a:bodyPr rtlCol="0"/>
          <a:lstStyle/>
          <a:p>
            <a:pPr rtl="0"/>
            <a:fld id="{D4B9A9E5-4F7F-4A7D-9DE1-899232329269}" type="slidenum">
              <a:rPr lang="en-US" altLang="ko-KR" smtClean="0"/>
              <a:t>8</a:t>
            </a:fld>
            <a:endParaRPr lang="ko-KR" altLang="en-US"/>
          </a:p>
        </p:txBody>
      </p:sp>
    </p:spTree>
    <p:extLst>
      <p:ext uri="{BB962C8B-B14F-4D97-AF65-F5344CB8AC3E}">
        <p14:creationId xmlns:p14="http://schemas.microsoft.com/office/powerpoint/2010/main" val="2638326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noProof="0" dirty="0"/>
          </a:p>
        </p:txBody>
      </p:sp>
      <p:sp>
        <p:nvSpPr>
          <p:cNvPr id="4" name="슬라이드 번호 개체 틀 3"/>
          <p:cNvSpPr>
            <a:spLocks noGrp="1"/>
          </p:cNvSpPr>
          <p:nvPr>
            <p:ph type="sldNum" sz="quarter" idx="5"/>
          </p:nvPr>
        </p:nvSpPr>
        <p:spPr/>
        <p:txBody>
          <a:bodyPr/>
          <a:lstStyle/>
          <a:p>
            <a:fld id="{D4B9A9E5-4F7F-4A7D-9DE1-899232329269}" type="slidenum">
              <a:rPr lang="en-US" altLang="ko-KR" smtClean="0"/>
              <a:pPr/>
              <a:t>9</a:t>
            </a:fld>
            <a:endParaRPr lang="ko-KR" altLang="en-US">
              <a:latin typeface="+mj-ea"/>
              <a:ea typeface="+mj-ea"/>
            </a:endParaRPr>
          </a:p>
        </p:txBody>
      </p:sp>
    </p:spTree>
    <p:extLst>
      <p:ext uri="{BB962C8B-B14F-4D97-AF65-F5344CB8AC3E}">
        <p14:creationId xmlns:p14="http://schemas.microsoft.com/office/powerpoint/2010/main" val="42370203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sz="3600" cap="all" spc="150" baseline="0">
                <a:latin typeface="맑은 고딕" panose="020B0503020000020004" pitchFamily="50" charset="-127"/>
                <a:ea typeface="맑은 고딕" panose="020B0503020000020004" pitchFamily="50" charset="-127"/>
              </a:defRPr>
            </a:lvl1pPr>
          </a:lstStyle>
          <a:p>
            <a:pPr rtl="0"/>
            <a:r>
              <a:rPr lang="ko-KR" altLang="en-US" noProof="0"/>
              <a:t>클릭하여 마스터 제목 스타일 편집</a:t>
            </a:r>
          </a:p>
        </p:txBody>
      </p:sp>
      <p:sp>
        <p:nvSpPr>
          <p:cNvPr id="3" name="부제목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rtlCol="0">
            <a:normAutofit/>
          </a:bodyPr>
          <a:lstStyle>
            <a:lvl1pPr marL="0" indent="0" algn="l">
              <a:lnSpc>
                <a:spcPct val="100000"/>
              </a:lnSpc>
              <a:buNone/>
              <a:defRPr sz="1600">
                <a:latin typeface="맑은 고딕" panose="020B0503020000020004" pitchFamily="50" charset="-127"/>
                <a:ea typeface="맑은 고딕" panose="020B0503020000020004" pitchFamily="50" charset="-12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ko-KR" altLang="en-US" noProof="0"/>
              <a:t>클릭하여 마스터 부제목 스타일 편집</a:t>
            </a:r>
          </a:p>
        </p:txBody>
      </p:sp>
      <p:pic>
        <p:nvPicPr>
          <p:cNvPr id="8" name="그래픽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내용 3개">
    <p:bg>
      <p:bgPr>
        <a:solidFill>
          <a:schemeClr val="tx1"/>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bg1"/>
                </a:solidFill>
                <a:latin typeface="맑은 고딕" panose="020B0503020000020004" pitchFamily="50" charset="-127"/>
                <a:ea typeface="맑은 고딕" panose="020B0503020000020004" pitchFamily="50" charset="-127"/>
                <a:cs typeface="+mj-cs"/>
              </a:defRPr>
            </a:lvl1pPr>
          </a:lstStyle>
          <a:p>
            <a:pPr rtl="0"/>
            <a:r>
              <a:rPr lang="ko-KR" altLang="en-US" noProof="0"/>
              <a:t>클릭하여 마스터 제목 스타일 편집</a:t>
            </a:r>
          </a:p>
        </p:txBody>
      </p:sp>
      <p:pic>
        <p:nvPicPr>
          <p:cNvPr id="11" name="그래픽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그래픽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그래픽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텍스트 개체 틀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bg1"/>
                </a:solidFill>
                <a:latin typeface="맑은 고딕" panose="020B0503020000020004" pitchFamily="50" charset="-127"/>
                <a:ea typeface="맑은 고딕" panose="020B0503020000020004" pitchFamily="50" charset="-127"/>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ko-KR" noProof="0"/>
              <a:t>#</a:t>
            </a:r>
          </a:p>
        </p:txBody>
      </p:sp>
      <p:sp>
        <p:nvSpPr>
          <p:cNvPr id="23" name="텍스트 개체 틀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bg1"/>
                </a:solidFill>
                <a:latin typeface="맑은 고딕" panose="020B0503020000020004" pitchFamily="50" charset="-127"/>
                <a:ea typeface="맑은 고딕" panose="020B0503020000020004" pitchFamily="50" charset="-127"/>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ko-KR" noProof="0"/>
              <a:t>#</a:t>
            </a:r>
          </a:p>
        </p:txBody>
      </p:sp>
      <p:sp>
        <p:nvSpPr>
          <p:cNvPr id="24" name="텍스트 개체 틀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bg1"/>
                </a:solidFill>
                <a:latin typeface="맑은 고딕" panose="020B0503020000020004" pitchFamily="50" charset="-127"/>
                <a:ea typeface="맑은 고딕" panose="020B0503020000020004" pitchFamily="50" charset="-127"/>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ko-KR" noProof="0"/>
              <a:t>#</a:t>
            </a:r>
          </a:p>
        </p:txBody>
      </p:sp>
      <p:sp>
        <p:nvSpPr>
          <p:cNvPr id="4" name="내용 개체 틀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bg1"/>
                </a:solidFill>
                <a:latin typeface="맑은 고딕" panose="020B0503020000020004" pitchFamily="50" charset="-127"/>
                <a:ea typeface="맑은 고딕" panose="020B0503020000020004" pitchFamily="50" charset="-127"/>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ko-KR" altLang="en-US" noProof="0"/>
              <a:t>편집하려면 클릭하세요</a:t>
            </a:r>
            <a:r>
              <a:rPr lang="en-US" altLang="ko-KR" noProof="0"/>
              <a:t>.</a:t>
            </a:r>
          </a:p>
        </p:txBody>
      </p:sp>
      <p:sp>
        <p:nvSpPr>
          <p:cNvPr id="25" name="내용 개체 틀 3">
            <a:extLst>
              <a:ext uri="{FF2B5EF4-FFF2-40B4-BE49-F238E27FC236}">
                <a16:creationId xmlns:a16="http://schemas.microsoft.com/office/drawing/2014/main" id="{82D8880F-3EAC-45C9-91F2-19A193791A18}"/>
              </a:ext>
            </a:extLst>
          </p:cNvPr>
          <p:cNvSpPr>
            <a:spLocks noGrp="1"/>
          </p:cNvSpPr>
          <p:nvPr>
            <p:ph sz="half" idx="17" hasCustomPrompt="1"/>
          </p:nvPr>
        </p:nvSpPr>
        <p:spPr>
          <a:xfrm>
            <a:off x="1129698" y="5280763"/>
            <a:ext cx="3124093" cy="462927"/>
          </a:xfrm>
        </p:spPr>
        <p:txBody>
          <a:bodyPr rtlCol="0">
            <a:normAutofit/>
          </a:bodyPr>
          <a:lstStyle>
            <a:lvl1pPr marL="0" indent="0" algn="ctr">
              <a:lnSpc>
                <a:spcPct val="100000"/>
              </a:lnSpc>
              <a:buNone/>
              <a:defRPr sz="1400" cap="none" spc="50" baseline="0">
                <a:solidFill>
                  <a:schemeClr val="bg1"/>
                </a:solidFill>
                <a:latin typeface="맑은 고딕" panose="020B0503020000020004" pitchFamily="50" charset="-127"/>
                <a:ea typeface="맑은 고딕" panose="020B0503020000020004" pitchFamily="50" charset="-127"/>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ko-KR" altLang="en-US" noProof="0"/>
              <a:t>마스터 텍스트 스타일을 편집하려면 클릭하세요</a:t>
            </a:r>
            <a:r>
              <a:rPr lang="en-US" altLang="ko-KR" noProof="0"/>
              <a:t>.</a:t>
            </a:r>
          </a:p>
        </p:txBody>
      </p:sp>
      <p:sp>
        <p:nvSpPr>
          <p:cNvPr id="6" name="내용 개체 틀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bg1"/>
                </a:solidFill>
                <a:latin typeface="맑은 고딕" panose="020B0503020000020004" pitchFamily="50" charset="-127"/>
                <a:ea typeface="맑은 고딕" panose="020B0503020000020004" pitchFamily="50" charset="-127"/>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ko-KR" altLang="en-US" noProof="0"/>
              <a:t>편집하려면 클릭하세요</a:t>
            </a:r>
            <a:r>
              <a:rPr lang="en-US" altLang="ko-KR" noProof="0"/>
              <a:t>.</a:t>
            </a:r>
          </a:p>
        </p:txBody>
      </p:sp>
      <p:sp>
        <p:nvSpPr>
          <p:cNvPr id="26" name="내용 개체 틀 5">
            <a:extLst>
              <a:ext uri="{FF2B5EF4-FFF2-40B4-BE49-F238E27FC236}">
                <a16:creationId xmlns:a16="http://schemas.microsoft.com/office/drawing/2014/main" id="{9019518E-E850-403D-A5B5-4B53F8C4A56B}"/>
              </a:ext>
            </a:extLst>
          </p:cNvPr>
          <p:cNvSpPr>
            <a:spLocks noGrp="1"/>
          </p:cNvSpPr>
          <p:nvPr>
            <p:ph sz="quarter" idx="18" hasCustomPrompt="1"/>
          </p:nvPr>
        </p:nvSpPr>
        <p:spPr>
          <a:xfrm>
            <a:off x="4526261" y="5280763"/>
            <a:ext cx="3139479" cy="462927"/>
          </a:xfrm>
        </p:spPr>
        <p:txBody>
          <a:bodyPr rtlCol="0">
            <a:normAutofit/>
          </a:bodyPr>
          <a:lstStyle>
            <a:lvl1pPr marL="0" indent="0" algn="ctr">
              <a:lnSpc>
                <a:spcPct val="100000"/>
              </a:lnSpc>
              <a:buNone/>
              <a:defRPr sz="1400" cap="none" spc="50" baseline="0">
                <a:solidFill>
                  <a:schemeClr val="bg1"/>
                </a:solidFill>
                <a:latin typeface="맑은 고딕" panose="020B0503020000020004" pitchFamily="50" charset="-127"/>
                <a:ea typeface="맑은 고딕" panose="020B0503020000020004" pitchFamily="50" charset="-127"/>
              </a:defRPr>
            </a:lvl1pPr>
            <a:lvl2pPr marL="457200" indent="0" algn="ctr">
              <a:lnSpc>
                <a:spcPct val="100000"/>
              </a:lnSpc>
              <a:buNone/>
              <a:defRPr sz="1400" cap="none" spc="50" baseline="0">
                <a:solidFill>
                  <a:schemeClr val="bg1"/>
                </a:solidFill>
                <a:latin typeface="맑은 고딕" panose="020B0503020000020004" pitchFamily="50" charset="-127"/>
                <a:ea typeface="맑은 고딕" panose="020B0503020000020004" pitchFamily="50" charset="-127"/>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ko-KR" altLang="en-US" noProof="0"/>
              <a:t>마스터 텍스트 스타일을 편집하려면 클릭하세요</a:t>
            </a:r>
            <a:r>
              <a:rPr lang="en-US" altLang="ko-KR" noProof="0"/>
              <a:t>.</a:t>
            </a:r>
          </a:p>
          <a:p>
            <a:pPr lvl="1" rtl="0"/>
            <a:endParaRPr lang="ko-KR" altLang="en-US" noProof="0"/>
          </a:p>
        </p:txBody>
      </p:sp>
      <p:sp>
        <p:nvSpPr>
          <p:cNvPr id="22" name="내용 개체 틀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7938210" y="4824188"/>
            <a:ext cx="3124093" cy="462927"/>
          </a:xfrm>
        </p:spPr>
        <p:txBody>
          <a:bodyPr rtlCol="0">
            <a:noAutofit/>
          </a:bodyPr>
          <a:lstStyle>
            <a:lvl1pPr marL="0" indent="0" algn="ctr">
              <a:lnSpc>
                <a:spcPct val="100000"/>
              </a:lnSpc>
              <a:buNone/>
              <a:defRPr sz="2000" cap="all" spc="50" baseline="0">
                <a:solidFill>
                  <a:schemeClr val="bg1"/>
                </a:solidFill>
                <a:latin typeface="맑은 고딕" panose="020B0503020000020004" pitchFamily="50" charset="-127"/>
                <a:ea typeface="맑은 고딕" panose="020B0503020000020004" pitchFamily="50" charset="-127"/>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ko-KR" altLang="en-US" noProof="0"/>
              <a:t>편집하려면 클릭하세요</a:t>
            </a:r>
            <a:r>
              <a:rPr lang="en-US" altLang="ko-KR" noProof="0"/>
              <a:t>.</a:t>
            </a:r>
          </a:p>
        </p:txBody>
      </p:sp>
      <p:sp>
        <p:nvSpPr>
          <p:cNvPr id="27" name="내용 개체 틀 3">
            <a:extLst>
              <a:ext uri="{FF2B5EF4-FFF2-40B4-BE49-F238E27FC236}">
                <a16:creationId xmlns:a16="http://schemas.microsoft.com/office/drawing/2014/main" id="{A8058154-45E5-403E-B714-AC85774F391F}"/>
              </a:ext>
            </a:extLst>
          </p:cNvPr>
          <p:cNvSpPr>
            <a:spLocks noGrp="1"/>
          </p:cNvSpPr>
          <p:nvPr>
            <p:ph sz="half" idx="19" hasCustomPrompt="1"/>
          </p:nvPr>
        </p:nvSpPr>
        <p:spPr>
          <a:xfrm>
            <a:off x="7938210" y="5280763"/>
            <a:ext cx="3124093" cy="462927"/>
          </a:xfrm>
        </p:spPr>
        <p:txBody>
          <a:bodyPr rtlCol="0">
            <a:normAutofit/>
          </a:bodyPr>
          <a:lstStyle>
            <a:lvl1pPr marL="0" indent="0" algn="ctr">
              <a:lnSpc>
                <a:spcPct val="100000"/>
              </a:lnSpc>
              <a:buNone/>
              <a:defRPr sz="1400" cap="none" spc="50" baseline="0">
                <a:solidFill>
                  <a:schemeClr val="bg1"/>
                </a:solidFill>
                <a:latin typeface="맑은 고딕" panose="020B0503020000020004" pitchFamily="50" charset="-127"/>
                <a:ea typeface="맑은 고딕" panose="020B0503020000020004" pitchFamily="50" charset="-127"/>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ko-KR" altLang="en-US" noProof="0"/>
              <a:t>마스터 텍스트 스타일을 편집하려면 클릭하세요</a:t>
            </a:r>
            <a:r>
              <a:rPr lang="en-US" altLang="ko-KR" noProof="0"/>
              <a:t>.</a:t>
            </a:r>
          </a:p>
        </p:txBody>
      </p:sp>
      <p:sp>
        <p:nvSpPr>
          <p:cNvPr id="7" name="날짜 개체 틀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atin typeface="맑은 고딕" panose="020B0503020000020004" pitchFamily="50" charset="-127"/>
                <a:ea typeface="맑은 고딕" panose="020B0503020000020004" pitchFamily="50" charset="-127"/>
              </a:defRPr>
            </a:lvl1pPr>
          </a:lstStyle>
          <a:p>
            <a:r>
              <a:rPr lang="en-US" altLang="ko-KR" noProof="0"/>
              <a:t>20XX</a:t>
            </a:r>
            <a:r>
              <a:rPr lang="ko-KR" altLang="en-US" noProof="0"/>
              <a:t>년</a:t>
            </a:r>
            <a:endParaRPr lang="ko-KR" altLang="en-US" noProof="0">
              <a:latin typeface="맑은 고딕" panose="020B0503020000020004" pitchFamily="50" charset="-127"/>
              <a:ea typeface="맑은 고딕" panose="020B0503020000020004" pitchFamily="50" charset="-127"/>
            </a:endParaRPr>
          </a:p>
        </p:txBody>
      </p:sp>
      <p:sp>
        <p:nvSpPr>
          <p:cNvPr id="8" name="바닥글 개체 틀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atin typeface="맑은 고딕" panose="020B0503020000020004" pitchFamily="50" charset="-127"/>
                <a:ea typeface="맑은 고딕" panose="020B0503020000020004" pitchFamily="50" charset="-127"/>
              </a:defRPr>
            </a:lvl1pPr>
          </a:lstStyle>
          <a:p>
            <a:r>
              <a:rPr lang="ko-KR" altLang="en-US" noProof="0"/>
              <a:t>설명 자료</a:t>
            </a:r>
            <a:endParaRPr lang="ko-KR" altLang="en-US" noProof="0">
              <a:latin typeface="맑은 고딕" panose="020B0503020000020004" pitchFamily="50" charset="-127"/>
              <a:ea typeface="맑은 고딕" panose="020B0503020000020004" pitchFamily="50" charset="-127"/>
            </a:endParaRPr>
          </a:p>
        </p:txBody>
      </p:sp>
      <p:sp>
        <p:nvSpPr>
          <p:cNvPr id="9" name="슬라이드 번호 개체 틀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atin typeface="맑은 고딕" panose="020B0503020000020004" pitchFamily="50" charset="-127"/>
                <a:ea typeface="맑은 고딕" panose="020B0503020000020004" pitchFamily="50" charset="-127"/>
              </a:defRPr>
            </a:lvl1pPr>
          </a:lstStyle>
          <a:p>
            <a:fld id="{B5CEABB6-07DC-46E8-9B57-56EC44A396E5}" type="slidenum">
              <a:rPr lang="en-US" altLang="ko-KR" noProof="0" smtClean="0"/>
              <a:pPr/>
              <a:t>‹#›</a:t>
            </a:fld>
            <a:endParaRPr lang="ko-KR" altLang="en-US" noProof="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내용 2개">
    <p:bg>
      <p:bgPr>
        <a:solidFill>
          <a:schemeClr val="accent1"/>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solidFill>
                <a:latin typeface="맑은 고딕" panose="020B0503020000020004" pitchFamily="50" charset="-127"/>
                <a:ea typeface="맑은 고딕" panose="020B0503020000020004" pitchFamily="50" charset="-127"/>
                <a:cs typeface="+mj-cs"/>
              </a:defRPr>
            </a:lvl1pPr>
          </a:lstStyle>
          <a:p>
            <a:pPr rtl="0"/>
            <a:r>
              <a:rPr lang="ko-KR" altLang="en-US" noProof="0"/>
              <a:t>클릭하여 마스터 제목 스타일 편집</a:t>
            </a:r>
          </a:p>
        </p:txBody>
      </p:sp>
      <p:sp>
        <p:nvSpPr>
          <p:cNvPr id="3" name="텍스트 개체 틀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en-US" sz="2000" kern="1200" spc="150" baseline="0" dirty="0" smtClean="0">
                <a:solidFill>
                  <a:schemeClr val="tx1"/>
                </a:solidFill>
                <a:latin typeface="맑은 고딕" panose="020B0503020000020004" pitchFamily="50" charset="-127"/>
                <a:ea typeface="맑은 고딕" panose="020B0503020000020004" pitchFamily="50" charset="-127"/>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마스터 텍스트를 편집하려면 클릭하세요</a:t>
            </a:r>
            <a:r>
              <a:rPr lang="en-US" altLang="ko-KR" noProof="0"/>
              <a:t>.</a:t>
            </a:r>
          </a:p>
        </p:txBody>
      </p:sp>
      <p:sp>
        <p:nvSpPr>
          <p:cNvPr id="4" name="내용 개체 틀 3">
            <a:extLst>
              <a:ext uri="{FF2B5EF4-FFF2-40B4-BE49-F238E27FC236}">
                <a16:creationId xmlns:a16="http://schemas.microsoft.com/office/drawing/2014/main" id="{AC9B20CF-6B91-4562-B799-0ABDAEBC0D2A}"/>
              </a:ext>
            </a:extLst>
          </p:cNvPr>
          <p:cNvSpPr>
            <a:spLocks noGrp="1"/>
          </p:cNvSpPr>
          <p:nvPr>
            <p:ph sz="half" idx="2" hasCustomPrompt="1"/>
          </p:nvPr>
        </p:nvSpPr>
        <p:spPr>
          <a:xfrm>
            <a:off x="2933700" y="3834606"/>
            <a:ext cx="3924300" cy="1997867"/>
          </a:xfrm>
        </p:spPr>
        <p:txBody>
          <a:bodyPr rtlCol="0">
            <a:normAutofit/>
          </a:bodyPr>
          <a:lstStyle>
            <a:lvl1pPr marL="0" indent="0">
              <a:lnSpc>
                <a:spcPct val="100000"/>
              </a:lnSpc>
              <a:buNone/>
              <a:defRPr sz="1400" spc="50" baseline="0">
                <a:latin typeface="맑은 고딕" panose="020B0503020000020004" pitchFamily="50" charset="-127"/>
                <a:ea typeface="맑은 고딕" panose="020B0503020000020004" pitchFamily="50" charset="-127"/>
              </a:defRPr>
            </a:lvl1pPr>
            <a:lvl2pPr marL="457200" indent="0">
              <a:lnSpc>
                <a:spcPct val="100000"/>
              </a:lnSpc>
              <a:buNone/>
              <a:defRPr sz="1400" spc="50" baseline="0">
                <a:latin typeface="맑은 고딕" panose="020B0503020000020004" pitchFamily="50" charset="-127"/>
                <a:ea typeface="맑은 고딕" panose="020B0503020000020004" pitchFamily="50" charset="-127"/>
              </a:defRPr>
            </a:lvl2pPr>
            <a:lvl3pPr marL="914400" indent="0">
              <a:lnSpc>
                <a:spcPct val="100000"/>
              </a:lnSpc>
              <a:buNone/>
              <a:defRPr sz="1400" spc="50" baseline="0">
                <a:latin typeface="맑은 고딕" panose="020B0503020000020004" pitchFamily="50" charset="-127"/>
                <a:ea typeface="맑은 고딕" panose="020B0503020000020004" pitchFamily="50" charset="-127"/>
              </a:defRPr>
            </a:lvl3pPr>
            <a:lvl4pPr marL="1371600" indent="0">
              <a:lnSpc>
                <a:spcPct val="100000"/>
              </a:lnSpc>
              <a:buNone/>
              <a:defRPr sz="1400" spc="50" baseline="0">
                <a:latin typeface="맑은 고딕" panose="020B0503020000020004" pitchFamily="50" charset="-127"/>
                <a:ea typeface="맑은 고딕" panose="020B0503020000020004" pitchFamily="50" charset="-127"/>
              </a:defRPr>
            </a:lvl4pPr>
            <a:lvl5pPr marL="1828800" indent="0">
              <a:lnSpc>
                <a:spcPct val="100000"/>
              </a:lnSpc>
              <a:buNone/>
              <a:defRPr sz="1400" spc="50" baseline="0">
                <a:latin typeface="맑은 고딕" panose="020B0503020000020004" pitchFamily="50" charset="-127"/>
                <a:ea typeface="맑은 고딕" panose="020B0503020000020004" pitchFamily="50" charset="-127"/>
              </a:defRPr>
            </a:lvl5p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5" name="텍스트 개체 틀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en-US" sz="2000" kern="1200" spc="150" baseline="0" dirty="0" smtClean="0">
                <a:solidFill>
                  <a:schemeClr val="tx1"/>
                </a:solidFill>
                <a:latin typeface="맑은 고딕" panose="020B0503020000020004" pitchFamily="50" charset="-127"/>
                <a:ea typeface="맑은 고딕" panose="020B0503020000020004" pitchFamily="50" charset="-127"/>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ko-KR" altLang="en-US" noProof="0"/>
              <a:t>마스터 텍스트를 편집하려면 클릭하세요</a:t>
            </a:r>
            <a:r>
              <a:rPr lang="en-US" altLang="ko-KR" noProof="0"/>
              <a:t>.</a:t>
            </a:r>
          </a:p>
        </p:txBody>
      </p:sp>
      <p:sp>
        <p:nvSpPr>
          <p:cNvPr id="6" name="내용 개체 틀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7410173" y="3834606"/>
            <a:ext cx="3943627" cy="1997867"/>
          </a:xfrm>
        </p:spPr>
        <p:txBody>
          <a:bodyPr rtlCol="0">
            <a:normAutofit/>
          </a:bodyPr>
          <a:lstStyle>
            <a:lvl1pPr marL="0" indent="0">
              <a:lnSpc>
                <a:spcPct val="100000"/>
              </a:lnSpc>
              <a:buNone/>
              <a:defRPr sz="1400" spc="50" baseline="0">
                <a:latin typeface="맑은 고딕" panose="020B0503020000020004" pitchFamily="50" charset="-127"/>
                <a:ea typeface="맑은 고딕" panose="020B0503020000020004" pitchFamily="50" charset="-127"/>
              </a:defRPr>
            </a:lvl1pPr>
            <a:lvl2pPr marL="457200" indent="0">
              <a:lnSpc>
                <a:spcPct val="100000"/>
              </a:lnSpc>
              <a:buNone/>
              <a:defRPr sz="1400" spc="50" baseline="0">
                <a:latin typeface="맑은 고딕" panose="020B0503020000020004" pitchFamily="50" charset="-127"/>
                <a:ea typeface="맑은 고딕" panose="020B0503020000020004" pitchFamily="50" charset="-127"/>
              </a:defRPr>
            </a:lvl2pPr>
            <a:lvl3pPr marL="914400" indent="0">
              <a:lnSpc>
                <a:spcPct val="100000"/>
              </a:lnSpc>
              <a:buNone/>
              <a:defRPr sz="1400" spc="50" baseline="0">
                <a:latin typeface="맑은 고딕" panose="020B0503020000020004" pitchFamily="50" charset="-127"/>
                <a:ea typeface="맑은 고딕" panose="020B0503020000020004" pitchFamily="50" charset="-127"/>
              </a:defRPr>
            </a:lvl3pPr>
            <a:lvl4pPr marL="1371600" indent="0">
              <a:lnSpc>
                <a:spcPct val="100000"/>
              </a:lnSpc>
              <a:buNone/>
              <a:defRPr sz="1400" spc="50" baseline="0">
                <a:latin typeface="맑은 고딕" panose="020B0503020000020004" pitchFamily="50" charset="-127"/>
                <a:ea typeface="맑은 고딕" panose="020B0503020000020004" pitchFamily="50" charset="-127"/>
              </a:defRPr>
            </a:lvl4pPr>
            <a:lvl5pPr marL="1828800" indent="0">
              <a:lnSpc>
                <a:spcPct val="100000"/>
              </a:lnSpc>
              <a:buNone/>
              <a:defRPr sz="1400" spc="50" baseline="0">
                <a:latin typeface="맑은 고딕" panose="020B0503020000020004" pitchFamily="50" charset="-127"/>
                <a:ea typeface="맑은 고딕" panose="020B0503020000020004" pitchFamily="50" charset="-127"/>
              </a:defRPr>
            </a:lvl5p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7" name="날짜 개체 틀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atin typeface="맑은 고딕" panose="020B0503020000020004" pitchFamily="50" charset="-127"/>
                <a:ea typeface="맑은 고딕" panose="020B0503020000020004" pitchFamily="50" charset="-127"/>
              </a:defRPr>
            </a:lvl1pPr>
          </a:lstStyle>
          <a:p>
            <a:r>
              <a:rPr lang="en-US" altLang="ko-KR" noProof="0"/>
              <a:t>20XX</a:t>
            </a:r>
            <a:r>
              <a:rPr lang="ko-KR" altLang="en-US" noProof="0"/>
              <a:t>년</a:t>
            </a:r>
            <a:endParaRPr lang="ko-KR" altLang="en-US" noProof="0">
              <a:latin typeface="맑은 고딕" panose="020B0503020000020004" pitchFamily="50" charset="-127"/>
              <a:ea typeface="맑은 고딕" panose="020B0503020000020004" pitchFamily="50" charset="-127"/>
            </a:endParaRPr>
          </a:p>
        </p:txBody>
      </p:sp>
      <p:sp>
        <p:nvSpPr>
          <p:cNvPr id="8" name="바닥글 개체 틀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atin typeface="맑은 고딕" panose="020B0503020000020004" pitchFamily="50" charset="-127"/>
                <a:ea typeface="맑은 고딕" panose="020B0503020000020004" pitchFamily="50" charset="-127"/>
              </a:defRPr>
            </a:lvl1pPr>
          </a:lstStyle>
          <a:p>
            <a:r>
              <a:rPr lang="ko-KR" altLang="en-US" noProof="0"/>
              <a:t>설명 자료</a:t>
            </a:r>
            <a:endParaRPr lang="ko-KR" altLang="en-US" noProof="0">
              <a:latin typeface="맑은 고딕" panose="020B0503020000020004" pitchFamily="50" charset="-127"/>
              <a:ea typeface="맑은 고딕" panose="020B0503020000020004" pitchFamily="50" charset="-127"/>
            </a:endParaRPr>
          </a:p>
        </p:txBody>
      </p:sp>
      <p:sp>
        <p:nvSpPr>
          <p:cNvPr id="9" name="슬라이드 번호 개체 틀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atin typeface="맑은 고딕" panose="020B0503020000020004" pitchFamily="50" charset="-127"/>
                <a:ea typeface="맑은 고딕" panose="020B0503020000020004" pitchFamily="50" charset="-127"/>
              </a:defRPr>
            </a:lvl1pPr>
          </a:lstStyle>
          <a:p>
            <a:fld id="{B5CEABB6-07DC-46E8-9B57-56EC44A396E5}" type="slidenum">
              <a:rPr lang="en-US" altLang="ko-KR" noProof="0" smtClean="0"/>
              <a:pPr/>
              <a:t>‹#›</a:t>
            </a:fld>
            <a:endParaRPr lang="ko-KR" altLang="en-US" noProof="0">
              <a:latin typeface="맑은 고딕" panose="020B0503020000020004" pitchFamily="50" charset="-127"/>
              <a:ea typeface="맑은 고딕" panose="020B0503020000020004" pitchFamily="50" charset="-127"/>
            </a:endParaRPr>
          </a:p>
        </p:txBody>
      </p:sp>
      <p:pic>
        <p:nvPicPr>
          <p:cNvPr id="11" name="그래픽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내용">
    <p:spTree>
      <p:nvGrpSpPr>
        <p:cNvPr id="1" name=""/>
        <p:cNvGrpSpPr/>
        <p:nvPr/>
      </p:nvGrpSpPr>
      <p:grpSpPr>
        <a:xfrm>
          <a:off x="0" y="0"/>
          <a:ext cx="0" cy="0"/>
          <a:chOff x="0" y="0"/>
          <a:chExt cx="0" cy="0"/>
        </a:xfrm>
      </p:grpSpPr>
      <p:pic>
        <p:nvPicPr>
          <p:cNvPr id="14" name="그래픽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제목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solidFill>
                <a:latin typeface="맑은 고딕" panose="020B0503020000020004" pitchFamily="50" charset="-127"/>
                <a:ea typeface="맑은 고딕" panose="020B0503020000020004" pitchFamily="50" charset="-127"/>
                <a:cs typeface="+mj-cs"/>
              </a:defRPr>
            </a:lvl1pPr>
          </a:lstStyle>
          <a:p>
            <a:pPr rtl="0"/>
            <a:r>
              <a:rPr lang="ko-KR" altLang="en-US" noProof="0"/>
              <a:t>마스터 제목 스타일을 편집하려면 클릭하세요</a:t>
            </a:r>
            <a:r>
              <a:rPr lang="en-US" altLang="ko-KR" noProof="0"/>
              <a:t>.</a:t>
            </a:r>
          </a:p>
        </p:txBody>
      </p:sp>
      <p:sp>
        <p:nvSpPr>
          <p:cNvPr id="20" name="텍스트 개체 틀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solidFill>
                <a:latin typeface="맑은 고딕" panose="020B0503020000020004" pitchFamily="50" charset="-127"/>
                <a:ea typeface="맑은 고딕" panose="020B0503020000020004" pitchFamily="50" charset="-127"/>
                <a:cs typeface="+mj-cs"/>
              </a:defRPr>
            </a:lvl1pPr>
          </a:lstStyle>
          <a:p>
            <a:pPr lvl="0" rtl="0"/>
            <a:r>
              <a:rPr lang="ko-KR" altLang="en-US" noProof="0"/>
              <a:t>부제목을 추가하려면 클릭하세요</a:t>
            </a:r>
            <a:r>
              <a:rPr lang="en-US" altLang="ko-KR" noProof="0"/>
              <a:t>.</a:t>
            </a:r>
          </a:p>
        </p:txBody>
      </p:sp>
      <p:sp>
        <p:nvSpPr>
          <p:cNvPr id="25" name="텍스트 개체 틀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latin typeface="맑은 고딕" panose="020B0503020000020004" pitchFamily="50" charset="-127"/>
                <a:ea typeface="맑은 고딕" panose="020B0503020000020004" pitchFamily="50" charset="-127"/>
              </a:defRPr>
            </a:lvl1pPr>
          </a:lstStyle>
          <a:p>
            <a:pPr lvl="0" rtl="0"/>
            <a:r>
              <a:rPr lang="ko-KR" altLang="en-US" noProof="0"/>
              <a:t>텍스트를 추가하려면 클릭하세요</a:t>
            </a:r>
            <a:r>
              <a:rPr lang="en-US" altLang="ko-KR" noProof="0"/>
              <a:t>.</a:t>
            </a:r>
          </a:p>
        </p:txBody>
      </p:sp>
      <p:sp>
        <p:nvSpPr>
          <p:cNvPr id="26" name="텍스트 개체 틀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solidFill>
                <a:latin typeface="맑은 고딕" panose="020B0503020000020004" pitchFamily="50" charset="-127"/>
                <a:ea typeface="맑은 고딕" panose="020B0503020000020004" pitchFamily="50" charset="-127"/>
                <a:cs typeface="+mj-cs"/>
              </a:defRPr>
            </a:lvl1pPr>
          </a:lstStyle>
          <a:p>
            <a:pPr lvl="0" rtl="0"/>
            <a:r>
              <a:rPr lang="ko-KR" altLang="en-US" noProof="0"/>
              <a:t>부제목을 추가하려면 클릭하세요</a:t>
            </a:r>
            <a:r>
              <a:rPr lang="en-US" altLang="ko-KR" noProof="0"/>
              <a:t>.</a:t>
            </a:r>
          </a:p>
        </p:txBody>
      </p:sp>
      <p:sp>
        <p:nvSpPr>
          <p:cNvPr id="27" name="텍스트 개체 틀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latin typeface="맑은 고딕" panose="020B0503020000020004" pitchFamily="50" charset="-127"/>
                <a:ea typeface="맑은 고딕" panose="020B0503020000020004" pitchFamily="50" charset="-127"/>
              </a:defRPr>
            </a:lvl1pPr>
          </a:lstStyle>
          <a:p>
            <a:pPr lvl="0" rtl="0"/>
            <a:r>
              <a:rPr lang="ko-KR" altLang="en-US" noProof="0"/>
              <a:t>텍스트를 추가하려면 클릭하세요</a:t>
            </a:r>
            <a:r>
              <a:rPr lang="en-US" altLang="ko-KR" noProof="0"/>
              <a:t>.</a:t>
            </a:r>
          </a:p>
        </p:txBody>
      </p:sp>
      <p:sp>
        <p:nvSpPr>
          <p:cNvPr id="28" name="텍스트 개체 틀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solidFill>
                <a:latin typeface="맑은 고딕" panose="020B0503020000020004" pitchFamily="50" charset="-127"/>
                <a:ea typeface="맑은 고딕" panose="020B0503020000020004" pitchFamily="50" charset="-127"/>
                <a:cs typeface="+mj-cs"/>
              </a:defRPr>
            </a:lvl1pPr>
          </a:lstStyle>
          <a:p>
            <a:pPr lvl="0" rtl="0"/>
            <a:r>
              <a:rPr lang="ko-KR" altLang="en-US" noProof="0"/>
              <a:t>부제목을 추가하려면 클릭하세요</a:t>
            </a:r>
            <a:r>
              <a:rPr lang="en-US" altLang="ko-KR" noProof="0"/>
              <a:t>.</a:t>
            </a:r>
          </a:p>
        </p:txBody>
      </p:sp>
      <p:sp>
        <p:nvSpPr>
          <p:cNvPr id="29" name="텍스트 개체 틀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latin typeface="맑은 고딕" panose="020B0503020000020004" pitchFamily="50" charset="-127"/>
                <a:ea typeface="맑은 고딕" panose="020B0503020000020004" pitchFamily="50" charset="-127"/>
              </a:defRPr>
            </a:lvl1pPr>
          </a:lstStyle>
          <a:p>
            <a:pPr lvl="0" rtl="0"/>
            <a:r>
              <a:rPr lang="ko-KR" altLang="en-US" noProof="0"/>
              <a:t>텍스트를 추가하려면 클릭하세요</a:t>
            </a:r>
            <a:r>
              <a:rPr lang="en-US" altLang="ko-KR" noProof="0"/>
              <a:t>.</a:t>
            </a:r>
          </a:p>
        </p:txBody>
      </p:sp>
      <p:sp>
        <p:nvSpPr>
          <p:cNvPr id="21" name="날짜 개체 틀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atin typeface="맑은 고딕" panose="020B0503020000020004" pitchFamily="50" charset="-127"/>
                <a:ea typeface="맑은 고딕" panose="020B0503020000020004" pitchFamily="50" charset="-127"/>
              </a:defRPr>
            </a:lvl1pPr>
          </a:lstStyle>
          <a:p>
            <a:r>
              <a:rPr lang="en-US" altLang="ko-KR" noProof="0"/>
              <a:t>20XX</a:t>
            </a:r>
            <a:r>
              <a:rPr lang="ko-KR" altLang="en-US" noProof="0"/>
              <a:t>년</a:t>
            </a:r>
            <a:endParaRPr lang="ko-KR" altLang="en-US" noProof="0">
              <a:latin typeface="맑은 고딕" panose="020B0503020000020004" pitchFamily="50" charset="-127"/>
              <a:ea typeface="맑은 고딕" panose="020B0503020000020004" pitchFamily="50" charset="-127"/>
            </a:endParaRPr>
          </a:p>
        </p:txBody>
      </p:sp>
      <p:sp>
        <p:nvSpPr>
          <p:cNvPr id="22" name="바닥글 개체 틀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atin typeface="맑은 고딕" panose="020B0503020000020004" pitchFamily="50" charset="-127"/>
                <a:ea typeface="맑은 고딕" panose="020B0503020000020004" pitchFamily="50" charset="-127"/>
              </a:defRPr>
            </a:lvl1pPr>
          </a:lstStyle>
          <a:p>
            <a:r>
              <a:rPr lang="ko-KR" altLang="en-US" noProof="0"/>
              <a:t>설명 자료</a:t>
            </a:r>
            <a:endParaRPr lang="ko-KR" altLang="en-US" noProof="0">
              <a:latin typeface="맑은 고딕" panose="020B0503020000020004" pitchFamily="50" charset="-127"/>
              <a:ea typeface="맑은 고딕" panose="020B0503020000020004" pitchFamily="50" charset="-127"/>
            </a:endParaRPr>
          </a:p>
        </p:txBody>
      </p:sp>
      <p:sp>
        <p:nvSpPr>
          <p:cNvPr id="24" name="슬라이드 번호 개체 틀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atin typeface="맑은 고딕" panose="020B0503020000020004" pitchFamily="50" charset="-127"/>
                <a:ea typeface="맑은 고딕" panose="020B0503020000020004" pitchFamily="50" charset="-127"/>
              </a:defRPr>
            </a:lvl1pPr>
          </a:lstStyle>
          <a:p>
            <a:fld id="{B5CEABB6-07DC-46E8-9B57-56EC44A396E5}" type="slidenum">
              <a:rPr lang="en-US" altLang="ko-KR" noProof="0" smtClean="0"/>
              <a:pPr/>
              <a:t>‹#›</a:t>
            </a:fld>
            <a:endParaRPr lang="ko-KR" altLang="en-US" noProof="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차트">
    <p:bg>
      <p:bgPr>
        <a:solidFill>
          <a:schemeClr val="accent1"/>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l">
              <a:defRPr lang="en-US" sz="2800" kern="1200" spc="150" baseline="0" dirty="0">
                <a:solidFill>
                  <a:schemeClr val="tx1"/>
                </a:solidFill>
                <a:latin typeface="맑은 고딕" panose="020B0503020000020004" pitchFamily="50" charset="-127"/>
                <a:ea typeface="맑은 고딕" panose="020B0503020000020004" pitchFamily="50" charset="-127"/>
                <a:cs typeface="+mj-cs"/>
              </a:defRPr>
            </a:lvl1pPr>
          </a:lstStyle>
          <a:p>
            <a:pPr rtl="0"/>
            <a:r>
              <a:rPr lang="ko-KR" altLang="en-US" noProof="0"/>
              <a:t>마스터 제목 스타일을 편집하려면 클릭하세요</a:t>
            </a:r>
            <a:r>
              <a:rPr lang="en-US" altLang="ko-KR" noProof="0"/>
              <a:t>.</a:t>
            </a:r>
          </a:p>
        </p:txBody>
      </p:sp>
      <p:sp>
        <p:nvSpPr>
          <p:cNvPr id="15" name="텍스트 개체 틀 14">
            <a:extLst>
              <a:ext uri="{FF2B5EF4-FFF2-40B4-BE49-F238E27FC236}">
                <a16:creationId xmlns:a16="http://schemas.microsoft.com/office/drawing/2014/main" id="{B250D272-9B39-4C2D-B0F5-21010D11E437}"/>
              </a:ext>
            </a:extLst>
          </p:cNvPr>
          <p:cNvSpPr>
            <a:spLocks noGrp="1"/>
          </p:cNvSpPr>
          <p:nvPr>
            <p:ph type="body" sz="quarter" idx="16" hasCustomPrompt="1"/>
          </p:nvPr>
        </p:nvSpPr>
        <p:spPr>
          <a:xfrm>
            <a:off x="748749" y="1361938"/>
            <a:ext cx="6765925" cy="496888"/>
          </a:xfrm>
        </p:spPr>
        <p:txBody>
          <a:bodyPr rtlCol="0">
            <a:noAutofit/>
          </a:bodyPr>
          <a:lstStyle>
            <a:lvl1pPr marL="0" indent="0">
              <a:buNone/>
              <a:defRPr sz="1800">
                <a:latin typeface="맑은 고딕" panose="020B0503020000020004" pitchFamily="50" charset="-127"/>
                <a:ea typeface="맑은 고딕" panose="020B0503020000020004" pitchFamily="50" charset="-127"/>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rtl="0"/>
            <a:r>
              <a:rPr lang="ko-KR" altLang="en-US" noProof="0"/>
              <a:t>마스터 텍스트 스타일을 편집하려면 클릭하세요</a:t>
            </a:r>
            <a:r>
              <a:rPr lang="en-US" altLang="ko-KR" noProof="0"/>
              <a:t>.</a:t>
            </a:r>
          </a:p>
        </p:txBody>
      </p:sp>
      <p:sp>
        <p:nvSpPr>
          <p:cNvPr id="7" name="차트 개체 틀 6">
            <a:extLst>
              <a:ext uri="{FF2B5EF4-FFF2-40B4-BE49-F238E27FC236}">
                <a16:creationId xmlns:a16="http://schemas.microsoft.com/office/drawing/2014/main" id="{08AF2DB4-A973-4307-B59C-6058A138835C}"/>
              </a:ext>
            </a:extLst>
          </p:cNvPr>
          <p:cNvSpPr>
            <a:spLocks noGrp="1"/>
          </p:cNvSpPr>
          <p:nvPr>
            <p:ph type="chart" sz="quarter" idx="13" hasCustomPrompt="1"/>
          </p:nvPr>
        </p:nvSpPr>
        <p:spPr>
          <a:xfrm>
            <a:off x="838200" y="2286002"/>
            <a:ext cx="6094270" cy="3542143"/>
          </a:xfrm>
        </p:spPr>
        <p:txBody>
          <a:bodyPr rtlCol="0"/>
          <a:lstStyle>
            <a:lvl1pPr>
              <a:defRPr>
                <a:latin typeface="맑은 고딕" panose="020B0503020000020004" pitchFamily="50" charset="-127"/>
                <a:ea typeface="맑은 고딕" panose="020B0503020000020004" pitchFamily="50" charset="-127"/>
              </a:defRPr>
            </a:lvl1pPr>
          </a:lstStyle>
          <a:p>
            <a:pPr rtl="0"/>
            <a:r>
              <a:rPr lang="ko-KR" altLang="en-US" noProof="0"/>
              <a:t>차트를 추가하려면 아이콘을 클릭하세요</a:t>
            </a:r>
            <a:r>
              <a:rPr lang="en-US" altLang="ko-KR" noProof="0"/>
              <a:t>.</a:t>
            </a:r>
          </a:p>
        </p:txBody>
      </p:sp>
      <p:sp>
        <p:nvSpPr>
          <p:cNvPr id="11" name="텍스트 개체 틀 10">
            <a:extLst>
              <a:ext uri="{FF2B5EF4-FFF2-40B4-BE49-F238E27FC236}">
                <a16:creationId xmlns:a16="http://schemas.microsoft.com/office/drawing/2014/main" id="{339C283A-EC40-421C-8A0E-F9A3161C8890}"/>
              </a:ext>
            </a:extLst>
          </p:cNvPr>
          <p:cNvSpPr>
            <a:spLocks noGrp="1"/>
          </p:cNvSpPr>
          <p:nvPr>
            <p:ph type="body" sz="quarter" idx="14" hasCustomPrompt="1"/>
          </p:nvPr>
        </p:nvSpPr>
        <p:spPr>
          <a:xfrm>
            <a:off x="7858125" y="2284624"/>
            <a:ext cx="3147332" cy="306388"/>
          </a:xfrm>
        </p:spPr>
        <p:txBody>
          <a:bodyPr rtlCol="0">
            <a:noAutofit/>
          </a:bodyPr>
          <a:lstStyle>
            <a:lvl1pPr marL="0" indent="0">
              <a:buNone/>
              <a:defRPr sz="1400" cap="all" spc="150" baseline="0">
                <a:solidFill>
                  <a:schemeClr val="tx1"/>
                </a:solidFill>
                <a:latin typeface="맑은 고딕" panose="020B0503020000020004" pitchFamily="50" charset="-127"/>
                <a:ea typeface="맑은 고딕" panose="020B0503020000020004" pitchFamily="50" charset="-127"/>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rtl="0"/>
            <a:r>
              <a:rPr lang="ko-KR" altLang="en-US" noProof="0"/>
              <a:t>편집하려면 클릭하세요</a:t>
            </a:r>
            <a:r>
              <a:rPr lang="en-US" altLang="ko-KR" noProof="0"/>
              <a:t>.</a:t>
            </a:r>
          </a:p>
        </p:txBody>
      </p:sp>
      <p:sp>
        <p:nvSpPr>
          <p:cNvPr id="13" name="내용 개체 틀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rtlCol="0">
            <a:normAutofit/>
          </a:bodyPr>
          <a:lstStyle>
            <a:lvl1pPr marL="0" indent="0">
              <a:buNone/>
              <a:defRPr sz="1200">
                <a:solidFill>
                  <a:schemeClr val="tx1">
                    <a:lumMod val="65000"/>
                    <a:lumOff val="35000"/>
                  </a:schemeClr>
                </a:solidFill>
                <a:latin typeface="맑은 고딕" panose="020B0503020000020004" pitchFamily="50" charset="-127"/>
                <a:ea typeface="맑은 고딕" panose="020B0503020000020004" pitchFamily="50" charset="-127"/>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rtl="0"/>
            <a:r>
              <a:rPr lang="ko-KR" altLang="en-US" noProof="0"/>
              <a:t>내용을 추가하려면 클릭하세요</a:t>
            </a:r>
            <a:r>
              <a:rPr lang="en-US" altLang="ko-KR" noProof="0"/>
              <a:t>.</a:t>
            </a:r>
          </a:p>
        </p:txBody>
      </p:sp>
      <p:sp>
        <p:nvSpPr>
          <p:cNvPr id="3" name="날짜 개체 틀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atin typeface="맑은 고딕" panose="020B0503020000020004" pitchFamily="50" charset="-127"/>
                <a:ea typeface="맑은 고딕" panose="020B0503020000020004" pitchFamily="50" charset="-127"/>
              </a:defRPr>
            </a:lvl1pPr>
          </a:lstStyle>
          <a:p>
            <a:r>
              <a:rPr lang="en-US" altLang="ko-KR" noProof="0"/>
              <a:t>20XX</a:t>
            </a:r>
            <a:r>
              <a:rPr lang="ko-KR" altLang="en-US" noProof="0"/>
              <a:t>년</a:t>
            </a:r>
            <a:endParaRPr lang="ko-KR" altLang="en-US" noProof="0">
              <a:latin typeface="맑은 고딕" panose="020B0503020000020004" pitchFamily="50" charset="-127"/>
              <a:ea typeface="맑은 고딕" panose="020B0503020000020004" pitchFamily="50" charset="-127"/>
            </a:endParaRPr>
          </a:p>
        </p:txBody>
      </p:sp>
      <p:sp>
        <p:nvSpPr>
          <p:cNvPr id="4" name="바닥글 개체 틀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atin typeface="맑은 고딕" panose="020B0503020000020004" pitchFamily="50" charset="-127"/>
                <a:ea typeface="맑은 고딕" panose="020B0503020000020004" pitchFamily="50" charset="-127"/>
              </a:defRPr>
            </a:lvl1pPr>
          </a:lstStyle>
          <a:p>
            <a:r>
              <a:rPr lang="ko-KR" altLang="en-US" noProof="0"/>
              <a:t>설명 자료</a:t>
            </a:r>
            <a:endParaRPr lang="ko-KR" altLang="en-US" noProof="0">
              <a:latin typeface="맑은 고딕" panose="020B0503020000020004" pitchFamily="50" charset="-127"/>
              <a:ea typeface="맑은 고딕" panose="020B0503020000020004" pitchFamily="50" charset="-127"/>
            </a:endParaRPr>
          </a:p>
        </p:txBody>
      </p:sp>
      <p:sp>
        <p:nvSpPr>
          <p:cNvPr id="5" name="슬라이드 번호 개체 틀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atin typeface="맑은 고딕" panose="020B0503020000020004" pitchFamily="50" charset="-127"/>
                <a:ea typeface="맑은 고딕" panose="020B0503020000020004" pitchFamily="50" charset="-127"/>
              </a:defRPr>
            </a:lvl1pPr>
          </a:lstStyle>
          <a:p>
            <a:fld id="{B5CEABB6-07DC-46E8-9B57-56EC44A396E5}" type="slidenum">
              <a:rPr lang="en-US" altLang="ko-KR" noProof="0" smtClean="0"/>
              <a:pPr/>
              <a:t>‹#›</a:t>
            </a:fld>
            <a:endParaRPr lang="ko-KR" altLang="en-US" noProof="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타임라인 2">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2" name="제목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solidFill>
                <a:latin typeface="맑은 고딕" panose="020B0503020000020004" pitchFamily="50" charset="-127"/>
                <a:ea typeface="맑은 고딕" panose="020B0503020000020004" pitchFamily="50" charset="-127"/>
                <a:cs typeface="+mj-cs"/>
              </a:defRPr>
            </a:lvl1pPr>
          </a:lstStyle>
          <a:p>
            <a:pPr rtl="0"/>
            <a:r>
              <a:rPr lang="ko-KR" altLang="en-US" noProof="0"/>
              <a:t>마스터 제목 스타일을 편집하려면 클릭하세요</a:t>
            </a:r>
            <a:r>
              <a:rPr lang="en-US" altLang="ko-KR" noProof="0"/>
              <a:t>.</a:t>
            </a:r>
          </a:p>
        </p:txBody>
      </p:sp>
      <p:sp>
        <p:nvSpPr>
          <p:cNvPr id="6" name="텍스트 개체 틀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solidFill>
                <a:latin typeface="맑은 고딕" panose="020B0503020000020004" pitchFamily="50" charset="-127"/>
                <a:ea typeface="맑은 고딕" panose="020B0503020000020004" pitchFamily="50" charset="-127"/>
              </a:defRPr>
            </a:lvl1pPr>
          </a:lstStyle>
          <a:p>
            <a:pPr lvl="0" rtl="0"/>
            <a:r>
              <a:rPr lang="ko-KR" altLang="en-US" noProof="0"/>
              <a:t>연도</a:t>
            </a:r>
            <a:endParaRPr lang="ko-KR" altLang="en-ZA" noProof="0"/>
          </a:p>
        </p:txBody>
      </p:sp>
      <p:sp>
        <p:nvSpPr>
          <p:cNvPr id="7" name="텍스트 개체 틀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solidFill>
                <a:latin typeface="맑은 고딕" panose="020B0503020000020004" pitchFamily="50" charset="-127"/>
                <a:ea typeface="맑은 고딕" panose="020B0503020000020004" pitchFamily="50" charset="-127"/>
              </a:defRPr>
            </a:lvl1pPr>
          </a:lstStyle>
          <a:p>
            <a:pPr lvl="0" rtl="0"/>
            <a:r>
              <a:rPr lang="en-US" altLang="ko-KR" noProof="0"/>
              <a:t>MM</a:t>
            </a:r>
            <a:endParaRPr lang="ko-KR" altLang="en-ZA" noProof="0"/>
          </a:p>
        </p:txBody>
      </p:sp>
      <p:sp>
        <p:nvSpPr>
          <p:cNvPr id="8" name="텍스트 개체 틀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solidFill>
                <a:latin typeface="맑은 고딕" panose="020B0503020000020004" pitchFamily="50" charset="-127"/>
                <a:ea typeface="맑은 고딕" panose="020B0503020000020004" pitchFamily="50" charset="-127"/>
              </a:defRPr>
            </a:lvl1pPr>
          </a:lstStyle>
          <a:p>
            <a:pPr lvl="0" rtl="0"/>
            <a:r>
              <a:rPr lang="en-US" altLang="ko-KR" noProof="0"/>
              <a:t>MM</a:t>
            </a:r>
            <a:endParaRPr lang="ko-KR" altLang="en-ZA" noProof="0"/>
          </a:p>
        </p:txBody>
      </p:sp>
      <p:sp>
        <p:nvSpPr>
          <p:cNvPr id="9" name="텍스트 개체 틀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solidFill>
                <a:latin typeface="맑은 고딕" panose="020B0503020000020004" pitchFamily="50" charset="-127"/>
                <a:ea typeface="맑은 고딕" panose="020B0503020000020004" pitchFamily="50" charset="-127"/>
              </a:defRPr>
            </a:lvl1pPr>
          </a:lstStyle>
          <a:p>
            <a:pPr lvl="0" rtl="0"/>
            <a:r>
              <a:rPr lang="en-US" altLang="ko-KR" noProof="0"/>
              <a:t>MM</a:t>
            </a:r>
            <a:endParaRPr lang="ko-KR" altLang="en-ZA" noProof="0"/>
          </a:p>
        </p:txBody>
      </p:sp>
      <p:sp>
        <p:nvSpPr>
          <p:cNvPr id="10" name="텍스트 개체 틀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solidFill>
                <a:latin typeface="맑은 고딕" panose="020B0503020000020004" pitchFamily="50" charset="-127"/>
                <a:ea typeface="맑은 고딕" panose="020B0503020000020004" pitchFamily="50" charset="-127"/>
              </a:defRPr>
            </a:lvl1pPr>
          </a:lstStyle>
          <a:p>
            <a:pPr lvl="0" rtl="0"/>
            <a:r>
              <a:rPr lang="en-US" altLang="ko-KR" noProof="0"/>
              <a:t>MM</a:t>
            </a:r>
            <a:endParaRPr lang="ko-KR" altLang="en-ZA" noProof="0"/>
          </a:p>
        </p:txBody>
      </p:sp>
      <p:sp>
        <p:nvSpPr>
          <p:cNvPr id="12" name="텍스트 개체 틀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solidFill>
                <a:latin typeface="맑은 고딕" panose="020B0503020000020004" pitchFamily="50" charset="-127"/>
                <a:ea typeface="맑은 고딕" panose="020B0503020000020004" pitchFamily="50" charset="-127"/>
              </a:defRPr>
            </a:lvl1pPr>
          </a:lstStyle>
          <a:p>
            <a:pPr lvl="0" rtl="0"/>
            <a:r>
              <a:rPr lang="en-US" altLang="ko-KR" noProof="0"/>
              <a:t>MM</a:t>
            </a:r>
            <a:endParaRPr lang="ko-KR" altLang="en-ZA" noProof="0"/>
          </a:p>
        </p:txBody>
      </p:sp>
      <p:sp>
        <p:nvSpPr>
          <p:cNvPr id="13" name="텍스트 개체 틀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solidFill>
                <a:latin typeface="맑은 고딕" panose="020B0503020000020004" pitchFamily="50" charset="-127"/>
                <a:ea typeface="맑은 고딕" panose="020B0503020000020004" pitchFamily="50" charset="-127"/>
              </a:defRPr>
            </a:lvl1pPr>
          </a:lstStyle>
          <a:p>
            <a:pPr lvl="0" rtl="0"/>
            <a:r>
              <a:rPr lang="en-US" altLang="ko-KR" noProof="0"/>
              <a:t>MM</a:t>
            </a:r>
            <a:endParaRPr lang="ko-KR" altLang="en-ZA" noProof="0"/>
          </a:p>
        </p:txBody>
      </p:sp>
      <p:sp>
        <p:nvSpPr>
          <p:cNvPr id="14" name="텍스트 개체 틀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solidFill>
                <a:latin typeface="맑은 고딕" panose="020B0503020000020004" pitchFamily="50" charset="-127"/>
                <a:ea typeface="맑은 고딕" panose="020B0503020000020004" pitchFamily="50" charset="-127"/>
              </a:defRPr>
            </a:lvl1pPr>
          </a:lstStyle>
          <a:p>
            <a:pPr lvl="0" rtl="0"/>
            <a:r>
              <a:rPr lang="en-US" altLang="ko-KR" noProof="0"/>
              <a:t>MM</a:t>
            </a:r>
            <a:endParaRPr lang="ko-KR" altLang="en-ZA" noProof="0"/>
          </a:p>
        </p:txBody>
      </p:sp>
      <p:sp>
        <p:nvSpPr>
          <p:cNvPr id="16" name="텍스트 개체 틀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solidFill>
                <a:latin typeface="맑은 고딕" panose="020B0503020000020004" pitchFamily="50" charset="-127"/>
                <a:ea typeface="맑은 고딕" panose="020B0503020000020004" pitchFamily="50" charset="-127"/>
              </a:defRPr>
            </a:lvl1pPr>
          </a:lstStyle>
          <a:p>
            <a:pPr lvl="0" rtl="0"/>
            <a:r>
              <a:rPr lang="en-US" altLang="ko-KR" noProof="0"/>
              <a:t>MM</a:t>
            </a:r>
            <a:endParaRPr lang="ko-KR" altLang="en-ZA" noProof="0"/>
          </a:p>
        </p:txBody>
      </p:sp>
      <p:sp>
        <p:nvSpPr>
          <p:cNvPr id="17" name="텍스트 개체 틀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solidFill>
                <a:latin typeface="맑은 고딕" panose="020B0503020000020004" pitchFamily="50" charset="-127"/>
                <a:ea typeface="맑은 고딕" panose="020B0503020000020004" pitchFamily="50" charset="-127"/>
              </a:defRPr>
            </a:lvl1pPr>
          </a:lstStyle>
          <a:p>
            <a:pPr lvl="0" rtl="0"/>
            <a:r>
              <a:rPr lang="en-US" altLang="ko-KR" noProof="0"/>
              <a:t>MM</a:t>
            </a:r>
            <a:endParaRPr lang="ko-KR" altLang="en-ZA" noProof="0"/>
          </a:p>
        </p:txBody>
      </p:sp>
      <p:sp>
        <p:nvSpPr>
          <p:cNvPr id="15" name="텍스트 개체 틀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solidFill>
                <a:latin typeface="맑은 고딕" panose="020B0503020000020004" pitchFamily="50" charset="-127"/>
                <a:ea typeface="맑은 고딕" panose="020B0503020000020004" pitchFamily="50" charset="-127"/>
              </a:defRPr>
            </a:lvl1pPr>
          </a:lstStyle>
          <a:p>
            <a:pPr lvl="0" rtl="0"/>
            <a:r>
              <a:rPr lang="en-US" altLang="ko-KR" noProof="0"/>
              <a:t>MM</a:t>
            </a:r>
            <a:endParaRPr lang="ko-KR" altLang="en-ZA" noProof="0"/>
          </a:p>
        </p:txBody>
      </p:sp>
      <p:sp>
        <p:nvSpPr>
          <p:cNvPr id="18" name="텍스트 개체 틀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solidFill>
                <a:latin typeface="맑은 고딕" panose="020B0503020000020004" pitchFamily="50" charset="-127"/>
                <a:ea typeface="맑은 고딕" panose="020B0503020000020004" pitchFamily="50" charset="-127"/>
              </a:defRPr>
            </a:lvl1pPr>
          </a:lstStyle>
          <a:p>
            <a:pPr lvl="0" rtl="0"/>
            <a:r>
              <a:rPr lang="en-US" altLang="ko-KR" noProof="0"/>
              <a:t>MM</a:t>
            </a:r>
            <a:endParaRPr lang="ko-KR" altLang="en-ZA" noProof="0"/>
          </a:p>
        </p:txBody>
      </p:sp>
      <p:sp>
        <p:nvSpPr>
          <p:cNvPr id="19" name="텍스트 개체 틀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solidFill>
                <a:latin typeface="맑은 고딕" panose="020B0503020000020004" pitchFamily="50" charset="-127"/>
                <a:ea typeface="맑은 고딕" panose="020B0503020000020004" pitchFamily="50" charset="-127"/>
              </a:defRPr>
            </a:lvl1pPr>
          </a:lstStyle>
          <a:p>
            <a:pPr lvl="0" rtl="0"/>
            <a:r>
              <a:rPr lang="en-US" altLang="ko-KR" noProof="0"/>
              <a:t>MM</a:t>
            </a:r>
            <a:endParaRPr lang="ko-KR" altLang="en-ZA" noProof="0"/>
          </a:p>
        </p:txBody>
      </p:sp>
      <p:sp>
        <p:nvSpPr>
          <p:cNvPr id="11" name="텍스트 개체 틀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solidFill>
                <a:latin typeface="맑은 고딕" panose="020B0503020000020004" pitchFamily="50" charset="-127"/>
                <a:ea typeface="맑은 고딕" panose="020B0503020000020004" pitchFamily="50" charset="-127"/>
              </a:defRPr>
            </a:lvl1pPr>
          </a:lstStyle>
          <a:p>
            <a:pPr lvl="0" rtl="0"/>
            <a:r>
              <a:rPr lang="ko-KR" altLang="en-US" noProof="0"/>
              <a:t>연도</a:t>
            </a:r>
            <a:endParaRPr lang="ko-KR" altLang="en-ZA" noProof="0"/>
          </a:p>
        </p:txBody>
      </p:sp>
      <p:sp>
        <p:nvSpPr>
          <p:cNvPr id="20" name="텍스트 개체 틀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solidFill>
                <a:latin typeface="맑은 고딕" panose="020B0503020000020004" pitchFamily="50" charset="-127"/>
                <a:ea typeface="맑은 고딕" panose="020B0503020000020004" pitchFamily="50" charset="-127"/>
              </a:defRPr>
            </a:lvl1pPr>
          </a:lstStyle>
          <a:p>
            <a:pPr lvl="0" rtl="0"/>
            <a:r>
              <a:rPr lang="en-US" altLang="ko-KR" noProof="0"/>
              <a:t>MM</a:t>
            </a:r>
            <a:endParaRPr lang="ko-KR" altLang="en-ZA" noProof="0"/>
          </a:p>
        </p:txBody>
      </p:sp>
      <p:sp>
        <p:nvSpPr>
          <p:cNvPr id="21" name="텍스트 개체 틀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solidFill>
                <a:latin typeface="맑은 고딕" panose="020B0503020000020004" pitchFamily="50" charset="-127"/>
                <a:ea typeface="맑은 고딕" panose="020B0503020000020004" pitchFamily="50" charset="-127"/>
              </a:defRPr>
            </a:lvl1pPr>
          </a:lstStyle>
          <a:p>
            <a:pPr lvl="0" rtl="0"/>
            <a:r>
              <a:rPr lang="en-US" altLang="ko-KR" noProof="0"/>
              <a:t>MM</a:t>
            </a:r>
            <a:endParaRPr lang="ko-KR" altLang="en-ZA" noProof="0"/>
          </a:p>
        </p:txBody>
      </p:sp>
      <p:sp>
        <p:nvSpPr>
          <p:cNvPr id="22" name="텍스트 개체 틀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solidFill>
                <a:latin typeface="맑은 고딕" panose="020B0503020000020004" pitchFamily="50" charset="-127"/>
                <a:ea typeface="맑은 고딕" panose="020B0503020000020004" pitchFamily="50" charset="-127"/>
              </a:defRPr>
            </a:lvl1pPr>
          </a:lstStyle>
          <a:p>
            <a:pPr lvl="0" rtl="0"/>
            <a:r>
              <a:rPr lang="en-US" altLang="ko-KR" noProof="0"/>
              <a:t>MM</a:t>
            </a:r>
            <a:endParaRPr lang="ko-KR" altLang="en-ZA" noProof="0"/>
          </a:p>
        </p:txBody>
      </p:sp>
      <p:sp>
        <p:nvSpPr>
          <p:cNvPr id="23" name="텍스트 개체 틀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solidFill>
                <a:latin typeface="맑은 고딕" panose="020B0503020000020004" pitchFamily="50" charset="-127"/>
                <a:ea typeface="맑은 고딕" panose="020B0503020000020004" pitchFamily="50" charset="-127"/>
              </a:defRPr>
            </a:lvl1pPr>
          </a:lstStyle>
          <a:p>
            <a:pPr lvl="0" rtl="0"/>
            <a:r>
              <a:rPr lang="en-US" altLang="ko-KR" noProof="0"/>
              <a:t>MM</a:t>
            </a:r>
            <a:endParaRPr lang="ko-KR" altLang="en-ZA" noProof="0"/>
          </a:p>
        </p:txBody>
      </p:sp>
      <p:sp>
        <p:nvSpPr>
          <p:cNvPr id="24" name="텍스트 개체 틀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solidFill>
                <a:latin typeface="맑은 고딕" panose="020B0503020000020004" pitchFamily="50" charset="-127"/>
                <a:ea typeface="맑은 고딕" panose="020B0503020000020004" pitchFamily="50" charset="-127"/>
              </a:defRPr>
            </a:lvl1pPr>
          </a:lstStyle>
          <a:p>
            <a:pPr lvl="0" rtl="0"/>
            <a:r>
              <a:rPr lang="en-US" altLang="ko-KR" noProof="0"/>
              <a:t>MM</a:t>
            </a:r>
            <a:endParaRPr lang="ko-KR" altLang="en-ZA" noProof="0"/>
          </a:p>
        </p:txBody>
      </p:sp>
      <p:sp>
        <p:nvSpPr>
          <p:cNvPr id="25" name="텍스트 개체 틀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solidFill>
                <a:latin typeface="맑은 고딕" panose="020B0503020000020004" pitchFamily="50" charset="-127"/>
                <a:ea typeface="맑은 고딕" panose="020B0503020000020004" pitchFamily="50" charset="-127"/>
              </a:defRPr>
            </a:lvl1pPr>
          </a:lstStyle>
          <a:p>
            <a:pPr lvl="0" rtl="0"/>
            <a:r>
              <a:rPr lang="en-US" altLang="ko-KR" noProof="0"/>
              <a:t>MM</a:t>
            </a:r>
            <a:endParaRPr lang="ko-KR" altLang="en-ZA" noProof="0"/>
          </a:p>
        </p:txBody>
      </p:sp>
      <p:sp>
        <p:nvSpPr>
          <p:cNvPr id="26" name="텍스트 개체 틀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solidFill>
                <a:latin typeface="맑은 고딕" panose="020B0503020000020004" pitchFamily="50" charset="-127"/>
                <a:ea typeface="맑은 고딕" panose="020B0503020000020004" pitchFamily="50" charset="-127"/>
              </a:defRPr>
            </a:lvl1pPr>
          </a:lstStyle>
          <a:p>
            <a:pPr lvl="0" rtl="0"/>
            <a:r>
              <a:rPr lang="en-US" altLang="ko-KR" noProof="0"/>
              <a:t>MM</a:t>
            </a:r>
            <a:endParaRPr lang="ko-KR" altLang="en-ZA" noProof="0"/>
          </a:p>
        </p:txBody>
      </p:sp>
      <p:sp>
        <p:nvSpPr>
          <p:cNvPr id="28" name="텍스트 개체 틀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solidFill>
                <a:latin typeface="맑은 고딕" panose="020B0503020000020004" pitchFamily="50" charset="-127"/>
                <a:ea typeface="맑은 고딕" panose="020B0503020000020004" pitchFamily="50" charset="-127"/>
              </a:defRPr>
            </a:lvl1pPr>
          </a:lstStyle>
          <a:p>
            <a:pPr lvl="0" rtl="0"/>
            <a:r>
              <a:rPr lang="en-US" altLang="ko-KR" noProof="0"/>
              <a:t>MM</a:t>
            </a:r>
            <a:endParaRPr lang="ko-KR" altLang="en-ZA" noProof="0"/>
          </a:p>
        </p:txBody>
      </p:sp>
      <p:sp>
        <p:nvSpPr>
          <p:cNvPr id="29" name="텍스트 개체 틀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solidFill>
                <a:latin typeface="맑은 고딕" panose="020B0503020000020004" pitchFamily="50" charset="-127"/>
                <a:ea typeface="맑은 고딕" panose="020B0503020000020004" pitchFamily="50" charset="-127"/>
              </a:defRPr>
            </a:lvl1pPr>
          </a:lstStyle>
          <a:p>
            <a:pPr lvl="0" rtl="0"/>
            <a:r>
              <a:rPr lang="en-US" altLang="ko-KR" noProof="0"/>
              <a:t>MM</a:t>
            </a:r>
            <a:endParaRPr lang="ko-KR" altLang="en-ZA" noProof="0"/>
          </a:p>
        </p:txBody>
      </p:sp>
      <p:sp>
        <p:nvSpPr>
          <p:cNvPr id="27" name="텍스트 개체 틀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solidFill>
                <a:latin typeface="맑은 고딕" panose="020B0503020000020004" pitchFamily="50" charset="-127"/>
                <a:ea typeface="맑은 고딕" panose="020B0503020000020004" pitchFamily="50" charset="-127"/>
              </a:defRPr>
            </a:lvl1pPr>
          </a:lstStyle>
          <a:p>
            <a:pPr lvl="0" rtl="0"/>
            <a:r>
              <a:rPr lang="en-US" altLang="ko-KR" noProof="0"/>
              <a:t>MM</a:t>
            </a:r>
            <a:endParaRPr lang="ko-KR" altLang="en-ZA" noProof="0"/>
          </a:p>
        </p:txBody>
      </p:sp>
      <p:sp>
        <p:nvSpPr>
          <p:cNvPr id="30" name="텍스트 개체 틀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solidFill>
                <a:latin typeface="맑은 고딕" panose="020B0503020000020004" pitchFamily="50" charset="-127"/>
                <a:ea typeface="맑은 고딕" panose="020B0503020000020004" pitchFamily="50" charset="-127"/>
              </a:defRPr>
            </a:lvl1pPr>
          </a:lstStyle>
          <a:p>
            <a:pPr lvl="0" rtl="0"/>
            <a:r>
              <a:rPr lang="en-US" altLang="ko-KR" noProof="0"/>
              <a:t>MM</a:t>
            </a:r>
            <a:endParaRPr lang="ko-KR" altLang="en-ZA" noProof="0"/>
          </a:p>
        </p:txBody>
      </p:sp>
      <p:sp>
        <p:nvSpPr>
          <p:cNvPr id="31" name="텍스트 개체 틀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solidFill>
                <a:latin typeface="맑은 고딕" panose="020B0503020000020004" pitchFamily="50" charset="-127"/>
                <a:ea typeface="맑은 고딕" panose="020B0503020000020004" pitchFamily="50" charset="-127"/>
              </a:defRPr>
            </a:lvl1pPr>
          </a:lstStyle>
          <a:p>
            <a:pPr lvl="0" rtl="0"/>
            <a:r>
              <a:rPr lang="en-US" altLang="ko-KR" noProof="0"/>
              <a:t>MM</a:t>
            </a:r>
            <a:endParaRPr lang="ko-KR" altLang="en-ZA" noProof="0"/>
          </a:p>
        </p:txBody>
      </p:sp>
      <p:sp>
        <p:nvSpPr>
          <p:cNvPr id="32" name="직사각형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ZA" noProof="0">
              <a:solidFill>
                <a:schemeClr val="tx1">
                  <a:lumMod val="75000"/>
                  <a:lumOff val="25000"/>
                </a:schemeClr>
              </a:solidFill>
              <a:latin typeface="맑은 고딕" panose="020B0503020000020004" pitchFamily="50" charset="-127"/>
              <a:ea typeface="맑은 고딕" panose="020B0503020000020004" pitchFamily="50" charset="-127"/>
            </a:endParaRPr>
          </a:p>
        </p:txBody>
      </p:sp>
      <p:sp>
        <p:nvSpPr>
          <p:cNvPr id="36" name="날짜 개체 틀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atin typeface="맑은 고딕" panose="020B0503020000020004" pitchFamily="50" charset="-127"/>
                <a:ea typeface="맑은 고딕" panose="020B0503020000020004" pitchFamily="50" charset="-127"/>
              </a:defRPr>
            </a:lvl1pPr>
          </a:lstStyle>
          <a:p>
            <a:r>
              <a:rPr lang="en-US" altLang="ko-KR" noProof="0"/>
              <a:t>20XX</a:t>
            </a:r>
            <a:r>
              <a:rPr lang="ko-KR" altLang="en-US" noProof="0"/>
              <a:t>년</a:t>
            </a:r>
            <a:endParaRPr lang="ko-KR" altLang="en-US" noProof="0">
              <a:latin typeface="맑은 고딕" panose="020B0503020000020004" pitchFamily="50" charset="-127"/>
              <a:ea typeface="맑은 고딕" panose="020B0503020000020004" pitchFamily="50" charset="-127"/>
            </a:endParaRPr>
          </a:p>
        </p:txBody>
      </p:sp>
      <p:sp>
        <p:nvSpPr>
          <p:cNvPr id="37" name="바닥글 개체 틀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atin typeface="맑은 고딕" panose="020B0503020000020004" pitchFamily="50" charset="-127"/>
                <a:ea typeface="맑은 고딕" panose="020B0503020000020004" pitchFamily="50" charset="-127"/>
              </a:defRPr>
            </a:lvl1pPr>
          </a:lstStyle>
          <a:p>
            <a:r>
              <a:rPr lang="ko-KR" altLang="en-US" noProof="0"/>
              <a:t>설명 자료</a:t>
            </a:r>
            <a:endParaRPr lang="ko-KR" altLang="en-US" noProof="0">
              <a:latin typeface="맑은 고딕" panose="020B0503020000020004" pitchFamily="50" charset="-127"/>
              <a:ea typeface="맑은 고딕" panose="020B0503020000020004" pitchFamily="50" charset="-127"/>
            </a:endParaRPr>
          </a:p>
        </p:txBody>
      </p:sp>
      <p:sp>
        <p:nvSpPr>
          <p:cNvPr id="38" name="슬라이드 번호 개체 틀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atin typeface="맑은 고딕" panose="020B0503020000020004" pitchFamily="50" charset="-127"/>
                <a:ea typeface="맑은 고딕" panose="020B0503020000020004" pitchFamily="50" charset="-127"/>
              </a:defRPr>
            </a:lvl1pPr>
          </a:lstStyle>
          <a:p>
            <a:fld id="{B5CEABB6-07DC-46E8-9B57-56EC44A396E5}" type="slidenum">
              <a:rPr lang="en-US" altLang="ko-KR" noProof="0" smtClean="0"/>
              <a:pPr/>
              <a:t>‹#›</a:t>
            </a:fld>
            <a:endParaRPr lang="ko-KR" altLang="en-US" noProof="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Art">
    <p:bg>
      <p:bgRef idx="1001">
        <a:schemeClr val="bg1"/>
      </p:bgRef>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solidFill>
                <a:latin typeface="맑은 고딕" panose="020B0503020000020004" pitchFamily="50" charset="-127"/>
                <a:ea typeface="맑은 고딕" panose="020B0503020000020004" pitchFamily="50" charset="-127"/>
                <a:cs typeface="+mj-cs"/>
              </a:defRPr>
            </a:lvl1pPr>
          </a:lstStyle>
          <a:p>
            <a:pPr rtl="0"/>
            <a:r>
              <a:rPr lang="ko-KR" altLang="en-US" noProof="0"/>
              <a:t>마스터 제목 스타일을 편집하려면 클릭하세요</a:t>
            </a:r>
            <a:r>
              <a:rPr lang="en-US" altLang="ko-KR" noProof="0"/>
              <a:t>.</a:t>
            </a:r>
            <a:endParaRPr lang="ko-KR" altLang="en-US" noProof="0"/>
          </a:p>
        </p:txBody>
      </p:sp>
      <p:sp>
        <p:nvSpPr>
          <p:cNvPr id="7" name="SmartArt 개체 틀 6">
            <a:extLst>
              <a:ext uri="{FF2B5EF4-FFF2-40B4-BE49-F238E27FC236}">
                <a16:creationId xmlns:a16="http://schemas.microsoft.com/office/drawing/2014/main" id="{156CA116-0F6E-4EE9-B34F-03BA07161A7A}"/>
              </a:ext>
            </a:extLst>
          </p:cNvPr>
          <p:cNvSpPr>
            <a:spLocks noGrp="1"/>
          </p:cNvSpPr>
          <p:nvPr>
            <p:ph type="dgm" sz="quarter" idx="15" hasCustomPrompt="1"/>
          </p:nvPr>
        </p:nvSpPr>
        <p:spPr>
          <a:xfrm>
            <a:off x="838200" y="2139084"/>
            <a:ext cx="10515600" cy="3695338"/>
          </a:xfrm>
        </p:spPr>
        <p:txBody>
          <a:bodyPr rtlCol="0"/>
          <a:lstStyle>
            <a:lvl1pPr>
              <a:defRPr>
                <a:latin typeface="맑은 고딕" panose="020B0503020000020004" pitchFamily="50" charset="-127"/>
                <a:ea typeface="맑은 고딕" panose="020B0503020000020004" pitchFamily="50" charset="-127"/>
              </a:defRPr>
            </a:lvl1pPr>
          </a:lstStyle>
          <a:p>
            <a:pPr rtl="0"/>
            <a:r>
              <a:rPr lang="en-US" altLang="ko-KR" noProof="0"/>
              <a:t>SmartArt </a:t>
            </a:r>
            <a:r>
              <a:rPr lang="ko-KR" altLang="en-US" noProof="0"/>
              <a:t>그래픽을 추가하려면 아이콘을 클릭하세요</a:t>
            </a:r>
            <a:r>
              <a:rPr lang="en-US" altLang="ko-KR" noProof="0"/>
              <a:t>.</a:t>
            </a:r>
            <a:endParaRPr lang="ko-KR" altLang="en-US" noProof="0"/>
          </a:p>
        </p:txBody>
      </p:sp>
      <p:sp>
        <p:nvSpPr>
          <p:cNvPr id="3" name="날짜 개체 틀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atin typeface="맑은 고딕" panose="020B0503020000020004" pitchFamily="50" charset="-127"/>
                <a:ea typeface="맑은 고딕" panose="020B0503020000020004" pitchFamily="50" charset="-127"/>
              </a:defRPr>
            </a:lvl1pPr>
          </a:lstStyle>
          <a:p>
            <a:r>
              <a:rPr lang="en-US" altLang="ko-KR" noProof="0"/>
              <a:t>20XX</a:t>
            </a:r>
            <a:r>
              <a:rPr lang="ko-KR" altLang="en-US" noProof="0"/>
              <a:t>년</a:t>
            </a:r>
            <a:endParaRPr lang="ko-KR" altLang="en-US" noProof="0">
              <a:latin typeface="맑은 고딕" panose="020B0503020000020004" pitchFamily="50" charset="-127"/>
              <a:ea typeface="맑은 고딕" panose="020B0503020000020004" pitchFamily="50" charset="-127"/>
            </a:endParaRPr>
          </a:p>
        </p:txBody>
      </p:sp>
      <p:sp>
        <p:nvSpPr>
          <p:cNvPr id="4" name="바닥글 개체 틀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atin typeface="맑은 고딕" panose="020B0503020000020004" pitchFamily="50" charset="-127"/>
                <a:ea typeface="맑은 고딕" panose="020B0503020000020004" pitchFamily="50" charset="-127"/>
              </a:defRPr>
            </a:lvl1pPr>
          </a:lstStyle>
          <a:p>
            <a:r>
              <a:rPr lang="ko-KR" altLang="en-US" noProof="0"/>
              <a:t>설명 자료</a:t>
            </a:r>
            <a:endParaRPr lang="ko-KR" altLang="en-US" noProof="0">
              <a:latin typeface="맑은 고딕" panose="020B0503020000020004" pitchFamily="50" charset="-127"/>
              <a:ea typeface="맑은 고딕" panose="020B0503020000020004" pitchFamily="50" charset="-127"/>
            </a:endParaRPr>
          </a:p>
        </p:txBody>
      </p:sp>
      <p:cxnSp>
        <p:nvCxnSpPr>
          <p:cNvPr id="10" name="직선 연결선(S)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직선 연결선(S)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슬라이드 번호 개체 틀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atin typeface="맑은 고딕" panose="020B0503020000020004" pitchFamily="50" charset="-127"/>
                <a:ea typeface="맑은 고딕" panose="020B0503020000020004" pitchFamily="50" charset="-127"/>
              </a:defRPr>
            </a:lvl1pPr>
          </a:lstStyle>
          <a:p>
            <a:fld id="{B5CEABB6-07DC-46E8-9B57-56EC44A396E5}" type="slidenum">
              <a:rPr lang="en-US" altLang="ko-KR" noProof="0" smtClean="0"/>
              <a:pPr/>
              <a:t>‹#›</a:t>
            </a:fld>
            <a:endParaRPr lang="ko-KR" altLang="en-US" noProof="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팀 슬라이드 4명">
    <p:bg>
      <p:bgRef idx="1001">
        <a:schemeClr val="bg1"/>
      </p:bgRef>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맑은 고딕" panose="020B0503020000020004" pitchFamily="50" charset="-127"/>
                <a:ea typeface="맑은 고딕" panose="020B0503020000020004" pitchFamily="50" charset="-127"/>
                <a:cs typeface="+mj-cs"/>
              </a:defRPr>
            </a:lvl1pPr>
          </a:lstStyle>
          <a:p>
            <a:pPr rtl="0"/>
            <a:r>
              <a:rPr lang="ko-KR" altLang="en-US" noProof="0"/>
              <a:t>마스터 제목 스타일을 편집하려면 클릭하세요</a:t>
            </a:r>
            <a:r>
              <a:rPr lang="en-US" altLang="ko-KR" noProof="0"/>
              <a:t>.</a:t>
            </a:r>
          </a:p>
        </p:txBody>
      </p:sp>
      <p:sp>
        <p:nvSpPr>
          <p:cNvPr id="11" name="그림 개체 틀 10">
            <a:extLst>
              <a:ext uri="{FF2B5EF4-FFF2-40B4-BE49-F238E27FC236}">
                <a16:creationId xmlns:a16="http://schemas.microsoft.com/office/drawing/2014/main" id="{B0BDE76A-30A6-4268-9656-28A484C3DCC9}"/>
              </a:ext>
            </a:extLst>
          </p:cNvPr>
          <p:cNvSpPr>
            <a:spLocks noGrp="1"/>
          </p:cNvSpPr>
          <p:nvPr>
            <p:ph type="pic" sz="quarter" idx="14" hasCustomPrompt="1"/>
          </p:nvPr>
        </p:nvSpPr>
        <p:spPr>
          <a:xfrm>
            <a:off x="1487181" y="2886074"/>
            <a:ext cx="1845511" cy="1845511"/>
          </a:xfrm>
          <a:solidFill>
            <a:schemeClr val="bg1">
              <a:lumMod val="95000"/>
            </a:schemeClr>
          </a:solidFill>
        </p:spPr>
        <p:txBody>
          <a:bodyPr rtlCol="0"/>
          <a:lstStyle>
            <a:lvl1pPr>
              <a:defRPr>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p>
        </p:txBody>
      </p:sp>
      <p:sp>
        <p:nvSpPr>
          <p:cNvPr id="3" name="텍스트 개체 틀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rtlCol="0" anchor="ctr">
            <a:noAutofit/>
          </a:bodyPr>
          <a:lstStyle>
            <a:lvl1pPr marL="0" indent="0" algn="ctr">
              <a:buNone/>
              <a:defRPr lang="en-US" sz="1400" kern="1200" spc="150" baseline="0" dirty="0" smtClean="0">
                <a:solidFill>
                  <a:schemeClr val="tx1"/>
                </a:solidFill>
                <a:latin typeface="맑은 고딕" panose="020B0503020000020004" pitchFamily="50" charset="-127"/>
                <a:ea typeface="맑은 고딕" panose="020B0503020000020004" pitchFamily="50" charset="-127"/>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편집하려면 클릭하세요</a:t>
            </a:r>
            <a:r>
              <a:rPr lang="en-US" altLang="ko-KR" noProof="0"/>
              <a:t>.</a:t>
            </a:r>
          </a:p>
        </p:txBody>
      </p:sp>
      <p:sp>
        <p:nvSpPr>
          <p:cNvPr id="26" name="텍스트 개체 틀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solidFill>
                <a:latin typeface="맑은 고딕" panose="020B0503020000020004" pitchFamily="50" charset="-127"/>
                <a:ea typeface="맑은 고딕" panose="020B0503020000020004" pitchFamily="50" charset="-127"/>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편집하려면 클릭하세요</a:t>
            </a:r>
            <a:r>
              <a:rPr lang="en-US" altLang="ko-KR" noProof="0"/>
              <a:t>.</a:t>
            </a:r>
          </a:p>
        </p:txBody>
      </p:sp>
      <p:sp>
        <p:nvSpPr>
          <p:cNvPr id="17" name="그림 개체 틀 10">
            <a:extLst>
              <a:ext uri="{FF2B5EF4-FFF2-40B4-BE49-F238E27FC236}">
                <a16:creationId xmlns:a16="http://schemas.microsoft.com/office/drawing/2014/main" id="{C4CA5C9C-91D5-44B1-A82A-A49732B4691A}"/>
              </a:ext>
            </a:extLst>
          </p:cNvPr>
          <p:cNvSpPr>
            <a:spLocks noGrp="1"/>
          </p:cNvSpPr>
          <p:nvPr>
            <p:ph type="pic" sz="quarter" idx="15" hasCustomPrompt="1"/>
          </p:nvPr>
        </p:nvSpPr>
        <p:spPr>
          <a:xfrm>
            <a:off x="3836914" y="2886074"/>
            <a:ext cx="1845511" cy="1845511"/>
          </a:xfrm>
          <a:solidFill>
            <a:schemeClr val="bg1">
              <a:lumMod val="95000"/>
            </a:schemeClr>
          </a:solidFill>
        </p:spPr>
        <p:txBody>
          <a:bodyPr rtlCol="0"/>
          <a:lstStyle>
            <a:lvl1pPr>
              <a:defRPr>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p>
        </p:txBody>
      </p:sp>
      <p:sp>
        <p:nvSpPr>
          <p:cNvPr id="23" name="텍스트 개체 틀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rtlCol="0" anchor="ctr">
            <a:noAutofit/>
          </a:bodyPr>
          <a:lstStyle>
            <a:lvl1pPr marL="0" indent="0" algn="ctr">
              <a:buNone/>
              <a:defRPr lang="en-US" sz="1400" kern="1200" spc="150" baseline="0" dirty="0" smtClean="0">
                <a:solidFill>
                  <a:schemeClr val="tx1"/>
                </a:solidFill>
                <a:latin typeface="맑은 고딕" panose="020B0503020000020004" pitchFamily="50" charset="-127"/>
                <a:ea typeface="맑은 고딕" panose="020B0503020000020004" pitchFamily="50" charset="-127"/>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편집하려면 클릭하세요</a:t>
            </a:r>
            <a:r>
              <a:rPr lang="en-US" altLang="ko-KR" noProof="0"/>
              <a:t>.</a:t>
            </a:r>
          </a:p>
        </p:txBody>
      </p:sp>
      <p:sp>
        <p:nvSpPr>
          <p:cNvPr id="27" name="텍스트 개체 틀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solidFill>
                <a:latin typeface="맑은 고딕" panose="020B0503020000020004" pitchFamily="50" charset="-127"/>
                <a:ea typeface="맑은 고딕" panose="020B0503020000020004" pitchFamily="50" charset="-127"/>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편집하려면 클릭하세요</a:t>
            </a:r>
            <a:r>
              <a:rPr lang="en-US" altLang="ko-KR" noProof="0"/>
              <a:t>.</a:t>
            </a:r>
          </a:p>
        </p:txBody>
      </p:sp>
      <p:sp>
        <p:nvSpPr>
          <p:cNvPr id="18" name="그림 개체 틀 10">
            <a:extLst>
              <a:ext uri="{FF2B5EF4-FFF2-40B4-BE49-F238E27FC236}">
                <a16:creationId xmlns:a16="http://schemas.microsoft.com/office/drawing/2014/main" id="{4EBC7D6F-397D-4C5A-AA62-F683F88531A2}"/>
              </a:ext>
            </a:extLst>
          </p:cNvPr>
          <p:cNvSpPr>
            <a:spLocks noGrp="1"/>
          </p:cNvSpPr>
          <p:nvPr>
            <p:ph type="pic" sz="quarter" idx="16" hasCustomPrompt="1"/>
          </p:nvPr>
        </p:nvSpPr>
        <p:spPr>
          <a:xfrm>
            <a:off x="6327578" y="2886074"/>
            <a:ext cx="1845511" cy="1845511"/>
          </a:xfrm>
          <a:solidFill>
            <a:schemeClr val="bg1">
              <a:lumMod val="95000"/>
            </a:schemeClr>
          </a:solidFill>
        </p:spPr>
        <p:txBody>
          <a:bodyPr rtlCol="0"/>
          <a:lstStyle>
            <a:lvl2pPr>
              <a:defRPr>
                <a:latin typeface="맑은 고딕" panose="020B0503020000020004" pitchFamily="50" charset="-127"/>
                <a:ea typeface="맑은 고딕" panose="020B0503020000020004" pitchFamily="50" charset="-127"/>
              </a:defRPr>
            </a:lvl2pPr>
          </a:lstStyle>
          <a:p>
            <a:pPr lvl="1" rtl="0"/>
            <a:r>
              <a:rPr lang="ko-KR" altLang="en-US" noProof="0"/>
              <a:t>그림을 추가하려면 아이콘을 클릭하세요</a:t>
            </a:r>
            <a:r>
              <a:rPr lang="en-US" altLang="ko-KR" noProof="0"/>
              <a:t>.</a:t>
            </a:r>
          </a:p>
        </p:txBody>
      </p:sp>
      <p:sp>
        <p:nvSpPr>
          <p:cNvPr id="24" name="텍스트 개체 틀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rtlCol="0" anchor="ctr">
            <a:noAutofit/>
          </a:bodyPr>
          <a:lstStyle>
            <a:lvl1pPr marL="0" indent="0" algn="ctr">
              <a:buNone/>
              <a:defRPr lang="en-US" sz="1400" kern="1200" spc="150" baseline="0" dirty="0" smtClean="0">
                <a:solidFill>
                  <a:schemeClr val="tx1"/>
                </a:solidFill>
                <a:latin typeface="맑은 고딕" panose="020B0503020000020004" pitchFamily="50" charset="-127"/>
                <a:ea typeface="맑은 고딕" panose="020B0503020000020004" pitchFamily="50" charset="-127"/>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편집하려면 클릭하세요</a:t>
            </a:r>
            <a:r>
              <a:rPr lang="en-US" altLang="ko-KR" noProof="0"/>
              <a:t>.</a:t>
            </a:r>
          </a:p>
        </p:txBody>
      </p:sp>
      <p:sp>
        <p:nvSpPr>
          <p:cNvPr id="28" name="텍스트 개체 틀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solidFill>
                <a:latin typeface="맑은 고딕" panose="020B0503020000020004" pitchFamily="50" charset="-127"/>
                <a:ea typeface="맑은 고딕" panose="020B0503020000020004" pitchFamily="50" charset="-127"/>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편집하려면 클릭하세요</a:t>
            </a:r>
            <a:r>
              <a:rPr lang="en-US" altLang="ko-KR" noProof="0"/>
              <a:t>.</a:t>
            </a:r>
          </a:p>
        </p:txBody>
      </p:sp>
      <p:sp>
        <p:nvSpPr>
          <p:cNvPr id="19" name="그림 개체 틀 10">
            <a:extLst>
              <a:ext uri="{FF2B5EF4-FFF2-40B4-BE49-F238E27FC236}">
                <a16:creationId xmlns:a16="http://schemas.microsoft.com/office/drawing/2014/main" id="{92E6B581-A522-4758-A9A4-8B9C7B860CF2}"/>
              </a:ext>
            </a:extLst>
          </p:cNvPr>
          <p:cNvSpPr>
            <a:spLocks noGrp="1"/>
          </p:cNvSpPr>
          <p:nvPr>
            <p:ph type="pic" sz="quarter" idx="17" hasCustomPrompt="1"/>
          </p:nvPr>
        </p:nvSpPr>
        <p:spPr>
          <a:xfrm>
            <a:off x="8747458" y="2886074"/>
            <a:ext cx="1845511" cy="1845511"/>
          </a:xfrm>
          <a:solidFill>
            <a:schemeClr val="bg1">
              <a:lumMod val="95000"/>
            </a:schemeClr>
          </a:solidFill>
        </p:spPr>
        <p:txBody>
          <a:bodyPr rtlCol="0"/>
          <a:lstStyle>
            <a:lvl1pPr>
              <a:defRPr>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p>
        </p:txBody>
      </p:sp>
      <p:sp>
        <p:nvSpPr>
          <p:cNvPr id="25" name="텍스트 개체 틀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rtlCol="0" anchor="ctr">
            <a:noAutofit/>
          </a:bodyPr>
          <a:lstStyle>
            <a:lvl1pPr marL="0" indent="0" algn="ctr">
              <a:buNone/>
              <a:defRPr lang="en-US" sz="1400" kern="1200" spc="150" baseline="0" dirty="0" smtClean="0">
                <a:solidFill>
                  <a:schemeClr val="tx1"/>
                </a:solidFill>
                <a:latin typeface="맑은 고딕" panose="020B0503020000020004" pitchFamily="50" charset="-127"/>
                <a:ea typeface="맑은 고딕" panose="020B0503020000020004" pitchFamily="50" charset="-127"/>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편집하려면 클릭하세요</a:t>
            </a:r>
            <a:r>
              <a:rPr lang="en-US" altLang="ko-KR" noProof="0"/>
              <a:t>.</a:t>
            </a:r>
          </a:p>
        </p:txBody>
      </p:sp>
      <p:sp>
        <p:nvSpPr>
          <p:cNvPr id="29" name="텍스트 개체 틀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solidFill>
                <a:latin typeface="맑은 고딕" panose="020B0503020000020004" pitchFamily="50" charset="-127"/>
                <a:ea typeface="맑은 고딕" panose="020B0503020000020004" pitchFamily="50" charset="-127"/>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편집하려면 클릭하세요</a:t>
            </a:r>
            <a:r>
              <a:rPr lang="en-US" altLang="ko-KR" noProof="0"/>
              <a:t>.</a:t>
            </a:r>
          </a:p>
        </p:txBody>
      </p:sp>
      <p:cxnSp>
        <p:nvCxnSpPr>
          <p:cNvPr id="10" name="직선 연결선(S)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직선 연결선(S)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날짜 개체 틀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atin typeface="맑은 고딕" panose="020B0503020000020004" pitchFamily="50" charset="-127"/>
                <a:ea typeface="맑은 고딕" panose="020B0503020000020004" pitchFamily="50" charset="-127"/>
              </a:defRPr>
            </a:lvl1pPr>
          </a:lstStyle>
          <a:p>
            <a:r>
              <a:rPr lang="en-US" altLang="ko-KR"/>
              <a:t>20XX</a:t>
            </a:r>
            <a:r>
              <a:rPr lang="ko-KR" altLang="en-US"/>
              <a:t>년</a:t>
            </a:r>
            <a:endParaRPr lang="ko-KR" altLang="en-US">
              <a:latin typeface="맑은 고딕" panose="020B0503020000020004" pitchFamily="50" charset="-127"/>
              <a:ea typeface="맑은 고딕" panose="020B0503020000020004" pitchFamily="50" charset="-127"/>
            </a:endParaRPr>
          </a:p>
        </p:txBody>
      </p:sp>
      <p:sp>
        <p:nvSpPr>
          <p:cNvPr id="8" name="바닥글 개체 틀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atin typeface="맑은 고딕" panose="020B0503020000020004" pitchFamily="50" charset="-127"/>
                <a:ea typeface="맑은 고딕" panose="020B0503020000020004" pitchFamily="50" charset="-127"/>
              </a:defRPr>
            </a:lvl1pPr>
          </a:lstStyle>
          <a:p>
            <a:r>
              <a:rPr lang="ko-KR" altLang="en-US"/>
              <a:t>설명 자료</a:t>
            </a:r>
            <a:endParaRPr lang="ko-KR" altLang="en-US">
              <a:latin typeface="맑은 고딕" panose="020B0503020000020004" pitchFamily="50" charset="-127"/>
              <a:ea typeface="맑은 고딕" panose="020B0503020000020004" pitchFamily="50" charset="-127"/>
            </a:endParaRPr>
          </a:p>
        </p:txBody>
      </p:sp>
      <p:sp>
        <p:nvSpPr>
          <p:cNvPr id="9" name="슬라이드 번호 개체 틀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atin typeface="맑은 고딕" panose="020B0503020000020004" pitchFamily="50" charset="-127"/>
                <a:ea typeface="맑은 고딕" panose="020B0503020000020004" pitchFamily="50" charset="-127"/>
              </a:defRPr>
            </a:lvl1pPr>
          </a:lstStyle>
          <a:p>
            <a:fld id="{B5CEABB6-07DC-46E8-9B57-56EC44A396E5}" type="slidenum">
              <a:rPr lang="en-US" altLang="ko-KR" smtClean="0"/>
              <a:pPr/>
              <a:t>‹#›</a:t>
            </a:fld>
            <a:endParaRPr lang="ko-KR" altLang="en-US">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팀 슬라이드 8명">
    <p:bg>
      <p:bgPr>
        <a:solidFill>
          <a:schemeClr val="bg1"/>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맑은 고딕" panose="020B0503020000020004" pitchFamily="50" charset="-127"/>
                <a:ea typeface="맑은 고딕" panose="020B0503020000020004" pitchFamily="50" charset="-127"/>
                <a:cs typeface="+mj-cs"/>
              </a:defRPr>
            </a:lvl1pPr>
          </a:lstStyle>
          <a:p>
            <a:pPr rtl="0"/>
            <a:r>
              <a:rPr lang="ko-KR" altLang="en-US" noProof="0"/>
              <a:t>마스터 제목 스타일을 편집하려면 클릭하세요</a:t>
            </a:r>
            <a:r>
              <a:rPr lang="en-US" altLang="ko-KR" noProof="0"/>
              <a:t>.</a:t>
            </a:r>
          </a:p>
        </p:txBody>
      </p:sp>
      <p:sp>
        <p:nvSpPr>
          <p:cNvPr id="11" name="그림 개체 틀 10">
            <a:extLst>
              <a:ext uri="{FF2B5EF4-FFF2-40B4-BE49-F238E27FC236}">
                <a16:creationId xmlns:a16="http://schemas.microsoft.com/office/drawing/2014/main" id="{B0BDE76A-30A6-4268-9656-28A484C3DCC9}"/>
              </a:ext>
            </a:extLst>
          </p:cNvPr>
          <p:cNvSpPr>
            <a:spLocks noGrp="1"/>
          </p:cNvSpPr>
          <p:nvPr>
            <p:ph type="pic" sz="quarter" idx="14" hasCustomPrompt="1"/>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p>
        </p:txBody>
      </p:sp>
      <p:sp>
        <p:nvSpPr>
          <p:cNvPr id="3" name="텍스트 개체 틀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tx1"/>
                </a:solidFill>
                <a:latin typeface="맑은 고딕" panose="020B0503020000020004" pitchFamily="50" charset="-127"/>
                <a:ea typeface="맑은 고딕" panose="020B0503020000020004" pitchFamily="50" charset="-127"/>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편집하려면 클릭하세요</a:t>
            </a:r>
            <a:r>
              <a:rPr lang="en-US" altLang="ko-KR" noProof="0"/>
              <a:t>.</a:t>
            </a:r>
          </a:p>
        </p:txBody>
      </p:sp>
      <p:sp>
        <p:nvSpPr>
          <p:cNvPr id="26" name="텍스트 개체 틀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accent1"/>
                </a:solidFill>
                <a:latin typeface="맑은 고딕" panose="020B0503020000020004" pitchFamily="50" charset="-127"/>
                <a:ea typeface="맑은 고딕" panose="020B0503020000020004" pitchFamily="50" charset="-127"/>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편집하려면 클릭하세요</a:t>
            </a:r>
            <a:r>
              <a:rPr lang="en-US" altLang="ko-KR" noProof="0"/>
              <a:t>.</a:t>
            </a:r>
          </a:p>
        </p:txBody>
      </p:sp>
      <p:sp>
        <p:nvSpPr>
          <p:cNvPr id="17" name="그림 개체 틀 10">
            <a:extLst>
              <a:ext uri="{FF2B5EF4-FFF2-40B4-BE49-F238E27FC236}">
                <a16:creationId xmlns:a16="http://schemas.microsoft.com/office/drawing/2014/main" id="{C4CA5C9C-91D5-44B1-A82A-A49732B4691A}"/>
              </a:ext>
            </a:extLst>
          </p:cNvPr>
          <p:cNvSpPr>
            <a:spLocks noGrp="1"/>
          </p:cNvSpPr>
          <p:nvPr>
            <p:ph type="pic" sz="quarter" idx="15" hasCustomPrompt="1"/>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p>
        </p:txBody>
      </p:sp>
      <p:sp>
        <p:nvSpPr>
          <p:cNvPr id="23" name="텍스트 개체 틀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tx1"/>
                </a:solidFill>
                <a:latin typeface="맑은 고딕" panose="020B0503020000020004" pitchFamily="50" charset="-127"/>
                <a:ea typeface="맑은 고딕" panose="020B0503020000020004" pitchFamily="50" charset="-127"/>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편집하려면 클릭하세요</a:t>
            </a:r>
            <a:r>
              <a:rPr lang="en-US" altLang="ko-KR" noProof="0"/>
              <a:t>.</a:t>
            </a:r>
          </a:p>
        </p:txBody>
      </p:sp>
      <p:sp>
        <p:nvSpPr>
          <p:cNvPr id="27" name="텍스트 개체 틀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accent1"/>
                </a:solidFill>
                <a:latin typeface="맑은 고딕" panose="020B0503020000020004" pitchFamily="50" charset="-127"/>
                <a:ea typeface="맑은 고딕" panose="020B0503020000020004" pitchFamily="50" charset="-127"/>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편집하려면 클릭하세요</a:t>
            </a:r>
            <a:r>
              <a:rPr lang="en-US" altLang="ko-KR" noProof="0"/>
              <a:t>.</a:t>
            </a:r>
          </a:p>
        </p:txBody>
      </p:sp>
      <p:sp>
        <p:nvSpPr>
          <p:cNvPr id="18" name="그림 개체 틀 10">
            <a:extLst>
              <a:ext uri="{FF2B5EF4-FFF2-40B4-BE49-F238E27FC236}">
                <a16:creationId xmlns:a16="http://schemas.microsoft.com/office/drawing/2014/main" id="{4EBC7D6F-397D-4C5A-AA62-F683F88531A2}"/>
              </a:ext>
            </a:extLst>
          </p:cNvPr>
          <p:cNvSpPr>
            <a:spLocks noGrp="1"/>
          </p:cNvSpPr>
          <p:nvPr>
            <p:ph type="pic" sz="quarter" idx="16" hasCustomPrompt="1"/>
          </p:nvPr>
        </p:nvSpPr>
        <p:spPr>
          <a:xfrm>
            <a:off x="6716934" y="2428875"/>
            <a:ext cx="1066800" cy="1066800"/>
          </a:xfrm>
          <a:solidFill>
            <a:schemeClr val="tx1"/>
          </a:solidFill>
        </p:spPr>
        <p:txBody>
          <a:bodyPr rtlCol="0">
            <a:normAutofit/>
          </a:bodyPr>
          <a:lstStyle>
            <a:lvl1pPr marL="0" indent="0">
              <a:buNone/>
              <a:defRPr sz="900">
                <a:solidFill>
                  <a:schemeClr val="bg1"/>
                </a:solidFill>
                <a:latin typeface="맑은 고딕" panose="020B0503020000020004" pitchFamily="50" charset="-127"/>
                <a:ea typeface="맑은 고딕" panose="020B0503020000020004" pitchFamily="50" charset="-127"/>
              </a:defRPr>
            </a:lvl1pPr>
            <a:lvl2pPr marL="457200" indent="0">
              <a:lnSpc>
                <a:spcPct val="100000"/>
              </a:lnSpc>
              <a:buNone/>
              <a:defRPr sz="900">
                <a:solidFill>
                  <a:schemeClr val="bg1"/>
                </a:solidFill>
              </a:defRPr>
            </a:lvl2pPr>
          </a:lstStyle>
          <a:p>
            <a:pPr lvl="0" rtl="0"/>
            <a:r>
              <a:rPr lang="ko-KR" altLang="en-US" noProof="0"/>
              <a:t>그림을 추가하려면 아이콘을 클릭하세요</a:t>
            </a:r>
            <a:r>
              <a:rPr lang="en-US" altLang="ko-KR" noProof="0"/>
              <a:t>.</a:t>
            </a:r>
          </a:p>
        </p:txBody>
      </p:sp>
      <p:sp>
        <p:nvSpPr>
          <p:cNvPr id="24" name="텍스트 개체 틀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tx1"/>
                </a:solidFill>
                <a:latin typeface="맑은 고딕" panose="020B0503020000020004" pitchFamily="50" charset="-127"/>
                <a:ea typeface="맑은 고딕" panose="020B0503020000020004" pitchFamily="50" charset="-127"/>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편집하려면 클릭하세요</a:t>
            </a:r>
            <a:r>
              <a:rPr lang="en-US" altLang="ko-KR" noProof="0"/>
              <a:t>.</a:t>
            </a:r>
          </a:p>
        </p:txBody>
      </p:sp>
      <p:sp>
        <p:nvSpPr>
          <p:cNvPr id="28" name="텍스트 개체 틀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accent1"/>
                </a:solidFill>
                <a:latin typeface="맑은 고딕" panose="020B0503020000020004" pitchFamily="50" charset="-127"/>
                <a:ea typeface="맑은 고딕" panose="020B0503020000020004" pitchFamily="50" charset="-127"/>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편집하려면 클릭하세요</a:t>
            </a:r>
            <a:r>
              <a:rPr lang="en-US" altLang="ko-KR" noProof="0"/>
              <a:t>.</a:t>
            </a:r>
          </a:p>
        </p:txBody>
      </p:sp>
      <p:sp>
        <p:nvSpPr>
          <p:cNvPr id="19" name="그림 개체 틀 10">
            <a:extLst>
              <a:ext uri="{FF2B5EF4-FFF2-40B4-BE49-F238E27FC236}">
                <a16:creationId xmlns:a16="http://schemas.microsoft.com/office/drawing/2014/main" id="{92E6B581-A522-4758-A9A4-8B9C7B860CF2}"/>
              </a:ext>
            </a:extLst>
          </p:cNvPr>
          <p:cNvSpPr>
            <a:spLocks noGrp="1"/>
          </p:cNvSpPr>
          <p:nvPr>
            <p:ph type="pic" sz="quarter" idx="17" hasCustomPrompt="1"/>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p>
        </p:txBody>
      </p:sp>
      <p:sp>
        <p:nvSpPr>
          <p:cNvPr id="25" name="텍스트 개체 틀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tx1"/>
                </a:solidFill>
                <a:latin typeface="맑은 고딕" panose="020B0503020000020004" pitchFamily="50" charset="-127"/>
                <a:ea typeface="맑은 고딕" panose="020B0503020000020004" pitchFamily="50" charset="-127"/>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편집하려면 클릭하세요</a:t>
            </a:r>
            <a:r>
              <a:rPr lang="en-US" altLang="ko-KR" noProof="0"/>
              <a:t>.</a:t>
            </a:r>
          </a:p>
        </p:txBody>
      </p:sp>
      <p:sp>
        <p:nvSpPr>
          <p:cNvPr id="29" name="텍스트 개체 틀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accent1"/>
                </a:solidFill>
                <a:latin typeface="맑은 고딕" panose="020B0503020000020004" pitchFamily="50" charset="-127"/>
                <a:ea typeface="맑은 고딕" panose="020B0503020000020004" pitchFamily="50" charset="-127"/>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편집하려면 클릭하세요</a:t>
            </a:r>
            <a:r>
              <a:rPr lang="en-US" altLang="ko-KR" noProof="0"/>
              <a:t>.</a:t>
            </a:r>
          </a:p>
        </p:txBody>
      </p:sp>
      <p:sp>
        <p:nvSpPr>
          <p:cNvPr id="55" name="그림 개체 틀 10">
            <a:extLst>
              <a:ext uri="{FF2B5EF4-FFF2-40B4-BE49-F238E27FC236}">
                <a16:creationId xmlns:a16="http://schemas.microsoft.com/office/drawing/2014/main" id="{1EBAEB1D-A7F9-4F90-B642-4277D3802BAB}"/>
              </a:ext>
            </a:extLst>
          </p:cNvPr>
          <p:cNvSpPr>
            <a:spLocks noGrp="1"/>
          </p:cNvSpPr>
          <p:nvPr>
            <p:ph type="pic" sz="quarter" idx="26" hasCustomPrompt="1"/>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p>
        </p:txBody>
      </p:sp>
      <p:sp>
        <p:nvSpPr>
          <p:cNvPr id="54" name="텍스트 개체 틀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tx1"/>
                </a:solidFill>
                <a:latin typeface="맑은 고딕" panose="020B0503020000020004" pitchFamily="50" charset="-127"/>
                <a:ea typeface="맑은 고딕" panose="020B0503020000020004" pitchFamily="50" charset="-127"/>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편집하려면 클릭하세요</a:t>
            </a:r>
            <a:r>
              <a:rPr lang="en-US" altLang="ko-KR" noProof="0"/>
              <a:t>.</a:t>
            </a:r>
          </a:p>
        </p:txBody>
      </p:sp>
      <p:sp>
        <p:nvSpPr>
          <p:cNvPr id="62" name="텍스트 개체 틀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accent1"/>
                </a:solidFill>
                <a:latin typeface="맑은 고딕" panose="020B0503020000020004" pitchFamily="50" charset="-127"/>
                <a:ea typeface="맑은 고딕" panose="020B0503020000020004" pitchFamily="50" charset="-127"/>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편집하려면 클릭하세요</a:t>
            </a:r>
            <a:r>
              <a:rPr lang="en-US" altLang="ko-KR" noProof="0"/>
              <a:t>.</a:t>
            </a:r>
          </a:p>
        </p:txBody>
      </p:sp>
      <p:sp>
        <p:nvSpPr>
          <p:cNvPr id="56" name="그림 개체 틀 10">
            <a:extLst>
              <a:ext uri="{FF2B5EF4-FFF2-40B4-BE49-F238E27FC236}">
                <a16:creationId xmlns:a16="http://schemas.microsoft.com/office/drawing/2014/main" id="{9461A69E-14C8-4325-89AF-D4257C1C05BA}"/>
              </a:ext>
            </a:extLst>
          </p:cNvPr>
          <p:cNvSpPr>
            <a:spLocks noGrp="1"/>
          </p:cNvSpPr>
          <p:nvPr>
            <p:ph type="pic" sz="quarter" idx="27" hasCustomPrompt="1"/>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p>
        </p:txBody>
      </p:sp>
      <p:sp>
        <p:nvSpPr>
          <p:cNvPr id="59" name="텍스트 개체 틀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tx1"/>
                </a:solidFill>
                <a:latin typeface="맑은 고딕" panose="020B0503020000020004" pitchFamily="50" charset="-127"/>
                <a:ea typeface="맑은 고딕" panose="020B0503020000020004" pitchFamily="50" charset="-127"/>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편집하려면 클릭하세요</a:t>
            </a:r>
            <a:r>
              <a:rPr lang="en-US" altLang="ko-KR" noProof="0"/>
              <a:t>.</a:t>
            </a:r>
          </a:p>
        </p:txBody>
      </p:sp>
      <p:sp>
        <p:nvSpPr>
          <p:cNvPr id="63" name="텍스트 개체 틀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accent1"/>
                </a:solidFill>
                <a:latin typeface="맑은 고딕" panose="020B0503020000020004" pitchFamily="50" charset="-127"/>
                <a:ea typeface="맑은 고딕" panose="020B0503020000020004" pitchFamily="50" charset="-127"/>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편집하려면 클릭하세요</a:t>
            </a:r>
            <a:r>
              <a:rPr lang="en-US" altLang="ko-KR" noProof="0"/>
              <a:t>.</a:t>
            </a:r>
          </a:p>
        </p:txBody>
      </p:sp>
      <p:sp>
        <p:nvSpPr>
          <p:cNvPr id="57" name="그림 개체 틀 10">
            <a:extLst>
              <a:ext uri="{FF2B5EF4-FFF2-40B4-BE49-F238E27FC236}">
                <a16:creationId xmlns:a16="http://schemas.microsoft.com/office/drawing/2014/main" id="{0FB38616-82FB-4DAD-A82E-3777ACB41148}"/>
              </a:ext>
            </a:extLst>
          </p:cNvPr>
          <p:cNvSpPr>
            <a:spLocks noGrp="1"/>
          </p:cNvSpPr>
          <p:nvPr>
            <p:ph type="pic" sz="quarter" idx="28" hasCustomPrompt="1"/>
          </p:nvPr>
        </p:nvSpPr>
        <p:spPr>
          <a:xfrm>
            <a:off x="6716934" y="4287711"/>
            <a:ext cx="1066800" cy="1066800"/>
          </a:xfrm>
          <a:solidFill>
            <a:schemeClr val="tx1"/>
          </a:solidFill>
        </p:spPr>
        <p:txBody>
          <a:bodyPr rtlCol="0">
            <a:normAutofit/>
          </a:bodyPr>
          <a:lstStyle>
            <a:lvl1pPr marL="0" indent="0">
              <a:buNone/>
              <a:defRPr sz="900">
                <a:solidFill>
                  <a:schemeClr val="bg1"/>
                </a:solidFill>
                <a:latin typeface="맑은 고딕" panose="020B0503020000020004" pitchFamily="50" charset="-127"/>
                <a:ea typeface="맑은 고딕" panose="020B0503020000020004" pitchFamily="50" charset="-127"/>
              </a:defRPr>
            </a:lvl1pPr>
            <a:lvl2pPr marL="457200" indent="0">
              <a:lnSpc>
                <a:spcPct val="100000"/>
              </a:lnSpc>
              <a:buNone/>
              <a:defRPr sz="900">
                <a:solidFill>
                  <a:schemeClr val="bg1"/>
                </a:solidFill>
              </a:defRPr>
            </a:lvl2pPr>
          </a:lstStyle>
          <a:p>
            <a:pPr lvl="0" rtl="0"/>
            <a:r>
              <a:rPr lang="ko-KR" altLang="en-US" noProof="0"/>
              <a:t>그림을 추가하려면 아이콘을 클릭하세요</a:t>
            </a:r>
            <a:r>
              <a:rPr lang="en-US" altLang="ko-KR" noProof="0"/>
              <a:t>.</a:t>
            </a:r>
          </a:p>
        </p:txBody>
      </p:sp>
      <p:sp>
        <p:nvSpPr>
          <p:cNvPr id="60" name="텍스트 개체 틀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tx1"/>
                </a:solidFill>
                <a:latin typeface="맑은 고딕" panose="020B0503020000020004" pitchFamily="50" charset="-127"/>
                <a:ea typeface="맑은 고딕" panose="020B0503020000020004" pitchFamily="50" charset="-127"/>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편집하려면 클릭하세요</a:t>
            </a:r>
            <a:r>
              <a:rPr lang="en-US" altLang="ko-KR" noProof="0"/>
              <a:t>.</a:t>
            </a:r>
          </a:p>
        </p:txBody>
      </p:sp>
      <p:sp>
        <p:nvSpPr>
          <p:cNvPr id="64" name="텍스트 개체 틀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accent1"/>
                </a:solidFill>
                <a:latin typeface="맑은 고딕" panose="020B0503020000020004" pitchFamily="50" charset="-127"/>
                <a:ea typeface="맑은 고딕" panose="020B0503020000020004" pitchFamily="50" charset="-127"/>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편집하려면 클릭하세요</a:t>
            </a:r>
            <a:r>
              <a:rPr lang="en-US" altLang="ko-KR" noProof="0"/>
              <a:t>.</a:t>
            </a:r>
          </a:p>
        </p:txBody>
      </p:sp>
      <p:sp>
        <p:nvSpPr>
          <p:cNvPr id="58" name="그림 개체 틀 10">
            <a:extLst>
              <a:ext uri="{FF2B5EF4-FFF2-40B4-BE49-F238E27FC236}">
                <a16:creationId xmlns:a16="http://schemas.microsoft.com/office/drawing/2014/main" id="{622ED9F4-EB9B-4588-8501-BFECB846EE73}"/>
              </a:ext>
            </a:extLst>
          </p:cNvPr>
          <p:cNvSpPr>
            <a:spLocks noGrp="1"/>
          </p:cNvSpPr>
          <p:nvPr>
            <p:ph type="pic" sz="quarter" idx="29" hasCustomPrompt="1"/>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클릭하세요</a:t>
            </a:r>
            <a:r>
              <a:rPr lang="en-US" altLang="ko-KR" noProof="0"/>
              <a:t>.</a:t>
            </a:r>
          </a:p>
        </p:txBody>
      </p:sp>
      <p:sp>
        <p:nvSpPr>
          <p:cNvPr id="61" name="텍스트 개체 틀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tx1"/>
                </a:solidFill>
                <a:latin typeface="맑은 고딕" panose="020B0503020000020004" pitchFamily="50" charset="-127"/>
                <a:ea typeface="맑은 고딕" panose="020B0503020000020004" pitchFamily="50" charset="-127"/>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편집하려면 클릭하세요</a:t>
            </a:r>
            <a:r>
              <a:rPr lang="en-US" altLang="ko-KR" noProof="0"/>
              <a:t>.</a:t>
            </a:r>
          </a:p>
        </p:txBody>
      </p:sp>
      <p:sp>
        <p:nvSpPr>
          <p:cNvPr id="65" name="텍스트 개체 틀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accent1"/>
                </a:solidFill>
                <a:latin typeface="맑은 고딕" panose="020B0503020000020004" pitchFamily="50" charset="-127"/>
                <a:ea typeface="맑은 고딕" panose="020B0503020000020004" pitchFamily="50" charset="-127"/>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편집하려면 클릭하세요</a:t>
            </a:r>
            <a:r>
              <a:rPr lang="en-US" altLang="ko-KR" noProof="0"/>
              <a:t>.</a:t>
            </a:r>
          </a:p>
        </p:txBody>
      </p:sp>
      <p:sp>
        <p:nvSpPr>
          <p:cNvPr id="7" name="날짜 개체 틀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latin typeface="맑은 고딕" panose="020B0503020000020004" pitchFamily="50" charset="-127"/>
                <a:ea typeface="맑은 고딕" panose="020B0503020000020004" pitchFamily="50" charset="-127"/>
              </a:defRPr>
            </a:lvl1pPr>
          </a:lstStyle>
          <a:p>
            <a:r>
              <a:rPr lang="en-US" altLang="ko-KR" noProof="0"/>
              <a:t>20XX</a:t>
            </a:r>
            <a:r>
              <a:rPr lang="ko-KR" altLang="en-US" noProof="0"/>
              <a:t>년</a:t>
            </a:r>
            <a:endParaRPr lang="ko-KR" altLang="en-US" noProof="0">
              <a:latin typeface="맑은 고딕" panose="020B0503020000020004" pitchFamily="50" charset="-127"/>
              <a:ea typeface="맑은 고딕" panose="020B0503020000020004" pitchFamily="50" charset="-127"/>
            </a:endParaRPr>
          </a:p>
        </p:txBody>
      </p:sp>
      <p:sp>
        <p:nvSpPr>
          <p:cNvPr id="8" name="바닥글 개체 틀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latin typeface="맑은 고딕" panose="020B0503020000020004" pitchFamily="50" charset="-127"/>
                <a:ea typeface="맑은 고딕" panose="020B0503020000020004" pitchFamily="50" charset="-127"/>
              </a:defRPr>
            </a:lvl1pPr>
          </a:lstStyle>
          <a:p>
            <a:r>
              <a:rPr lang="ko-KR" altLang="en-US" noProof="0"/>
              <a:t>설명 자료</a:t>
            </a:r>
            <a:endParaRPr lang="ko-KR" altLang="en-US" noProof="0">
              <a:latin typeface="맑은 고딕" panose="020B0503020000020004" pitchFamily="50" charset="-127"/>
              <a:ea typeface="맑은 고딕" panose="020B0503020000020004" pitchFamily="50" charset="-127"/>
            </a:endParaRPr>
          </a:p>
        </p:txBody>
      </p:sp>
      <p:sp>
        <p:nvSpPr>
          <p:cNvPr id="9" name="슬라이드 번호 개체 틀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latin typeface="맑은 고딕" panose="020B0503020000020004" pitchFamily="50" charset="-127"/>
                <a:ea typeface="맑은 고딕" panose="020B0503020000020004" pitchFamily="50" charset="-127"/>
              </a:defRPr>
            </a:lvl1pPr>
          </a:lstStyle>
          <a:p>
            <a:fld id="{B5CEABB6-07DC-46E8-9B57-56EC44A396E5}" type="slidenum">
              <a:rPr lang="en-US" altLang="ko-KR" noProof="0" smtClean="0"/>
              <a:pPr/>
              <a:t>‹#›</a:t>
            </a:fld>
            <a:endParaRPr lang="ko-KR" altLang="en-US" noProof="0">
              <a:latin typeface="맑은 고딕" panose="020B0503020000020004" pitchFamily="50" charset="-127"/>
              <a:ea typeface="맑은 고딕" panose="020B0503020000020004" pitchFamily="50" charset="-127"/>
            </a:endParaRPr>
          </a:p>
        </p:txBody>
      </p:sp>
      <p:pic>
        <p:nvPicPr>
          <p:cNvPr id="13" name="그래픽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그래픽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자금 조달">
    <p:bg>
      <p:bgPr>
        <a:solidFill>
          <a:schemeClr val="bg1"/>
        </a:solidFill>
        <a:effectLst/>
      </p:bgPr>
    </p:bg>
    <p:spTree>
      <p:nvGrpSpPr>
        <p:cNvPr id="1" name=""/>
        <p:cNvGrpSpPr/>
        <p:nvPr/>
      </p:nvGrpSpPr>
      <p:grpSpPr>
        <a:xfrm>
          <a:off x="0" y="0"/>
          <a:ext cx="0" cy="0"/>
          <a:chOff x="0" y="0"/>
          <a:chExt cx="0" cy="0"/>
        </a:xfrm>
      </p:grpSpPr>
      <p:cxnSp>
        <p:nvCxnSpPr>
          <p:cNvPr id="16" name="직선 연결선(S)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직선 연결선(S)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제목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맑은 고딕" panose="020B0503020000020004" pitchFamily="50" charset="-127"/>
                <a:ea typeface="맑은 고딕" panose="020B0503020000020004" pitchFamily="50" charset="-127"/>
                <a:cs typeface="+mj-cs"/>
              </a:defRPr>
            </a:lvl1pPr>
          </a:lstStyle>
          <a:p>
            <a:pPr rtl="0"/>
            <a:r>
              <a:rPr lang="ko-KR" altLang="en-US" noProof="0"/>
              <a:t>마스터 제목 스타일을 편집하려면 클릭하세요</a:t>
            </a:r>
            <a:r>
              <a:rPr lang="en-US" altLang="ko-KR" noProof="0"/>
              <a:t>.</a:t>
            </a:r>
            <a:endParaRPr lang="ko-KR" altLang="en-US" noProof="0"/>
          </a:p>
        </p:txBody>
      </p:sp>
      <p:sp>
        <p:nvSpPr>
          <p:cNvPr id="11" name="내용 개체 틀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rtlCol="0" anchor="t">
            <a:noAutofit/>
          </a:bodyPr>
          <a:lstStyle>
            <a:lvl1pPr marL="0" indent="0" algn="ctr">
              <a:buNone/>
              <a:defRPr sz="1600">
                <a:latin typeface="맑은 고딕" panose="020B0503020000020004" pitchFamily="50" charset="-127"/>
                <a:ea typeface="맑은 고딕" panose="020B0503020000020004" pitchFamily="50" charset="-127"/>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ko-KR" altLang="en-US" noProof="0"/>
              <a:t>내용을 추가하려면 클릭하세요</a:t>
            </a:r>
            <a:r>
              <a:rPr lang="en-US" altLang="ko-KR" noProof="0"/>
              <a:t>.</a:t>
            </a:r>
            <a:endParaRPr lang="ko-KR" altLang="en-US" noProof="0"/>
          </a:p>
        </p:txBody>
      </p:sp>
      <p:sp>
        <p:nvSpPr>
          <p:cNvPr id="3" name="텍스트 개체 틀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solidFill>
                <a:latin typeface="맑은 고딕" panose="020B0503020000020004" pitchFamily="50" charset="-127"/>
                <a:ea typeface="맑은 고딕" panose="020B0503020000020004" pitchFamily="50" charset="-127"/>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ko-KR" noProof="0"/>
              <a:t>#</a:t>
            </a:r>
            <a:endParaRPr lang="ko-KR" altLang="en-US" noProof="0"/>
          </a:p>
        </p:txBody>
      </p:sp>
      <p:sp>
        <p:nvSpPr>
          <p:cNvPr id="17" name="텍스트 개체 틀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solidFill>
                <a:latin typeface="맑은 고딕" panose="020B0503020000020004" pitchFamily="50" charset="-127"/>
                <a:ea typeface="맑은 고딕" panose="020B0503020000020004" pitchFamily="50" charset="-127"/>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편집하려면 클릭하세요</a:t>
            </a:r>
            <a:r>
              <a:rPr lang="en-US" altLang="ko-KR" noProof="0"/>
              <a:t>.</a:t>
            </a:r>
            <a:endParaRPr lang="ko-KR" altLang="en-US" noProof="0"/>
          </a:p>
        </p:txBody>
      </p:sp>
      <p:sp>
        <p:nvSpPr>
          <p:cNvPr id="4" name="내용 개체 틀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200" y="5120722"/>
            <a:ext cx="2330726" cy="853167"/>
          </a:xfrm>
        </p:spPr>
        <p:txBody>
          <a:bodyPr lIns="0" rIns="0" rtlCol="0">
            <a:normAutofit/>
          </a:bodyPr>
          <a:lstStyle>
            <a:lvl1pPr marL="0" indent="0" algn="ctr">
              <a:lnSpc>
                <a:spcPct val="100000"/>
              </a:lnSpc>
              <a:buNone/>
              <a:defRPr sz="1400" spc="50" baseline="0">
                <a:latin typeface="맑은 고딕" panose="020B0503020000020004" pitchFamily="50" charset="-127"/>
                <a:ea typeface="맑은 고딕" panose="020B0503020000020004" pitchFamily="50" charset="-127"/>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ko-KR" altLang="en-US" noProof="0"/>
              <a:t>마스터 텍스트 스타일을 편집하려면 클릭하세요</a:t>
            </a:r>
            <a:r>
              <a:rPr lang="en-US" altLang="ko-KR" noProof="0"/>
              <a:t>.</a:t>
            </a:r>
            <a:endParaRPr lang="ko-KR" altLang="en-US" noProof="0"/>
          </a:p>
        </p:txBody>
      </p:sp>
      <p:sp>
        <p:nvSpPr>
          <p:cNvPr id="24" name="내용 개체 틀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rtlCol="0" anchor="t">
            <a:noAutofit/>
          </a:bodyPr>
          <a:lstStyle>
            <a:lvl1pPr marL="0" indent="0" algn="ctr">
              <a:buNone/>
              <a:defRPr sz="1600">
                <a:latin typeface="맑은 고딕" panose="020B0503020000020004" pitchFamily="50" charset="-127"/>
                <a:ea typeface="맑은 고딕" panose="020B0503020000020004" pitchFamily="50" charset="-127"/>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ko-KR" altLang="en-US" noProof="0"/>
              <a:t>내용을 추가하려면 클릭하세요</a:t>
            </a:r>
            <a:r>
              <a:rPr lang="en-US" altLang="ko-KR" noProof="0"/>
              <a:t>.</a:t>
            </a:r>
            <a:endParaRPr lang="ko-KR" altLang="en-US" noProof="0"/>
          </a:p>
        </p:txBody>
      </p:sp>
      <p:sp>
        <p:nvSpPr>
          <p:cNvPr id="5" name="텍스트 개체 틀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solidFill>
                <a:latin typeface="맑은 고딕" panose="020B0503020000020004" pitchFamily="50" charset="-127"/>
                <a:ea typeface="맑은 고딕" panose="020B0503020000020004" pitchFamily="50" charset="-127"/>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ko-KR" noProof="0"/>
              <a:t>#</a:t>
            </a:r>
            <a:endParaRPr lang="ko-KR" altLang="en-US" noProof="0"/>
          </a:p>
        </p:txBody>
      </p:sp>
      <p:sp>
        <p:nvSpPr>
          <p:cNvPr id="18" name="텍스트 개체 틀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solidFill>
                <a:latin typeface="맑은 고딕" panose="020B0503020000020004" pitchFamily="50" charset="-127"/>
                <a:ea typeface="맑은 고딕" panose="020B0503020000020004" pitchFamily="50" charset="-127"/>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ko-KR" altLang="en-US" noProof="0"/>
              <a:t>편집하려면 클릭하세요</a:t>
            </a:r>
            <a:r>
              <a:rPr lang="en-US" altLang="ko-KR" noProof="0"/>
              <a:t>.</a:t>
            </a:r>
            <a:endParaRPr lang="ko-KR" altLang="en-US" noProof="0"/>
          </a:p>
        </p:txBody>
      </p:sp>
      <p:sp>
        <p:nvSpPr>
          <p:cNvPr id="6" name="내용 개체 틀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3562665" y="5120722"/>
            <a:ext cx="2342205" cy="853167"/>
          </a:xfrm>
        </p:spPr>
        <p:txBody>
          <a:bodyPr lIns="0" rIns="0" rtlCol="0">
            <a:normAutofit/>
          </a:bodyPr>
          <a:lstStyle>
            <a:lvl1pPr marL="0" indent="0" algn="ctr">
              <a:lnSpc>
                <a:spcPct val="100000"/>
              </a:lnSpc>
              <a:buNone/>
              <a:defRPr sz="1400" spc="50" baseline="0">
                <a:latin typeface="맑은 고딕" panose="020B0503020000020004" pitchFamily="50" charset="-127"/>
                <a:ea typeface="맑은 고딕" panose="020B0503020000020004" pitchFamily="50" charset="-127"/>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ko-KR" altLang="en-US" noProof="0"/>
              <a:t>마스터 텍스트 스타일을 편집하려면 클릭하세요</a:t>
            </a:r>
            <a:r>
              <a:rPr lang="en-US" altLang="ko-KR" noProof="0"/>
              <a:t>.</a:t>
            </a:r>
            <a:endParaRPr lang="ko-KR" altLang="en-US" noProof="0"/>
          </a:p>
        </p:txBody>
      </p:sp>
      <p:sp>
        <p:nvSpPr>
          <p:cNvPr id="25" name="내용 개체 틀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rtlCol="0" anchor="t">
            <a:noAutofit/>
          </a:bodyPr>
          <a:lstStyle>
            <a:lvl1pPr marL="0" indent="0" algn="ctr">
              <a:buNone/>
              <a:defRPr sz="1600">
                <a:latin typeface="맑은 고딕" panose="020B0503020000020004" pitchFamily="50" charset="-127"/>
                <a:ea typeface="맑은 고딕" panose="020B0503020000020004" pitchFamily="50" charset="-127"/>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ko-KR" altLang="en-US" noProof="0"/>
              <a:t>내용을 추가하려면 클릭하세요</a:t>
            </a:r>
            <a:r>
              <a:rPr lang="en-US" altLang="ko-KR" noProof="0"/>
              <a:t>.</a:t>
            </a:r>
            <a:endParaRPr lang="ko-KR" altLang="en-US" noProof="0"/>
          </a:p>
        </p:txBody>
      </p:sp>
      <p:sp>
        <p:nvSpPr>
          <p:cNvPr id="21" name="텍스트 개체 틀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solidFill>
                <a:latin typeface="맑은 고딕" panose="020B0503020000020004" pitchFamily="50" charset="-127"/>
                <a:ea typeface="맑은 고딕" panose="020B0503020000020004" pitchFamily="50" charset="-127"/>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ko-KR" noProof="0"/>
              <a:t>#</a:t>
            </a:r>
            <a:endParaRPr lang="ko-KR" altLang="en-US" noProof="0"/>
          </a:p>
        </p:txBody>
      </p:sp>
      <p:sp>
        <p:nvSpPr>
          <p:cNvPr id="19" name="텍스트 개체 틀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solidFill>
                <a:latin typeface="맑은 고딕" panose="020B0503020000020004" pitchFamily="50" charset="-127"/>
                <a:ea typeface="맑은 고딕" panose="020B0503020000020004" pitchFamily="50" charset="-127"/>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편집하려면 클릭하세요</a:t>
            </a:r>
            <a:r>
              <a:rPr lang="en-US" altLang="ko-KR" noProof="0"/>
              <a:t>.</a:t>
            </a:r>
            <a:endParaRPr lang="ko-KR" altLang="en-US" noProof="0"/>
          </a:p>
        </p:txBody>
      </p:sp>
      <p:sp>
        <p:nvSpPr>
          <p:cNvPr id="22" name="내용 개체 틀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6298609" y="5120722"/>
            <a:ext cx="2330726" cy="853167"/>
          </a:xfrm>
        </p:spPr>
        <p:txBody>
          <a:bodyPr lIns="0" rIns="0" rtlCol="0">
            <a:normAutofit/>
          </a:bodyPr>
          <a:lstStyle>
            <a:lvl1pPr marL="0" indent="0" algn="ctr">
              <a:lnSpc>
                <a:spcPct val="100000"/>
              </a:lnSpc>
              <a:buNone/>
              <a:defRPr sz="1400" spc="50" baseline="0">
                <a:latin typeface="맑은 고딕" panose="020B0503020000020004" pitchFamily="50" charset="-127"/>
                <a:ea typeface="맑은 고딕" panose="020B0503020000020004" pitchFamily="50" charset="-127"/>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ko-KR" altLang="en-US" noProof="0"/>
              <a:t>마스터 텍스트 스타일을 편집하려면 클릭하세요</a:t>
            </a:r>
            <a:r>
              <a:rPr lang="en-US" altLang="ko-KR" noProof="0"/>
              <a:t>.</a:t>
            </a:r>
            <a:endParaRPr lang="ko-KR" altLang="en-US" noProof="0"/>
          </a:p>
        </p:txBody>
      </p:sp>
      <p:sp>
        <p:nvSpPr>
          <p:cNvPr id="26" name="내용 개체 틀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rtlCol="0" anchor="t">
            <a:noAutofit/>
          </a:bodyPr>
          <a:lstStyle>
            <a:lvl1pPr marL="0" indent="0" algn="ctr">
              <a:buNone/>
              <a:defRPr sz="1600">
                <a:latin typeface="맑은 고딕" panose="020B0503020000020004" pitchFamily="50" charset="-127"/>
                <a:ea typeface="맑은 고딕" panose="020B0503020000020004" pitchFamily="50" charset="-127"/>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ko-KR" altLang="en-US" noProof="0"/>
              <a:t>내용을 추가하려면 클릭하세요</a:t>
            </a:r>
            <a:r>
              <a:rPr lang="en-US" altLang="ko-KR" noProof="0"/>
              <a:t>.</a:t>
            </a:r>
            <a:endParaRPr lang="ko-KR" altLang="en-US" noProof="0"/>
          </a:p>
        </p:txBody>
      </p:sp>
      <p:sp>
        <p:nvSpPr>
          <p:cNvPr id="14" name="텍스트 개체 틀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solidFill>
                <a:latin typeface="맑은 고딕" panose="020B0503020000020004" pitchFamily="50" charset="-127"/>
                <a:ea typeface="맑은 고딕" panose="020B0503020000020004" pitchFamily="50" charset="-127"/>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ko-KR" noProof="0"/>
              <a:t>#</a:t>
            </a:r>
            <a:endParaRPr lang="ko-KR" altLang="en-US" noProof="0"/>
          </a:p>
        </p:txBody>
      </p:sp>
      <p:sp>
        <p:nvSpPr>
          <p:cNvPr id="23" name="텍스트 개체 틀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solidFill>
                <a:latin typeface="맑은 고딕" panose="020B0503020000020004" pitchFamily="50" charset="-127"/>
                <a:ea typeface="맑은 고딕" panose="020B0503020000020004" pitchFamily="50" charset="-127"/>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편집하려면 클릭하세요</a:t>
            </a:r>
            <a:r>
              <a:rPr lang="en-US" altLang="ko-KR" noProof="0"/>
              <a:t>.</a:t>
            </a:r>
            <a:endParaRPr lang="ko-KR" altLang="en-US" noProof="0"/>
          </a:p>
        </p:txBody>
      </p:sp>
      <p:sp>
        <p:nvSpPr>
          <p:cNvPr id="15" name="내용 개체 틀 3">
            <a:extLst>
              <a:ext uri="{FF2B5EF4-FFF2-40B4-BE49-F238E27FC236}">
                <a16:creationId xmlns:a16="http://schemas.microsoft.com/office/drawing/2014/main" id="{492F9083-A886-4EEB-94D6-1FAE6DC33000}"/>
              </a:ext>
            </a:extLst>
          </p:cNvPr>
          <p:cNvSpPr>
            <a:spLocks noGrp="1"/>
          </p:cNvSpPr>
          <p:nvPr>
            <p:ph sz="half" idx="16" hasCustomPrompt="1"/>
          </p:nvPr>
        </p:nvSpPr>
        <p:spPr>
          <a:xfrm>
            <a:off x="9023074" y="5120366"/>
            <a:ext cx="2330726" cy="853167"/>
          </a:xfrm>
        </p:spPr>
        <p:txBody>
          <a:bodyPr lIns="0" rIns="0" rtlCol="0">
            <a:normAutofit/>
          </a:bodyPr>
          <a:lstStyle>
            <a:lvl1pPr marL="0" indent="0" algn="ctr">
              <a:lnSpc>
                <a:spcPct val="100000"/>
              </a:lnSpc>
              <a:buNone/>
              <a:defRPr sz="1400" spc="50" baseline="0">
                <a:latin typeface="맑은 고딕" panose="020B0503020000020004" pitchFamily="50" charset="-127"/>
                <a:ea typeface="맑은 고딕" panose="020B0503020000020004" pitchFamily="50" charset="-127"/>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ko-KR" altLang="en-US" noProof="0"/>
              <a:t>마스터 텍스트 스타일을 편집하려면 클릭하세요</a:t>
            </a:r>
            <a:r>
              <a:rPr lang="en-US" altLang="ko-KR" noProof="0"/>
              <a:t>.</a:t>
            </a:r>
            <a:endParaRPr lang="ko-KR" altLang="en-US" noProof="0"/>
          </a:p>
        </p:txBody>
      </p:sp>
      <p:sp>
        <p:nvSpPr>
          <p:cNvPr id="7" name="날짜 개체 틀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atin typeface="맑은 고딕" panose="020B0503020000020004" pitchFamily="50" charset="-127"/>
                <a:ea typeface="맑은 고딕" panose="020B0503020000020004" pitchFamily="50" charset="-127"/>
              </a:defRPr>
            </a:lvl1pPr>
          </a:lstStyle>
          <a:p>
            <a:r>
              <a:rPr lang="en-US" altLang="ko-KR" noProof="0"/>
              <a:t>20XX</a:t>
            </a:r>
            <a:r>
              <a:rPr lang="ko-KR" altLang="en-US" noProof="0"/>
              <a:t>년</a:t>
            </a:r>
            <a:endParaRPr lang="ko-KR" altLang="en-US" noProof="0">
              <a:latin typeface="맑은 고딕" panose="020B0503020000020004" pitchFamily="50" charset="-127"/>
              <a:ea typeface="맑은 고딕" panose="020B0503020000020004" pitchFamily="50" charset="-127"/>
            </a:endParaRPr>
          </a:p>
        </p:txBody>
      </p:sp>
      <p:sp>
        <p:nvSpPr>
          <p:cNvPr id="8" name="바닥글 개체 틀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atin typeface="맑은 고딕" panose="020B0503020000020004" pitchFamily="50" charset="-127"/>
                <a:ea typeface="맑은 고딕" panose="020B0503020000020004" pitchFamily="50" charset="-127"/>
              </a:defRPr>
            </a:lvl1pPr>
          </a:lstStyle>
          <a:p>
            <a:r>
              <a:rPr lang="ko-KR" altLang="en-US" noProof="0"/>
              <a:t>설명 자료</a:t>
            </a:r>
            <a:endParaRPr lang="ko-KR" altLang="en-US" noProof="0">
              <a:latin typeface="맑은 고딕" panose="020B0503020000020004" pitchFamily="50" charset="-127"/>
              <a:ea typeface="맑은 고딕" panose="020B0503020000020004" pitchFamily="50" charset="-127"/>
            </a:endParaRPr>
          </a:p>
        </p:txBody>
      </p:sp>
      <p:sp>
        <p:nvSpPr>
          <p:cNvPr id="9" name="슬라이드 번호 개체 틀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atin typeface="맑은 고딕" panose="020B0503020000020004" pitchFamily="50" charset="-127"/>
                <a:ea typeface="맑은 고딕" panose="020B0503020000020004" pitchFamily="50" charset="-127"/>
              </a:defRPr>
            </a:lvl1pPr>
          </a:lstStyle>
          <a:p>
            <a:fld id="{B5CEABB6-07DC-46E8-9B57-56EC44A396E5}" type="slidenum">
              <a:rPr lang="en-US" altLang="ko-KR" noProof="0" smtClean="0"/>
              <a:pPr/>
              <a:t>‹#›</a:t>
            </a:fld>
            <a:endParaRPr lang="ko-KR" altLang="en-US" noProof="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요약">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solidFill>
                <a:latin typeface="맑은 고딕" panose="020B0503020000020004" pitchFamily="50" charset="-127"/>
                <a:ea typeface="맑은 고딕" panose="020B0503020000020004" pitchFamily="50" charset="-127"/>
                <a:cs typeface="+mj-cs"/>
              </a:defRPr>
            </a:lvl1pPr>
          </a:lstStyle>
          <a:p>
            <a:pPr rtl="0"/>
            <a:r>
              <a:rPr lang="ko-KR" altLang="en-US" noProof="0"/>
              <a:t>클릭하여 마스터 제목 스타일 편집</a:t>
            </a:r>
          </a:p>
        </p:txBody>
      </p:sp>
      <p:sp>
        <p:nvSpPr>
          <p:cNvPr id="3" name="텍스트 개체 틀 2">
            <a:extLst>
              <a:ext uri="{FF2B5EF4-FFF2-40B4-BE49-F238E27FC236}">
                <a16:creationId xmlns:a16="http://schemas.microsoft.com/office/drawing/2014/main" id="{92FD4279-EA62-4397-878A-73F4948DB176}"/>
              </a:ext>
            </a:extLst>
          </p:cNvPr>
          <p:cNvSpPr>
            <a:spLocks noGrp="1"/>
          </p:cNvSpPr>
          <p:nvPr>
            <p:ph type="body" idx="1" hasCustomPrompt="1"/>
          </p:nvPr>
        </p:nvSpPr>
        <p:spPr>
          <a:xfrm>
            <a:off x="5476875" y="3682546"/>
            <a:ext cx="5111750" cy="1525588"/>
          </a:xfrm>
        </p:spPr>
        <p:txBody>
          <a:bodyPr rtlCol="0" anchor="b">
            <a:normAutofit/>
          </a:bodyPr>
          <a:lstStyle>
            <a:lvl1pPr marL="0" indent="0">
              <a:lnSpc>
                <a:spcPct val="100000"/>
              </a:lnSpc>
              <a:buNone/>
              <a:defRPr sz="1400" spc="50" baseline="0">
                <a:solidFill>
                  <a:schemeClr val="tx1"/>
                </a:solidFill>
                <a:latin typeface="맑은 고딕" panose="020B0503020000020004" pitchFamily="50" charset="-127"/>
                <a:ea typeface="맑은 고딕" panose="020B0503020000020004" pitchFamily="50" charset="-12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ko-KR" altLang="en-US" noProof="0"/>
              <a:t>마스터 텍스트 스타일을 편집하려면 클릭하세요</a:t>
            </a:r>
            <a:r>
              <a:rPr lang="en-US" altLang="ko-KR" noProof="0"/>
              <a:t>.</a:t>
            </a:r>
          </a:p>
        </p:txBody>
      </p:sp>
      <p:cxnSp>
        <p:nvCxnSpPr>
          <p:cNvPr id="23" name="직선 연결선(S)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직선 연결선(S)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날짜 개체 틀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atin typeface="맑은 고딕" panose="020B0503020000020004" pitchFamily="50" charset="-127"/>
                <a:ea typeface="맑은 고딕" panose="020B0503020000020004" pitchFamily="50" charset="-127"/>
              </a:defRPr>
            </a:lvl1pPr>
          </a:lstStyle>
          <a:p>
            <a:r>
              <a:rPr lang="en-US" altLang="ko-KR" noProof="0"/>
              <a:t>20XX</a:t>
            </a:r>
            <a:r>
              <a:rPr lang="ko-KR" altLang="en-US" noProof="0"/>
              <a:t>년</a:t>
            </a:r>
            <a:endParaRPr lang="ko-KR" altLang="en-US" noProof="0">
              <a:latin typeface="맑은 고딕" panose="020B0503020000020004" pitchFamily="50" charset="-127"/>
              <a:ea typeface="맑은 고딕" panose="020B0503020000020004" pitchFamily="50" charset="-127"/>
            </a:endParaRPr>
          </a:p>
        </p:txBody>
      </p:sp>
      <p:sp>
        <p:nvSpPr>
          <p:cNvPr id="22" name="바닥글 개체 틀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atin typeface="맑은 고딕" panose="020B0503020000020004" pitchFamily="50" charset="-127"/>
                <a:ea typeface="맑은 고딕" panose="020B0503020000020004" pitchFamily="50" charset="-127"/>
              </a:defRPr>
            </a:lvl1pPr>
          </a:lstStyle>
          <a:p>
            <a:r>
              <a:rPr lang="ko-KR" altLang="en-US" noProof="0"/>
              <a:t>설명 자료</a:t>
            </a:r>
            <a:endParaRPr lang="ko-KR" altLang="en-US" noProof="0">
              <a:latin typeface="맑은 고딕" panose="020B0503020000020004" pitchFamily="50" charset="-127"/>
              <a:ea typeface="맑은 고딕" panose="020B0503020000020004" pitchFamily="50" charset="-127"/>
            </a:endParaRPr>
          </a:p>
        </p:txBody>
      </p:sp>
      <p:sp>
        <p:nvSpPr>
          <p:cNvPr id="24" name="슬라이드 번호 개체 틀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atin typeface="맑은 고딕" panose="020B0503020000020004" pitchFamily="50" charset="-127"/>
                <a:ea typeface="맑은 고딕" panose="020B0503020000020004" pitchFamily="50" charset="-127"/>
              </a:defRPr>
            </a:lvl1pPr>
          </a:lstStyle>
          <a:p>
            <a:fld id="{B5CEABB6-07DC-46E8-9B57-56EC44A396E5}" type="slidenum">
              <a:rPr lang="en-US" altLang="ko-KR" noProof="0" smtClean="0"/>
              <a:pPr/>
              <a:t>‹#›</a:t>
            </a:fld>
            <a:endParaRPr lang="ko-KR" altLang="en-US" noProof="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안건">
    <p:bg>
      <p:bgPr>
        <a:solidFill>
          <a:schemeClr val="tx1"/>
        </a:solidFill>
        <a:effectLst/>
      </p:bgPr>
    </p:bg>
    <p:spTree>
      <p:nvGrpSpPr>
        <p:cNvPr id="1" name=""/>
        <p:cNvGrpSpPr/>
        <p:nvPr/>
      </p:nvGrpSpPr>
      <p:grpSpPr>
        <a:xfrm>
          <a:off x="0" y="0"/>
          <a:ext cx="0" cy="0"/>
          <a:chOff x="0" y="0"/>
          <a:chExt cx="0" cy="0"/>
        </a:xfrm>
      </p:grpSpPr>
      <p:pic>
        <p:nvPicPr>
          <p:cNvPr id="8" name="그래픽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제목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클릭하여 마스터 제목 스타일 편집</a:t>
            </a:r>
          </a:p>
        </p:txBody>
      </p:sp>
      <p:sp>
        <p:nvSpPr>
          <p:cNvPr id="3" name="내용 개체 틀 2">
            <a:extLst>
              <a:ext uri="{FF2B5EF4-FFF2-40B4-BE49-F238E27FC236}">
                <a16:creationId xmlns:a16="http://schemas.microsoft.com/office/drawing/2014/main" id="{2DA41CE6-5A88-4C5C-B2A4-6A5D2153B16F}"/>
              </a:ext>
            </a:extLst>
          </p:cNvPr>
          <p:cNvSpPr>
            <a:spLocks noGrp="1"/>
          </p:cNvSpPr>
          <p:nvPr>
            <p:ph idx="1" hasCustomPrompt="1"/>
          </p:nvPr>
        </p:nvSpPr>
        <p:spPr>
          <a:xfrm>
            <a:off x="1333499" y="2924175"/>
            <a:ext cx="3171825" cy="2519363"/>
          </a:xfrm>
        </p:spPr>
        <p:txBody>
          <a:bodyPr rtlCol="0">
            <a:normAutofit/>
          </a:bodyPr>
          <a:lstStyle>
            <a:lvl1pPr marL="0" indent="0">
              <a:lnSpc>
                <a:spcPct val="120000"/>
              </a:lnSpc>
              <a:spcBef>
                <a:spcPts val="1000"/>
              </a:spcBef>
              <a:buNone/>
              <a:defRPr sz="1400" baseline="0">
                <a:solidFill>
                  <a:schemeClr val="bg1"/>
                </a:solidFill>
                <a:latin typeface="맑은 고딕" panose="020B0503020000020004" pitchFamily="50" charset="-127"/>
                <a:ea typeface="맑은 고딕" panose="020B0503020000020004" pitchFamily="50" charset="-127"/>
              </a:defRPr>
            </a:lvl1pPr>
            <a:lvl2pPr marL="457200" indent="0">
              <a:lnSpc>
                <a:spcPct val="120000"/>
              </a:lnSpc>
              <a:spcBef>
                <a:spcPts val="1000"/>
              </a:spcBef>
              <a:buNone/>
              <a:defRPr sz="1400" baseline="0">
                <a:solidFill>
                  <a:schemeClr val="bg1"/>
                </a:solidFill>
                <a:latin typeface="맑은 고딕" panose="020B0503020000020004" pitchFamily="50" charset="-127"/>
                <a:ea typeface="맑은 고딕" panose="020B0503020000020004" pitchFamily="50" charset="-127"/>
              </a:defRPr>
            </a:lvl2pPr>
            <a:lvl3pPr marL="914400" indent="0">
              <a:lnSpc>
                <a:spcPct val="120000"/>
              </a:lnSpc>
              <a:spcBef>
                <a:spcPts val="1000"/>
              </a:spcBef>
              <a:buNone/>
              <a:defRPr sz="1400" baseline="0">
                <a:solidFill>
                  <a:schemeClr val="bg1"/>
                </a:solidFill>
                <a:latin typeface="맑은 고딕" panose="020B0503020000020004" pitchFamily="50" charset="-127"/>
                <a:ea typeface="맑은 고딕" panose="020B0503020000020004" pitchFamily="50" charset="-127"/>
              </a:defRPr>
            </a:lvl3pPr>
            <a:lvl4pPr marL="1371600" indent="0">
              <a:lnSpc>
                <a:spcPct val="120000"/>
              </a:lnSpc>
              <a:spcBef>
                <a:spcPts val="1000"/>
              </a:spcBef>
              <a:buNone/>
              <a:defRPr sz="1400" baseline="0">
                <a:solidFill>
                  <a:schemeClr val="bg1"/>
                </a:solidFill>
                <a:latin typeface="맑은 고딕" panose="020B0503020000020004" pitchFamily="50" charset="-127"/>
                <a:ea typeface="맑은 고딕" panose="020B0503020000020004" pitchFamily="50" charset="-127"/>
              </a:defRPr>
            </a:lvl4pPr>
            <a:lvl5pPr marL="1828800" indent="0">
              <a:lnSpc>
                <a:spcPct val="120000"/>
              </a:lnSpc>
              <a:spcBef>
                <a:spcPts val="1000"/>
              </a:spcBef>
              <a:buNone/>
              <a:defRPr sz="1400" baseline="0">
                <a:solidFill>
                  <a:schemeClr val="bg1"/>
                </a:solidFill>
                <a:latin typeface="맑은 고딕" panose="020B0503020000020004" pitchFamily="50" charset="-127"/>
                <a:ea typeface="맑은 고딕" panose="020B0503020000020004" pitchFamily="50" charset="-127"/>
              </a:defRPr>
            </a:lvl5p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4" name="날짜 개체 틀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atin typeface="맑은 고딕" panose="020B0503020000020004" pitchFamily="50" charset="-127"/>
                <a:ea typeface="맑은 고딕" panose="020B0503020000020004" pitchFamily="50" charset="-127"/>
              </a:defRPr>
            </a:lvl1pPr>
          </a:lstStyle>
          <a:p>
            <a:r>
              <a:rPr lang="en-US" altLang="ko-KR" noProof="0"/>
              <a:t>20XX</a:t>
            </a:r>
            <a:r>
              <a:rPr lang="ko-KR" altLang="en-US" noProof="0"/>
              <a:t>년</a:t>
            </a:r>
            <a:endParaRPr lang="ko-KR" altLang="en-US" noProof="0">
              <a:latin typeface="맑은 고딕" panose="020B0503020000020004" pitchFamily="50" charset="-127"/>
              <a:ea typeface="맑은 고딕" panose="020B0503020000020004" pitchFamily="50" charset="-127"/>
            </a:endParaRPr>
          </a:p>
        </p:txBody>
      </p:sp>
      <p:sp>
        <p:nvSpPr>
          <p:cNvPr id="5" name="바닥글 개체 틀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atin typeface="맑은 고딕" panose="020B0503020000020004" pitchFamily="50" charset="-127"/>
                <a:ea typeface="맑은 고딕" panose="020B0503020000020004" pitchFamily="50" charset="-127"/>
              </a:defRPr>
            </a:lvl1pPr>
          </a:lstStyle>
          <a:p>
            <a:r>
              <a:rPr lang="ko-KR" altLang="en-US" noProof="0"/>
              <a:t>설명 자료</a:t>
            </a:r>
            <a:endParaRPr lang="ko-KR" altLang="en-US" noProof="0">
              <a:latin typeface="맑은 고딕" panose="020B0503020000020004" pitchFamily="50" charset="-127"/>
              <a:ea typeface="맑은 고딕" panose="020B0503020000020004" pitchFamily="50" charset="-127"/>
            </a:endParaRPr>
          </a:p>
        </p:txBody>
      </p:sp>
      <p:sp>
        <p:nvSpPr>
          <p:cNvPr id="6" name="슬라이드 번호 개체 틀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atin typeface="맑은 고딕" panose="020B0503020000020004" pitchFamily="50" charset="-127"/>
                <a:ea typeface="맑은 고딕" panose="020B0503020000020004" pitchFamily="50" charset="-127"/>
              </a:defRPr>
            </a:lvl1pPr>
          </a:lstStyle>
          <a:p>
            <a:fld id="{B5CEABB6-07DC-46E8-9B57-56EC44A396E5}" type="slidenum">
              <a:rPr lang="en-US" altLang="ko-KR" noProof="0" smtClean="0"/>
              <a:pPr/>
              <a:t>‹#›</a:t>
            </a:fld>
            <a:endParaRPr lang="ko-KR" altLang="en-US" noProof="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마무리">
    <p:bg>
      <p:bgPr>
        <a:solidFill>
          <a:schemeClr val="tx1"/>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클릭하여 마스터 제목 스타일 편집</a:t>
            </a:r>
          </a:p>
        </p:txBody>
      </p:sp>
      <p:sp>
        <p:nvSpPr>
          <p:cNvPr id="3" name="부제목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rtlCol="0">
            <a:normAutofit/>
          </a:bodyPr>
          <a:lstStyle>
            <a:lvl1pPr marL="0" indent="0" algn="l">
              <a:lnSpc>
                <a:spcPct val="150000"/>
              </a:lnSpc>
              <a:buNone/>
              <a:defRPr sz="1400" spc="50" baseline="0">
                <a:solidFill>
                  <a:schemeClr val="bg1"/>
                </a:solidFill>
                <a:latin typeface="맑은 고딕" panose="020B0503020000020004" pitchFamily="50" charset="-127"/>
                <a:ea typeface="맑은 고딕" panose="020B0503020000020004" pitchFamily="50" charset="-12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ko-KR" altLang="en-US" noProof="0"/>
              <a:t>클릭하여 마스터 부제목 스타일 편집</a:t>
            </a:r>
          </a:p>
        </p:txBody>
      </p:sp>
      <p:pic>
        <p:nvPicPr>
          <p:cNvPr id="6" name="그래픽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날짜 개체 틀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atin typeface="맑은 고딕" panose="020B0503020000020004" pitchFamily="50" charset="-127"/>
                <a:ea typeface="맑은 고딕" panose="020B0503020000020004" pitchFamily="50" charset="-127"/>
              </a:defRPr>
            </a:lvl1pPr>
          </a:lstStyle>
          <a:p>
            <a:r>
              <a:rPr lang="en-US" altLang="ko-KR" noProof="0"/>
              <a:t>20XX</a:t>
            </a:r>
            <a:r>
              <a:rPr lang="ko-KR" altLang="en-US" noProof="0"/>
              <a:t>년</a:t>
            </a:r>
            <a:endParaRPr lang="ko-KR" altLang="en-US" noProof="0">
              <a:latin typeface="맑은 고딕" panose="020B0503020000020004" pitchFamily="50" charset="-127"/>
              <a:ea typeface="맑은 고딕" panose="020B0503020000020004" pitchFamily="50" charset="-127"/>
            </a:endParaRPr>
          </a:p>
        </p:txBody>
      </p:sp>
      <p:sp>
        <p:nvSpPr>
          <p:cNvPr id="10" name="바닥글 개체 틀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atin typeface="맑은 고딕" panose="020B0503020000020004" pitchFamily="50" charset="-127"/>
                <a:ea typeface="맑은 고딕" panose="020B0503020000020004" pitchFamily="50" charset="-127"/>
              </a:defRPr>
            </a:lvl1pPr>
          </a:lstStyle>
          <a:p>
            <a:r>
              <a:rPr lang="ko-KR" altLang="en-US" noProof="0"/>
              <a:t>설명 자료</a:t>
            </a:r>
            <a:endParaRPr lang="ko-KR" altLang="en-US" noProof="0">
              <a:latin typeface="맑은 고딕" panose="020B0503020000020004" pitchFamily="50" charset="-127"/>
              <a:ea typeface="맑은 고딕" panose="020B0503020000020004" pitchFamily="50" charset="-127"/>
            </a:endParaRPr>
          </a:p>
        </p:txBody>
      </p:sp>
      <p:sp>
        <p:nvSpPr>
          <p:cNvPr id="11" name="슬라이드 번호 개체 틀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atin typeface="맑은 고딕" panose="020B0503020000020004" pitchFamily="50" charset="-127"/>
                <a:ea typeface="맑은 고딕" panose="020B0503020000020004" pitchFamily="50" charset="-127"/>
              </a:defRPr>
            </a:lvl1pPr>
          </a:lstStyle>
          <a:p>
            <a:fld id="{B5CEABB6-07DC-46E8-9B57-56EC44A396E5}" type="slidenum">
              <a:rPr lang="en-US" altLang="ko-KR" noProof="0" smtClean="0"/>
              <a:pPr/>
              <a:t>‹#›</a:t>
            </a:fld>
            <a:endParaRPr lang="ko-KR" altLang="en-US" noProof="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타임라인">
    <p:spTree>
      <p:nvGrpSpPr>
        <p:cNvPr id="1" name=""/>
        <p:cNvGrpSpPr/>
        <p:nvPr/>
      </p:nvGrpSpPr>
      <p:grpSpPr>
        <a:xfrm>
          <a:off x="0" y="0"/>
          <a:ext cx="0" cy="0"/>
          <a:chOff x="0" y="0"/>
          <a:chExt cx="0" cy="0"/>
        </a:xfrm>
      </p:grpSpPr>
      <p:sp>
        <p:nvSpPr>
          <p:cNvPr id="12" name="그래픽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ko-KR" altLang="en-US" noProof="0">
              <a:latin typeface="맑은 고딕" panose="020B0503020000020004" pitchFamily="50" charset="-127"/>
              <a:ea typeface="맑은 고딕" panose="020B0503020000020004" pitchFamily="50" charset="-127"/>
            </a:endParaRPr>
          </a:p>
        </p:txBody>
      </p:sp>
      <p:sp>
        <p:nvSpPr>
          <p:cNvPr id="2" name="제목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solidFill>
                <a:latin typeface="맑은 고딕" panose="020B0503020000020004" pitchFamily="50" charset="-127"/>
                <a:ea typeface="맑은 고딕" panose="020B0503020000020004" pitchFamily="50" charset="-127"/>
                <a:cs typeface="+mj-cs"/>
              </a:defRPr>
            </a:lvl1pPr>
          </a:lstStyle>
          <a:p>
            <a:pPr rtl="0"/>
            <a:r>
              <a:rPr lang="ko-KR" altLang="en-US" noProof="0"/>
              <a:t>제목을 편집하려면 클릭하세요</a:t>
            </a:r>
            <a:r>
              <a:rPr lang="en-US" altLang="ko-KR" noProof="0"/>
              <a:t>.</a:t>
            </a:r>
          </a:p>
        </p:txBody>
      </p:sp>
      <p:sp>
        <p:nvSpPr>
          <p:cNvPr id="16" name="텍스트 개체 틀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latin typeface="맑은 고딕" panose="020B0503020000020004" pitchFamily="50" charset="-127"/>
                <a:ea typeface="맑은 고딕" panose="020B0503020000020004" pitchFamily="50" charset="-127"/>
              </a:defRPr>
            </a:lvl1pPr>
          </a:lstStyle>
          <a:p>
            <a:pPr lvl="0" rtl="0"/>
            <a:r>
              <a:rPr lang="ko-KR" altLang="en-US" noProof="0"/>
              <a:t>마스터 텍스트 스타일을 편집하려면 클릭하세요</a:t>
            </a:r>
            <a:r>
              <a:rPr lang="en-US" altLang="ko-KR" noProof="0"/>
              <a:t>.</a:t>
            </a:r>
          </a:p>
        </p:txBody>
      </p:sp>
      <p:sp>
        <p:nvSpPr>
          <p:cNvPr id="17" name="텍스트 개체 틀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latin typeface="맑은 고딕" panose="020B0503020000020004" pitchFamily="50" charset="-127"/>
                <a:ea typeface="맑은 고딕" panose="020B0503020000020004" pitchFamily="50" charset="-127"/>
              </a:defRPr>
            </a:lvl1pPr>
          </a:lstStyle>
          <a:p>
            <a:pPr lvl="0" rtl="0"/>
            <a:r>
              <a:rPr lang="ko-KR" altLang="en-US" noProof="0"/>
              <a:t>마스터 텍스트 스타일을 편집하려면 클릭하세요</a:t>
            </a:r>
            <a:r>
              <a:rPr lang="en-US" altLang="ko-KR" noProof="0"/>
              <a:t>.</a:t>
            </a:r>
          </a:p>
        </p:txBody>
      </p:sp>
      <p:sp>
        <p:nvSpPr>
          <p:cNvPr id="18" name="텍스트 개체 틀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latin typeface="맑은 고딕" panose="020B0503020000020004" pitchFamily="50" charset="-127"/>
                <a:ea typeface="맑은 고딕" panose="020B0503020000020004" pitchFamily="50" charset="-127"/>
              </a:defRPr>
            </a:lvl1pPr>
          </a:lstStyle>
          <a:p>
            <a:pPr lvl="0" rtl="0"/>
            <a:r>
              <a:rPr lang="ko-KR" altLang="en-US" noProof="0"/>
              <a:t>마스터 텍스트 스타일을 편집하려면 클릭하세요</a:t>
            </a:r>
            <a:r>
              <a:rPr lang="en-US" altLang="ko-KR" noProof="0"/>
              <a:t>.</a:t>
            </a:r>
          </a:p>
        </p:txBody>
      </p:sp>
      <p:sp>
        <p:nvSpPr>
          <p:cNvPr id="19" name="텍스트 개체 틀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latin typeface="맑은 고딕" panose="020B0503020000020004" pitchFamily="50" charset="-127"/>
                <a:ea typeface="맑은 고딕" panose="020B0503020000020004" pitchFamily="50" charset="-127"/>
              </a:defRPr>
            </a:lvl1pPr>
          </a:lstStyle>
          <a:p>
            <a:pPr lvl="0" rtl="0"/>
            <a:r>
              <a:rPr lang="ko-KR" altLang="en-US" noProof="0"/>
              <a:t>마스터 텍스트 스타일을 편집하려면 클릭하세요</a:t>
            </a:r>
            <a:r>
              <a:rPr lang="en-US" altLang="ko-KR" noProof="0"/>
              <a:t>.</a:t>
            </a:r>
          </a:p>
        </p:txBody>
      </p:sp>
      <p:sp>
        <p:nvSpPr>
          <p:cNvPr id="34" name="텍스트 개체 틀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latin typeface="맑은 고딕" panose="020B0503020000020004" pitchFamily="50" charset="-127"/>
                <a:ea typeface="맑은 고딕" panose="020B0503020000020004" pitchFamily="50" charset="-127"/>
              </a:defRPr>
            </a:lvl1pPr>
          </a:lstStyle>
          <a:p>
            <a:pPr lvl="0" rtl="0"/>
            <a:r>
              <a:rPr lang="ko-KR" altLang="en-US" noProof="0"/>
              <a:t>마스터 텍스트 스타일을 편집하려면 클릭하세요</a:t>
            </a:r>
            <a:r>
              <a:rPr lang="en-US" altLang="ko-KR" noProof="0"/>
              <a:t>.</a:t>
            </a:r>
          </a:p>
        </p:txBody>
      </p:sp>
      <p:sp>
        <p:nvSpPr>
          <p:cNvPr id="35" name="텍스트 개체 틀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rtlCol="0" anchor="t">
            <a:normAutofit/>
          </a:bodyPr>
          <a:lstStyle>
            <a:lvl1pPr marL="0" indent="0" algn="l">
              <a:lnSpc>
                <a:spcPct val="100000"/>
              </a:lnSpc>
              <a:buNone/>
              <a:defRPr sz="1400" spc="50" baseline="0">
                <a:latin typeface="맑은 고딕" panose="020B0503020000020004" pitchFamily="50" charset="-127"/>
                <a:ea typeface="맑은 고딕" panose="020B0503020000020004" pitchFamily="50" charset="-127"/>
              </a:defRPr>
            </a:lvl1pPr>
          </a:lstStyle>
          <a:p>
            <a:pPr lvl="0" rtl="0"/>
            <a:r>
              <a:rPr lang="ko-KR" altLang="en-US" noProof="0"/>
              <a:t>마스터 텍스트 스타일을 편집하려면 클릭하세요</a:t>
            </a:r>
            <a:r>
              <a:rPr lang="en-US" altLang="ko-KR" noProof="0"/>
              <a:t>.</a:t>
            </a:r>
          </a:p>
        </p:txBody>
      </p:sp>
      <p:sp>
        <p:nvSpPr>
          <p:cNvPr id="36" name="텍스트 개체 틀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latin typeface="맑은 고딕" panose="020B0503020000020004" pitchFamily="50" charset="-127"/>
                <a:ea typeface="맑은 고딕" panose="020B0503020000020004" pitchFamily="50" charset="-127"/>
              </a:defRPr>
            </a:lvl1pPr>
          </a:lstStyle>
          <a:p>
            <a:pPr lvl="0" rtl="0"/>
            <a:r>
              <a:rPr lang="ko-KR" altLang="en-US" noProof="0"/>
              <a:t>마스터 텍스트 스타일을 편집하려면 클릭하세요</a:t>
            </a:r>
            <a:r>
              <a:rPr lang="en-US" altLang="ko-KR" noProof="0"/>
              <a:t>.</a:t>
            </a:r>
          </a:p>
        </p:txBody>
      </p:sp>
      <p:sp>
        <p:nvSpPr>
          <p:cNvPr id="37" name="텍스트 개체 틀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latin typeface="맑은 고딕" panose="020B0503020000020004" pitchFamily="50" charset="-127"/>
                <a:ea typeface="맑은 고딕" panose="020B0503020000020004" pitchFamily="50" charset="-127"/>
              </a:defRPr>
            </a:lvl1pPr>
          </a:lstStyle>
          <a:p>
            <a:pPr lvl="0" rtl="0"/>
            <a:r>
              <a:rPr lang="ko-KR" altLang="en-US" noProof="0"/>
              <a:t>마스터 텍스트 스타일을 편집하려면 클릭하세요</a:t>
            </a:r>
            <a:r>
              <a:rPr lang="en-US" altLang="ko-KR" noProof="0"/>
              <a:t>.</a:t>
            </a:r>
          </a:p>
        </p:txBody>
      </p:sp>
      <p:cxnSp>
        <p:nvCxnSpPr>
          <p:cNvPr id="3" name="직선 연결선(S)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직선 연결선(S)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직선 연결선(S)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직선 연결선(S)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날짜 개체 틀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latin typeface="맑은 고딕" panose="020B0503020000020004" pitchFamily="50" charset="-127"/>
                <a:ea typeface="맑은 고딕" panose="020B0503020000020004" pitchFamily="50" charset="-127"/>
              </a:defRPr>
            </a:lvl1pPr>
          </a:lstStyle>
          <a:p>
            <a:r>
              <a:rPr lang="en-US" altLang="ko-KR" noProof="0"/>
              <a:t>20XX</a:t>
            </a:r>
            <a:r>
              <a:rPr lang="ko-KR" altLang="en-US" noProof="0"/>
              <a:t>년</a:t>
            </a:r>
            <a:endParaRPr lang="ko-KR" altLang="en-US" noProof="0">
              <a:latin typeface="맑은 고딕" panose="020B0503020000020004" pitchFamily="50" charset="-127"/>
              <a:ea typeface="맑은 고딕" panose="020B0503020000020004" pitchFamily="50" charset="-127"/>
            </a:endParaRPr>
          </a:p>
        </p:txBody>
      </p:sp>
      <p:sp>
        <p:nvSpPr>
          <p:cNvPr id="6" name="바닥글 개체 틀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rtlCol="0"/>
          <a:lstStyle>
            <a:lvl1pPr>
              <a:defRPr sz="900">
                <a:latin typeface="맑은 고딕" panose="020B0503020000020004" pitchFamily="50" charset="-127"/>
                <a:ea typeface="맑은 고딕" panose="020B0503020000020004" pitchFamily="50" charset="-127"/>
              </a:defRPr>
            </a:lvl1pPr>
          </a:lstStyle>
          <a:p>
            <a:pPr algn="l"/>
            <a:r>
              <a:rPr lang="ko-KR" altLang="en-US" noProof="0"/>
              <a:t>설명 자료</a:t>
            </a:r>
            <a:endParaRPr lang="ko-KR" altLang="en-US" noProof="0">
              <a:latin typeface="맑은 고딕" panose="020B0503020000020004" pitchFamily="50" charset="-127"/>
              <a:ea typeface="맑은 고딕" panose="020B0503020000020004" pitchFamily="50" charset="-127"/>
            </a:endParaRPr>
          </a:p>
        </p:txBody>
      </p:sp>
      <p:sp>
        <p:nvSpPr>
          <p:cNvPr id="7" name="슬라이드 번호 개체 틀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atin typeface="맑은 고딕" panose="020B0503020000020004" pitchFamily="50" charset="-127"/>
                <a:ea typeface="맑은 고딕" panose="020B0503020000020004" pitchFamily="50" charset="-127"/>
              </a:defRPr>
            </a:lvl1pPr>
          </a:lstStyle>
          <a:p>
            <a:fld id="{B5CEABB6-07DC-46E8-9B57-56EC44A396E5}" type="slidenum">
              <a:rPr lang="en-US" altLang="ko-KR" noProof="0" smtClean="0"/>
              <a:pPr/>
              <a:t>‹#›</a:t>
            </a:fld>
            <a:endParaRPr lang="ko-KR" altLang="en-US" noProof="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내용 2열">
    <p:bg>
      <p:bgPr>
        <a:solidFill>
          <a:schemeClr val="tx1"/>
        </a:solidFill>
        <a:effectLst/>
      </p:bgPr>
    </p:bg>
    <p:spTree>
      <p:nvGrpSpPr>
        <p:cNvPr id="1" name=""/>
        <p:cNvGrpSpPr/>
        <p:nvPr/>
      </p:nvGrpSpPr>
      <p:grpSpPr>
        <a:xfrm>
          <a:off x="0" y="0"/>
          <a:ext cx="0" cy="0"/>
          <a:chOff x="0" y="0"/>
          <a:chExt cx="0" cy="0"/>
        </a:xfrm>
      </p:grpSpPr>
      <p:sp>
        <p:nvSpPr>
          <p:cNvPr id="14" name="제목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solidFill>
                <a:latin typeface="맑은 고딕" panose="020B0503020000020004" pitchFamily="50" charset="-127"/>
                <a:ea typeface="맑은 고딕" panose="020B0503020000020004" pitchFamily="50" charset="-127"/>
                <a:cs typeface="+mj-cs"/>
              </a:defRPr>
            </a:lvl1pPr>
          </a:lstStyle>
          <a:p>
            <a:pPr rtl="0"/>
            <a:r>
              <a:rPr lang="ko-KR" altLang="en-US" noProof="0"/>
              <a:t>마스터 제목 스타일을 편집하려면 클릭하세요</a:t>
            </a:r>
            <a:r>
              <a:rPr lang="en-US" altLang="ko-KR" noProof="0"/>
              <a:t>.</a:t>
            </a:r>
          </a:p>
        </p:txBody>
      </p:sp>
      <p:sp>
        <p:nvSpPr>
          <p:cNvPr id="15" name="텍스트 개체 틀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bg1"/>
                </a:solidFill>
                <a:latin typeface="맑은 고딕" panose="020B0503020000020004" pitchFamily="50" charset="-127"/>
                <a:ea typeface="맑은 고딕" panose="020B0503020000020004" pitchFamily="50" charset="-127"/>
                <a:cs typeface="+mj-cs"/>
              </a:defRPr>
            </a:lvl1pPr>
          </a:lstStyle>
          <a:p>
            <a:pPr lvl="0" rtl="0"/>
            <a:r>
              <a:rPr lang="ko-KR" altLang="en-US" noProof="0"/>
              <a:t>부제목을 추가하려면 클릭하세요</a:t>
            </a:r>
            <a:r>
              <a:rPr lang="en-US" altLang="ko-KR" noProof="0"/>
              <a:t>.</a:t>
            </a:r>
          </a:p>
        </p:txBody>
      </p:sp>
      <p:sp>
        <p:nvSpPr>
          <p:cNvPr id="17" name="텍스트 개체 틀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latin typeface="맑은 고딕" panose="020B0503020000020004" pitchFamily="50" charset="-127"/>
                <a:ea typeface="맑은 고딕" panose="020B0503020000020004" pitchFamily="50" charset="-127"/>
              </a:defRPr>
            </a:lvl1pPr>
          </a:lstStyle>
          <a:p>
            <a:pPr lvl="0" rtl="0"/>
            <a:r>
              <a:rPr lang="ko-KR" altLang="en-US" noProof="0"/>
              <a:t>텍스트를 추가하려면 클릭하세요</a:t>
            </a:r>
            <a:r>
              <a:rPr lang="en-US" altLang="ko-KR" noProof="0"/>
              <a:t>.</a:t>
            </a:r>
          </a:p>
        </p:txBody>
      </p:sp>
      <p:sp>
        <p:nvSpPr>
          <p:cNvPr id="31" name="텍스트 개체 틀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bg1"/>
                </a:solidFill>
                <a:latin typeface="맑은 고딕" panose="020B0503020000020004" pitchFamily="50" charset="-127"/>
                <a:ea typeface="맑은 고딕" panose="020B0503020000020004" pitchFamily="50" charset="-127"/>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ko-KR" altLang="en-US" noProof="0"/>
              <a:t>부제목을 추가하려면 클릭하세요</a:t>
            </a:r>
            <a:r>
              <a:rPr lang="en-US" altLang="ko-KR" noProof="0"/>
              <a:t>.</a:t>
            </a:r>
          </a:p>
        </p:txBody>
      </p:sp>
      <p:sp>
        <p:nvSpPr>
          <p:cNvPr id="32" name="텍스트 개체 틀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latin typeface="맑은 고딕" panose="020B0503020000020004" pitchFamily="50" charset="-127"/>
                <a:ea typeface="맑은 고딕" panose="020B0503020000020004" pitchFamily="50" charset="-127"/>
              </a:defRPr>
            </a:lvl1pPr>
          </a:lstStyle>
          <a:p>
            <a:pPr lvl="0" rtl="0"/>
            <a:r>
              <a:rPr lang="ko-KR" altLang="en-US" noProof="0"/>
              <a:t>텍스트를 추가하려면 클릭하세요</a:t>
            </a:r>
            <a:r>
              <a:rPr lang="en-US" altLang="ko-KR" noProof="0"/>
              <a:t>.</a:t>
            </a:r>
          </a:p>
        </p:txBody>
      </p:sp>
      <p:sp>
        <p:nvSpPr>
          <p:cNvPr id="33" name="텍스트 개체 틀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bg1"/>
                </a:solidFill>
                <a:latin typeface="맑은 고딕" panose="020B0503020000020004" pitchFamily="50" charset="-127"/>
                <a:ea typeface="맑은 고딕" panose="020B0503020000020004" pitchFamily="50" charset="-127"/>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ko-KR" altLang="en-US" noProof="0"/>
              <a:t>부제목을 추가하려면 클릭하세요</a:t>
            </a:r>
            <a:r>
              <a:rPr lang="en-US" altLang="ko-KR" noProof="0"/>
              <a:t>.</a:t>
            </a:r>
          </a:p>
        </p:txBody>
      </p:sp>
      <p:sp>
        <p:nvSpPr>
          <p:cNvPr id="34" name="텍스트 개체 틀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latin typeface="맑은 고딕" panose="020B0503020000020004" pitchFamily="50" charset="-127"/>
                <a:ea typeface="맑은 고딕" panose="020B0503020000020004" pitchFamily="50" charset="-127"/>
              </a:defRPr>
            </a:lvl1pPr>
          </a:lstStyle>
          <a:p>
            <a:pPr lvl="0" rtl="0"/>
            <a:r>
              <a:rPr lang="ko-KR" altLang="en-US" noProof="0"/>
              <a:t>텍스트를 추가하려면 클릭하세요</a:t>
            </a:r>
            <a:r>
              <a:rPr lang="en-US" altLang="ko-KR" noProof="0"/>
              <a:t>.</a:t>
            </a:r>
          </a:p>
        </p:txBody>
      </p:sp>
      <p:sp>
        <p:nvSpPr>
          <p:cNvPr id="12" name="텍스트 개체 틀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bg1"/>
                </a:solidFill>
                <a:latin typeface="맑은 고딕" panose="020B0503020000020004" pitchFamily="50" charset="-127"/>
                <a:ea typeface="맑은 고딕" panose="020B0503020000020004" pitchFamily="50" charset="-127"/>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ko-KR" altLang="en-US" noProof="0"/>
              <a:t>부제목을 추가하려면 클릭하세요</a:t>
            </a:r>
            <a:r>
              <a:rPr lang="en-US" altLang="ko-KR" noProof="0"/>
              <a:t>.</a:t>
            </a:r>
          </a:p>
        </p:txBody>
      </p:sp>
      <p:sp>
        <p:nvSpPr>
          <p:cNvPr id="13" name="텍스트 개체 틀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latin typeface="맑은 고딕" panose="020B0503020000020004" pitchFamily="50" charset="-127"/>
                <a:ea typeface="맑은 고딕" panose="020B0503020000020004" pitchFamily="50" charset="-127"/>
              </a:defRPr>
            </a:lvl1pPr>
          </a:lstStyle>
          <a:p>
            <a:pPr lvl="0" rtl="0"/>
            <a:r>
              <a:rPr lang="ko-KR" altLang="en-US" noProof="0"/>
              <a:t>텍스트를 추가하려면 클릭하세요</a:t>
            </a:r>
            <a:r>
              <a:rPr lang="en-US" altLang="ko-KR" noProof="0"/>
              <a:t>.</a:t>
            </a:r>
          </a:p>
        </p:txBody>
      </p:sp>
      <p:sp>
        <p:nvSpPr>
          <p:cNvPr id="3" name="날짜 개체 틀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lvl1pPr>
              <a:defRPr>
                <a:latin typeface="맑은 고딕" panose="020B0503020000020004" pitchFamily="50" charset="-127"/>
                <a:ea typeface="맑은 고딕" panose="020B0503020000020004" pitchFamily="50" charset="-127"/>
              </a:defRPr>
            </a:lvl1pPr>
          </a:lstStyle>
          <a:p>
            <a:r>
              <a:rPr lang="en-US" altLang="ko-KR" noProof="0"/>
              <a:t>20XX</a:t>
            </a:r>
            <a:r>
              <a:rPr lang="ko-KR" altLang="en-US" noProof="0"/>
              <a:t>년</a:t>
            </a:r>
            <a:endParaRPr lang="ko-KR" altLang="en-US" noProof="0">
              <a:latin typeface="맑은 고딕" panose="020B0503020000020004" pitchFamily="50" charset="-127"/>
              <a:ea typeface="맑은 고딕" panose="020B0503020000020004" pitchFamily="50" charset="-127"/>
            </a:endParaRPr>
          </a:p>
        </p:txBody>
      </p:sp>
      <p:sp>
        <p:nvSpPr>
          <p:cNvPr id="4" name="바닥글 개체 틀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lvl1pPr>
              <a:defRPr>
                <a:latin typeface="맑은 고딕" panose="020B0503020000020004" pitchFamily="50" charset="-127"/>
                <a:ea typeface="맑은 고딕" panose="020B0503020000020004" pitchFamily="50" charset="-127"/>
              </a:defRPr>
            </a:lvl1pPr>
          </a:lstStyle>
          <a:p>
            <a:r>
              <a:rPr lang="ko-KR" altLang="en-US" noProof="0"/>
              <a:t>설명 자료</a:t>
            </a:r>
            <a:endParaRPr lang="ko-KR" altLang="en-US" noProof="0">
              <a:latin typeface="맑은 고딕" panose="020B0503020000020004" pitchFamily="50" charset="-127"/>
              <a:ea typeface="맑은 고딕" panose="020B0503020000020004" pitchFamily="50" charset="-127"/>
            </a:endParaRPr>
          </a:p>
        </p:txBody>
      </p:sp>
      <p:sp>
        <p:nvSpPr>
          <p:cNvPr id="5" name="슬라이드 번호 개체 틀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lvl1pPr>
              <a:defRPr>
                <a:latin typeface="맑은 고딕" panose="020B0503020000020004" pitchFamily="50" charset="-127"/>
                <a:ea typeface="맑은 고딕" panose="020B0503020000020004" pitchFamily="50" charset="-127"/>
              </a:defRPr>
            </a:lvl1pPr>
          </a:lstStyle>
          <a:p>
            <a:fld id="{B5CEABB6-07DC-46E8-9B57-56EC44A396E5}" type="slidenum">
              <a:rPr lang="en-US" altLang="ko-KR" noProof="0" smtClean="0"/>
              <a:pPr/>
              <a:t>‹#›</a:t>
            </a:fld>
            <a:endParaRPr lang="ko-KR" altLang="en-US" noProof="0">
              <a:latin typeface="맑은 고딕" panose="020B0503020000020004" pitchFamily="50" charset="-127"/>
              <a:ea typeface="맑은 고딕" panose="020B0503020000020004" pitchFamily="50" charset="-127"/>
            </a:endParaRPr>
          </a:p>
        </p:txBody>
      </p:sp>
      <p:cxnSp>
        <p:nvCxnSpPr>
          <p:cNvPr id="2" name="직선 연결선(S)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직선 연결선(S)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내용 3열">
    <p:bg>
      <p:bgPr>
        <a:solidFill>
          <a:schemeClr val="bg1"/>
        </a:solidFill>
        <a:effectLst/>
      </p:bgPr>
    </p:bg>
    <p:spTree>
      <p:nvGrpSpPr>
        <p:cNvPr id="1" name=""/>
        <p:cNvGrpSpPr/>
        <p:nvPr/>
      </p:nvGrpSpPr>
      <p:grpSpPr>
        <a:xfrm>
          <a:off x="0" y="0"/>
          <a:ext cx="0" cy="0"/>
          <a:chOff x="0" y="0"/>
          <a:chExt cx="0" cy="0"/>
        </a:xfrm>
      </p:grpSpPr>
      <p:sp>
        <p:nvSpPr>
          <p:cNvPr id="14" name="제목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solidFill>
                <a:latin typeface="맑은 고딕" panose="020B0503020000020004" pitchFamily="50" charset="-127"/>
                <a:ea typeface="맑은 고딕" panose="020B0503020000020004" pitchFamily="50" charset="-127"/>
                <a:cs typeface="+mj-cs"/>
              </a:defRPr>
            </a:lvl1pPr>
          </a:lstStyle>
          <a:p>
            <a:pPr rtl="0"/>
            <a:r>
              <a:rPr lang="ko-KR" altLang="en-US" noProof="0"/>
              <a:t>마스터 제목 스타일을 편집하려면 클릭하세요</a:t>
            </a:r>
            <a:r>
              <a:rPr lang="en-US" altLang="ko-KR" noProof="0"/>
              <a:t>.</a:t>
            </a:r>
          </a:p>
        </p:txBody>
      </p:sp>
      <p:sp>
        <p:nvSpPr>
          <p:cNvPr id="15" name="텍스트 개체 틀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solidFill>
                <a:latin typeface="맑은 고딕" panose="020B0503020000020004" pitchFamily="50" charset="-127"/>
                <a:ea typeface="맑은 고딕" panose="020B0503020000020004" pitchFamily="50" charset="-127"/>
                <a:cs typeface="+mj-cs"/>
              </a:defRPr>
            </a:lvl1pPr>
          </a:lstStyle>
          <a:p>
            <a:pPr lvl="0" rtl="0"/>
            <a:r>
              <a:rPr lang="ko-KR" altLang="en-US" noProof="0"/>
              <a:t>부제목을 추가하려면 클릭하세요</a:t>
            </a:r>
            <a:r>
              <a:rPr lang="en-US" altLang="ko-KR" noProof="0"/>
              <a:t>.</a:t>
            </a:r>
          </a:p>
        </p:txBody>
      </p:sp>
      <p:sp>
        <p:nvSpPr>
          <p:cNvPr id="17" name="텍스트 개체 틀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latin typeface="맑은 고딕" panose="020B0503020000020004" pitchFamily="50" charset="-127"/>
                <a:ea typeface="맑은 고딕" panose="020B0503020000020004" pitchFamily="50" charset="-127"/>
              </a:defRPr>
            </a:lvl1pPr>
          </a:lstStyle>
          <a:p>
            <a:pPr lvl="0" rtl="0"/>
            <a:r>
              <a:rPr lang="ko-KR" altLang="en-US" noProof="0"/>
              <a:t>텍스트를 추가하려면 클릭하세요</a:t>
            </a:r>
            <a:r>
              <a:rPr lang="en-US" altLang="ko-KR" noProof="0"/>
              <a:t>.</a:t>
            </a:r>
          </a:p>
        </p:txBody>
      </p:sp>
      <p:sp>
        <p:nvSpPr>
          <p:cNvPr id="16" name="텍스트 개체 틀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solidFill>
                <a:latin typeface="맑은 고딕" panose="020B0503020000020004" pitchFamily="50" charset="-127"/>
                <a:ea typeface="맑은 고딕" panose="020B0503020000020004" pitchFamily="50" charset="-127"/>
                <a:cs typeface="+mj-cs"/>
              </a:defRPr>
            </a:lvl1pPr>
          </a:lstStyle>
          <a:p>
            <a:pPr lvl="0" rtl="0"/>
            <a:r>
              <a:rPr lang="ko-KR" altLang="en-US" noProof="0"/>
              <a:t>부제목을 추가하려면 클릭하세요</a:t>
            </a:r>
            <a:r>
              <a:rPr lang="en-US" altLang="ko-KR" noProof="0"/>
              <a:t>.</a:t>
            </a:r>
          </a:p>
        </p:txBody>
      </p:sp>
      <p:sp>
        <p:nvSpPr>
          <p:cNvPr id="18" name="텍스트 개체 틀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latin typeface="맑은 고딕" panose="020B0503020000020004" pitchFamily="50" charset="-127"/>
                <a:ea typeface="맑은 고딕" panose="020B0503020000020004" pitchFamily="50" charset="-127"/>
              </a:defRPr>
            </a:lvl1pPr>
          </a:lstStyle>
          <a:p>
            <a:pPr lvl="0" rtl="0"/>
            <a:r>
              <a:rPr lang="ko-KR" altLang="en-US" noProof="0"/>
              <a:t>텍스트를 추가하려면 클릭하세요</a:t>
            </a:r>
            <a:r>
              <a:rPr lang="en-US" altLang="ko-KR" noProof="0"/>
              <a:t>.</a:t>
            </a:r>
          </a:p>
        </p:txBody>
      </p:sp>
      <p:sp>
        <p:nvSpPr>
          <p:cNvPr id="19" name="텍스트 개체 틀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solidFill>
                <a:latin typeface="맑은 고딕" panose="020B0503020000020004" pitchFamily="50" charset="-127"/>
                <a:ea typeface="맑은 고딕" panose="020B0503020000020004" pitchFamily="50" charset="-127"/>
                <a:cs typeface="+mj-cs"/>
              </a:defRPr>
            </a:lvl1pPr>
          </a:lstStyle>
          <a:p>
            <a:pPr lvl="0" rtl="0"/>
            <a:r>
              <a:rPr lang="ko-KR" altLang="en-US" noProof="0"/>
              <a:t>부제목을 추가하려면 클릭하세요</a:t>
            </a:r>
            <a:r>
              <a:rPr lang="en-US" altLang="ko-KR" noProof="0"/>
              <a:t>.</a:t>
            </a:r>
          </a:p>
        </p:txBody>
      </p:sp>
      <p:sp>
        <p:nvSpPr>
          <p:cNvPr id="20" name="텍스트 개체 틀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latin typeface="맑은 고딕" panose="020B0503020000020004" pitchFamily="50" charset="-127"/>
                <a:ea typeface="맑은 고딕" panose="020B0503020000020004" pitchFamily="50" charset="-127"/>
              </a:defRPr>
            </a:lvl1pPr>
          </a:lstStyle>
          <a:p>
            <a:pPr lvl="0" rtl="0"/>
            <a:r>
              <a:rPr lang="ko-KR" altLang="en-US" noProof="0"/>
              <a:t>텍스트를 추가하려면 클릭하세요</a:t>
            </a:r>
            <a:r>
              <a:rPr lang="en-US" altLang="ko-KR" noProof="0"/>
              <a:t>.</a:t>
            </a:r>
          </a:p>
        </p:txBody>
      </p:sp>
      <p:sp>
        <p:nvSpPr>
          <p:cNvPr id="23" name="텍스트 개체 틀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solidFill>
                <a:latin typeface="맑은 고딕" panose="020B0503020000020004" pitchFamily="50" charset="-127"/>
                <a:ea typeface="맑은 고딕" panose="020B0503020000020004" pitchFamily="50" charset="-127"/>
                <a:cs typeface="+mj-cs"/>
              </a:defRPr>
            </a:lvl1pPr>
          </a:lstStyle>
          <a:p>
            <a:pPr lvl="0" rtl="0"/>
            <a:r>
              <a:rPr lang="ko-KR" altLang="en-US" noProof="0"/>
              <a:t>부제목을 추가하려면 클릭하세요</a:t>
            </a:r>
            <a:r>
              <a:rPr lang="en-US" altLang="ko-KR" noProof="0"/>
              <a:t>.</a:t>
            </a:r>
          </a:p>
        </p:txBody>
      </p:sp>
      <p:sp>
        <p:nvSpPr>
          <p:cNvPr id="24" name="텍스트 개체 틀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latin typeface="맑은 고딕" panose="020B0503020000020004" pitchFamily="50" charset="-127"/>
                <a:ea typeface="맑은 고딕" panose="020B0503020000020004" pitchFamily="50" charset="-127"/>
              </a:defRPr>
            </a:lvl1pPr>
          </a:lstStyle>
          <a:p>
            <a:pPr lvl="0" rtl="0"/>
            <a:r>
              <a:rPr lang="ko-KR" altLang="en-US" noProof="0"/>
              <a:t>텍스트를 추가하려면 클릭하세요</a:t>
            </a:r>
            <a:r>
              <a:rPr lang="en-US" altLang="ko-KR" noProof="0"/>
              <a:t>.</a:t>
            </a:r>
          </a:p>
        </p:txBody>
      </p:sp>
      <p:sp>
        <p:nvSpPr>
          <p:cNvPr id="3" name="날짜 개체 틀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atin typeface="맑은 고딕" panose="020B0503020000020004" pitchFamily="50" charset="-127"/>
                <a:ea typeface="맑은 고딕" panose="020B0503020000020004" pitchFamily="50" charset="-127"/>
              </a:defRPr>
            </a:lvl1pPr>
          </a:lstStyle>
          <a:p>
            <a:r>
              <a:rPr lang="en-US" altLang="ko-KR" noProof="0"/>
              <a:t>20XX</a:t>
            </a:r>
            <a:r>
              <a:rPr lang="ko-KR" altLang="en-US" noProof="0"/>
              <a:t>년</a:t>
            </a:r>
            <a:endParaRPr lang="ko-KR" altLang="en-US" noProof="0">
              <a:latin typeface="맑은 고딕" panose="020B0503020000020004" pitchFamily="50" charset="-127"/>
              <a:ea typeface="맑은 고딕" panose="020B0503020000020004" pitchFamily="50" charset="-127"/>
            </a:endParaRPr>
          </a:p>
        </p:txBody>
      </p:sp>
      <p:sp>
        <p:nvSpPr>
          <p:cNvPr id="4" name="바닥글 개체 틀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atin typeface="맑은 고딕" panose="020B0503020000020004" pitchFamily="50" charset="-127"/>
                <a:ea typeface="맑은 고딕" panose="020B0503020000020004" pitchFamily="50" charset="-127"/>
              </a:defRPr>
            </a:lvl1pPr>
          </a:lstStyle>
          <a:p>
            <a:r>
              <a:rPr lang="ko-KR" altLang="en-US" noProof="0"/>
              <a:t>설명 자료</a:t>
            </a:r>
            <a:endParaRPr lang="ko-KR" altLang="en-US" noProof="0">
              <a:latin typeface="맑은 고딕" panose="020B0503020000020004" pitchFamily="50" charset="-127"/>
              <a:ea typeface="맑은 고딕" panose="020B0503020000020004" pitchFamily="50" charset="-127"/>
            </a:endParaRPr>
          </a:p>
        </p:txBody>
      </p:sp>
      <p:sp>
        <p:nvSpPr>
          <p:cNvPr id="5" name="슬라이드 번호 개체 틀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atin typeface="맑은 고딕" panose="020B0503020000020004" pitchFamily="50" charset="-127"/>
                <a:ea typeface="맑은 고딕" panose="020B0503020000020004" pitchFamily="50" charset="-127"/>
              </a:defRPr>
            </a:lvl1pPr>
          </a:lstStyle>
          <a:p>
            <a:fld id="{B5CEABB6-07DC-46E8-9B57-56EC44A396E5}" type="slidenum">
              <a:rPr lang="en-US" altLang="ko-KR" noProof="0" smtClean="0"/>
              <a:pPr/>
              <a:t>‹#›</a:t>
            </a:fld>
            <a:endParaRPr lang="ko-KR" altLang="en-US" noProof="0">
              <a:latin typeface="맑은 고딕" panose="020B0503020000020004" pitchFamily="50" charset="-127"/>
              <a:ea typeface="맑은 고딕" panose="020B0503020000020004" pitchFamily="50" charset="-127"/>
            </a:endParaRPr>
          </a:p>
        </p:txBody>
      </p:sp>
      <p:pic>
        <p:nvPicPr>
          <p:cNvPr id="2" name="그래픽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소개">
    <p:bg>
      <p:bgPr>
        <a:solidFill>
          <a:schemeClr val="accent1"/>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solidFill>
                <a:latin typeface="맑은 고딕" panose="020B0503020000020004" pitchFamily="50" charset="-127"/>
                <a:ea typeface="맑은 고딕" panose="020B0503020000020004" pitchFamily="50" charset="-127"/>
                <a:cs typeface="+mj-cs"/>
              </a:defRPr>
            </a:lvl1pPr>
          </a:lstStyle>
          <a:p>
            <a:pPr rtl="0"/>
            <a:r>
              <a:rPr lang="ko-KR" altLang="en-US" noProof="0"/>
              <a:t>클릭하여 마스터 제목 스타일 편집</a:t>
            </a:r>
          </a:p>
        </p:txBody>
      </p:sp>
      <p:sp>
        <p:nvSpPr>
          <p:cNvPr id="3" name="텍스트 개체 틀 2">
            <a:extLst>
              <a:ext uri="{FF2B5EF4-FFF2-40B4-BE49-F238E27FC236}">
                <a16:creationId xmlns:a16="http://schemas.microsoft.com/office/drawing/2014/main" id="{92FD4279-EA62-4397-878A-73F4948DB176}"/>
              </a:ext>
            </a:extLst>
          </p:cNvPr>
          <p:cNvSpPr>
            <a:spLocks noGrp="1"/>
          </p:cNvSpPr>
          <p:nvPr>
            <p:ph type="body" idx="1" hasCustomPrompt="1"/>
          </p:nvPr>
        </p:nvSpPr>
        <p:spPr>
          <a:xfrm>
            <a:off x="1362075" y="3660774"/>
            <a:ext cx="5111750" cy="1525588"/>
          </a:xfrm>
        </p:spPr>
        <p:txBody>
          <a:bodyPr rtlCol="0">
            <a:normAutofit/>
          </a:bodyPr>
          <a:lstStyle>
            <a:lvl1pPr marL="0" indent="0">
              <a:lnSpc>
                <a:spcPct val="100000"/>
              </a:lnSpc>
              <a:buNone/>
              <a:defRPr sz="1400" spc="50" baseline="0">
                <a:solidFill>
                  <a:schemeClr val="tx1"/>
                </a:solidFill>
                <a:latin typeface="맑은 고딕" panose="020B0503020000020004" pitchFamily="50" charset="-127"/>
                <a:ea typeface="맑은 고딕" panose="020B0503020000020004" pitchFamily="50" charset="-12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ko-KR" altLang="en-US" noProof="0"/>
              <a:t>마스터 텍스트 스타일을 편집하려면 클릭하세요</a:t>
            </a:r>
            <a:r>
              <a:rPr lang="en-US" altLang="ko-KR" noProof="0"/>
              <a:t>.</a:t>
            </a:r>
          </a:p>
        </p:txBody>
      </p:sp>
      <p:cxnSp>
        <p:nvCxnSpPr>
          <p:cNvPr id="14" name="직선 연결선(S)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직선 연결선(S)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날짜 개체 틀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atin typeface="맑은 고딕" panose="020B0503020000020004" pitchFamily="50" charset="-127"/>
                <a:ea typeface="맑은 고딕" panose="020B0503020000020004" pitchFamily="50" charset="-127"/>
              </a:defRPr>
            </a:lvl1pPr>
          </a:lstStyle>
          <a:p>
            <a:r>
              <a:rPr lang="en-US" altLang="ko-KR" noProof="0"/>
              <a:t>20XX</a:t>
            </a:r>
            <a:r>
              <a:rPr lang="ko-KR" altLang="en-US" noProof="0"/>
              <a:t>년</a:t>
            </a:r>
            <a:endParaRPr lang="ko-KR" altLang="en-US" noProof="0">
              <a:latin typeface="맑은 고딕" panose="020B0503020000020004" pitchFamily="50" charset="-127"/>
              <a:ea typeface="맑은 고딕" panose="020B0503020000020004" pitchFamily="50" charset="-127"/>
            </a:endParaRPr>
          </a:p>
        </p:txBody>
      </p:sp>
      <p:sp>
        <p:nvSpPr>
          <p:cNvPr id="10" name="바닥글 개체 틀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atin typeface="맑은 고딕" panose="020B0503020000020004" pitchFamily="50" charset="-127"/>
                <a:ea typeface="맑은 고딕" panose="020B0503020000020004" pitchFamily="50" charset="-127"/>
              </a:defRPr>
            </a:lvl1pPr>
          </a:lstStyle>
          <a:p>
            <a:r>
              <a:rPr lang="ko-KR" altLang="en-US" noProof="0"/>
              <a:t>설명 자료</a:t>
            </a:r>
            <a:endParaRPr lang="ko-KR" altLang="en-US" noProof="0">
              <a:latin typeface="맑은 고딕" panose="020B0503020000020004" pitchFamily="50" charset="-127"/>
              <a:ea typeface="맑은 고딕" panose="020B0503020000020004" pitchFamily="50" charset="-127"/>
            </a:endParaRPr>
          </a:p>
        </p:txBody>
      </p:sp>
      <p:sp>
        <p:nvSpPr>
          <p:cNvPr id="11" name="슬라이드 번호 개체 틀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atin typeface="맑은 고딕" panose="020B0503020000020004" pitchFamily="50" charset="-127"/>
                <a:ea typeface="맑은 고딕" panose="020B0503020000020004" pitchFamily="50" charset="-127"/>
              </a:defRPr>
            </a:lvl1pPr>
          </a:lstStyle>
          <a:p>
            <a:fld id="{B5CEABB6-07DC-46E8-9B57-56EC44A396E5}" type="slidenum">
              <a:rPr lang="en-US" altLang="ko-KR" noProof="0" smtClean="0"/>
              <a:pPr/>
              <a:t>‹#›</a:t>
            </a:fld>
            <a:endParaRPr lang="ko-KR" altLang="en-US" noProof="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구역 나누기">
    <p:bg>
      <p:bgPr>
        <a:solidFill>
          <a:schemeClr val="tx1"/>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마스터 제목 스타일을 편집하려면 클릭하세요</a:t>
            </a:r>
            <a:r>
              <a:rPr lang="en-US" altLang="ko-KR" noProof="0"/>
              <a:t>.</a:t>
            </a:r>
          </a:p>
        </p:txBody>
      </p:sp>
      <p:pic>
        <p:nvPicPr>
          <p:cNvPr id="5" name="그래픽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인용문">
    <p:spTree>
      <p:nvGrpSpPr>
        <p:cNvPr id="1" name=""/>
        <p:cNvGrpSpPr/>
        <p:nvPr/>
      </p:nvGrpSpPr>
      <p:grpSpPr>
        <a:xfrm>
          <a:off x="0" y="0"/>
          <a:ext cx="0" cy="0"/>
          <a:chOff x="0" y="0"/>
          <a:chExt cx="0" cy="0"/>
        </a:xfrm>
      </p:grpSpPr>
      <p:pic>
        <p:nvPicPr>
          <p:cNvPr id="7" name="그래픽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제목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solidFill>
                <a:latin typeface="맑은 고딕" panose="020B0503020000020004" pitchFamily="50" charset="-127"/>
                <a:ea typeface="맑은 고딕" panose="020B0503020000020004" pitchFamily="50" charset="-127"/>
                <a:cs typeface="+mj-cs"/>
              </a:defRPr>
            </a:lvl1pPr>
          </a:lstStyle>
          <a:p>
            <a:pPr rtl="0"/>
            <a:r>
              <a:rPr lang="ko-KR" altLang="en-US" noProof="0"/>
              <a:t>클릭하여 마스터 제목 스타일 편집</a:t>
            </a:r>
          </a:p>
        </p:txBody>
      </p:sp>
      <p:cxnSp>
        <p:nvCxnSpPr>
          <p:cNvPr id="9" name="직선 연결선(S)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텍스트 개체 틀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solidFill>
                <a:latin typeface="맑은 고딕" panose="020B0503020000020004" pitchFamily="50" charset="-127"/>
                <a:ea typeface="맑은 고딕" panose="020B0503020000020004" pitchFamily="50" charset="-127"/>
                <a:cs typeface="+mj-cs"/>
              </a:defRPr>
            </a:lvl1pPr>
          </a:lstStyle>
          <a:p>
            <a:pPr lvl="0" rtl="0"/>
            <a:r>
              <a:rPr lang="ko-KR" altLang="en-US" noProof="0"/>
              <a:t>부제목을 추가하려면 클릭하세요</a:t>
            </a:r>
            <a:r>
              <a:rPr lang="en-US" altLang="ko-KR" noProof="0"/>
              <a:t>.</a:t>
            </a:r>
          </a:p>
        </p:txBody>
      </p:sp>
      <p:sp>
        <p:nvSpPr>
          <p:cNvPr id="12" name="텍스트 개체 틀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latin typeface="맑은 고딕" panose="020B0503020000020004" pitchFamily="50" charset="-127"/>
                <a:ea typeface="맑은 고딕" panose="020B0503020000020004" pitchFamily="50" charset="-127"/>
              </a:defRPr>
            </a:lvl1pPr>
          </a:lstStyle>
          <a:p>
            <a:pPr lvl="0" rtl="0"/>
            <a:r>
              <a:rPr lang="ko-KR" altLang="en-US" noProof="0"/>
              <a:t>텍스트를 추가하려면 클릭하세요</a:t>
            </a:r>
            <a:r>
              <a:rPr lang="en-US" altLang="ko-KR" noProof="0"/>
              <a:t>.</a:t>
            </a:r>
          </a:p>
        </p:txBody>
      </p:sp>
      <p:sp>
        <p:nvSpPr>
          <p:cNvPr id="13" name="텍스트 개체 틀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solidFill>
                <a:latin typeface="맑은 고딕" panose="020B0503020000020004" pitchFamily="50" charset="-127"/>
                <a:ea typeface="맑은 고딕" panose="020B0503020000020004" pitchFamily="50" charset="-127"/>
                <a:cs typeface="+mj-cs"/>
              </a:defRPr>
            </a:lvl1pPr>
          </a:lstStyle>
          <a:p>
            <a:pPr lvl="0" rtl="0"/>
            <a:r>
              <a:rPr lang="ko-KR" altLang="en-US" noProof="0"/>
              <a:t>부제목을 추가하려면 클릭하세요</a:t>
            </a:r>
            <a:r>
              <a:rPr lang="en-US" altLang="ko-KR" noProof="0"/>
              <a:t>.</a:t>
            </a:r>
          </a:p>
        </p:txBody>
      </p:sp>
      <p:sp>
        <p:nvSpPr>
          <p:cNvPr id="14" name="텍스트 개체 틀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latin typeface="맑은 고딕" panose="020B0503020000020004" pitchFamily="50" charset="-127"/>
                <a:ea typeface="맑은 고딕" panose="020B0503020000020004" pitchFamily="50" charset="-127"/>
              </a:defRPr>
            </a:lvl1pPr>
          </a:lstStyle>
          <a:p>
            <a:pPr lvl="0" rtl="0"/>
            <a:r>
              <a:rPr lang="ko-KR" altLang="en-US" noProof="0"/>
              <a:t>텍스트를 추가하려면 클릭하세요</a:t>
            </a:r>
            <a:r>
              <a:rPr lang="en-US" altLang="ko-KR" noProof="0"/>
              <a:t>.</a:t>
            </a:r>
          </a:p>
        </p:txBody>
      </p:sp>
      <p:sp>
        <p:nvSpPr>
          <p:cNvPr id="15" name="텍스트 개체 틀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solidFill>
                <a:latin typeface="맑은 고딕" panose="020B0503020000020004" pitchFamily="50" charset="-127"/>
                <a:ea typeface="맑은 고딕" panose="020B0503020000020004" pitchFamily="50" charset="-127"/>
                <a:cs typeface="+mj-cs"/>
              </a:defRPr>
            </a:lvl1pPr>
          </a:lstStyle>
          <a:p>
            <a:pPr lvl="0" rtl="0"/>
            <a:r>
              <a:rPr lang="ko-KR" altLang="en-US" noProof="0"/>
              <a:t>부제목을 추가하려면 클릭하세요</a:t>
            </a:r>
            <a:r>
              <a:rPr lang="en-US" altLang="ko-KR" noProof="0"/>
              <a:t>.</a:t>
            </a:r>
          </a:p>
        </p:txBody>
      </p:sp>
      <p:sp>
        <p:nvSpPr>
          <p:cNvPr id="16" name="텍스트 개체 틀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latin typeface="맑은 고딕" panose="020B0503020000020004" pitchFamily="50" charset="-127"/>
                <a:ea typeface="맑은 고딕" panose="020B0503020000020004" pitchFamily="50" charset="-127"/>
              </a:defRPr>
            </a:lvl1pPr>
          </a:lstStyle>
          <a:p>
            <a:pPr lvl="0" rtl="0"/>
            <a:r>
              <a:rPr lang="ko-KR" altLang="en-US" noProof="0"/>
              <a:t>텍스트를 추가하려면 클릭하세요</a:t>
            </a:r>
            <a:r>
              <a:rPr lang="en-US" altLang="ko-KR" noProof="0"/>
              <a:t>.</a:t>
            </a:r>
          </a:p>
        </p:txBody>
      </p:sp>
      <p:sp>
        <p:nvSpPr>
          <p:cNvPr id="17" name="날짜 개체 틀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atin typeface="맑은 고딕" panose="020B0503020000020004" pitchFamily="50" charset="-127"/>
                <a:ea typeface="맑은 고딕" panose="020B0503020000020004" pitchFamily="50" charset="-127"/>
              </a:defRPr>
            </a:lvl1pPr>
          </a:lstStyle>
          <a:p>
            <a:r>
              <a:rPr lang="en-US" altLang="ko-KR" noProof="0"/>
              <a:t>20XX</a:t>
            </a:r>
            <a:r>
              <a:rPr lang="ko-KR" altLang="en-US" noProof="0"/>
              <a:t>년</a:t>
            </a:r>
            <a:endParaRPr lang="ko-KR" altLang="en-US" noProof="0">
              <a:latin typeface="맑은 고딕" panose="020B0503020000020004" pitchFamily="50" charset="-127"/>
              <a:ea typeface="맑은 고딕" panose="020B0503020000020004" pitchFamily="50" charset="-127"/>
            </a:endParaRPr>
          </a:p>
        </p:txBody>
      </p:sp>
      <p:sp>
        <p:nvSpPr>
          <p:cNvPr id="18" name="바닥글 개체 틀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atin typeface="맑은 고딕" panose="020B0503020000020004" pitchFamily="50" charset="-127"/>
                <a:ea typeface="맑은 고딕" panose="020B0503020000020004" pitchFamily="50" charset="-127"/>
              </a:defRPr>
            </a:lvl1pPr>
          </a:lstStyle>
          <a:p>
            <a:r>
              <a:rPr lang="ko-KR" altLang="en-US" noProof="0"/>
              <a:t>설명 자료</a:t>
            </a:r>
            <a:endParaRPr lang="ko-KR" altLang="en-US" noProof="0">
              <a:latin typeface="맑은 고딕" panose="020B0503020000020004" pitchFamily="50" charset="-127"/>
              <a:ea typeface="맑은 고딕" panose="020B0503020000020004" pitchFamily="50" charset="-127"/>
            </a:endParaRPr>
          </a:p>
        </p:txBody>
      </p:sp>
      <p:sp>
        <p:nvSpPr>
          <p:cNvPr id="19" name="슬라이드 번호 개체 틀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atin typeface="맑은 고딕" panose="020B0503020000020004" pitchFamily="50" charset="-127"/>
                <a:ea typeface="맑은 고딕" panose="020B0503020000020004" pitchFamily="50" charset="-127"/>
              </a:defRPr>
            </a:lvl1pPr>
          </a:lstStyle>
          <a:p>
            <a:fld id="{B5CEABB6-07DC-46E8-9B57-56EC44A396E5}" type="slidenum">
              <a:rPr lang="en-US" altLang="ko-KR" noProof="0" smtClean="0"/>
              <a:pPr/>
              <a:t>‹#›</a:t>
            </a:fld>
            <a:endParaRPr lang="ko-KR" altLang="en-US" noProof="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내용 3개">
    <p:bg>
      <p:bgRef idx="1001">
        <a:schemeClr val="bg1"/>
      </p:bgRef>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solidFill>
                <a:latin typeface="맑은 고딕" panose="020B0503020000020004" pitchFamily="50" charset="-127"/>
                <a:ea typeface="맑은 고딕" panose="020B0503020000020004" pitchFamily="50" charset="-127"/>
                <a:cs typeface="+mj-cs"/>
              </a:defRPr>
            </a:lvl1pPr>
          </a:lstStyle>
          <a:p>
            <a:pPr rtl="0"/>
            <a:r>
              <a:rPr lang="ko-KR" altLang="en-US" noProof="0"/>
              <a:t>클릭하여 마스터 제목 스타일 편집</a:t>
            </a:r>
          </a:p>
        </p:txBody>
      </p:sp>
      <p:sp>
        <p:nvSpPr>
          <p:cNvPr id="3" name="텍스트 개체 틀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solidFill>
                <a:latin typeface="맑은 고딕" panose="020B0503020000020004" pitchFamily="50" charset="-127"/>
                <a:ea typeface="맑은 고딕" panose="020B0503020000020004" pitchFamily="50" charset="-127"/>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마스터 텍스트를 편집하려면 클릭하세요</a:t>
            </a:r>
            <a:r>
              <a:rPr lang="en-US" altLang="ko-KR" noProof="0"/>
              <a:t>.</a:t>
            </a:r>
          </a:p>
        </p:txBody>
      </p:sp>
      <p:sp>
        <p:nvSpPr>
          <p:cNvPr id="4" name="내용 개체 틀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243104" y="3834606"/>
            <a:ext cx="2882475" cy="1997867"/>
          </a:xfrm>
        </p:spPr>
        <p:txBody>
          <a:bodyPr rtlCol="0">
            <a:normAutofit/>
          </a:bodyPr>
          <a:lstStyle>
            <a:lvl1pPr marL="0" indent="0">
              <a:lnSpc>
                <a:spcPct val="100000"/>
              </a:lnSpc>
              <a:buNone/>
              <a:defRPr sz="1400" spc="50" baseline="0">
                <a:latin typeface="맑은 고딕" panose="020B0503020000020004" pitchFamily="50" charset="-127"/>
                <a:ea typeface="맑은 고딕" panose="020B0503020000020004" pitchFamily="50" charset="-127"/>
              </a:defRPr>
            </a:lvl1pPr>
            <a:lvl2pPr marL="457200" indent="0">
              <a:lnSpc>
                <a:spcPct val="100000"/>
              </a:lnSpc>
              <a:buNone/>
              <a:defRPr sz="1400" spc="50" baseline="0">
                <a:latin typeface="맑은 고딕" panose="020B0503020000020004" pitchFamily="50" charset="-127"/>
                <a:ea typeface="맑은 고딕" panose="020B0503020000020004" pitchFamily="50" charset="-127"/>
              </a:defRPr>
            </a:lvl2pPr>
            <a:lvl3pPr marL="914400" indent="0">
              <a:lnSpc>
                <a:spcPct val="100000"/>
              </a:lnSpc>
              <a:buNone/>
              <a:defRPr sz="1400" spc="50" baseline="0">
                <a:latin typeface="맑은 고딕" panose="020B0503020000020004" pitchFamily="50" charset="-127"/>
                <a:ea typeface="맑은 고딕" panose="020B0503020000020004" pitchFamily="50" charset="-127"/>
              </a:defRPr>
            </a:lvl3pPr>
            <a:lvl4pPr marL="1371600" indent="0">
              <a:lnSpc>
                <a:spcPct val="100000"/>
              </a:lnSpc>
              <a:buNone/>
              <a:defRPr sz="1400" spc="50" baseline="0">
                <a:latin typeface="맑은 고딕" panose="020B0503020000020004" pitchFamily="50" charset="-127"/>
                <a:ea typeface="맑은 고딕" panose="020B0503020000020004" pitchFamily="50" charset="-127"/>
              </a:defRPr>
            </a:lvl4pPr>
            <a:lvl5pPr marL="1828800" indent="0">
              <a:lnSpc>
                <a:spcPct val="100000"/>
              </a:lnSpc>
              <a:buNone/>
              <a:defRPr sz="1400" spc="50" baseline="0">
                <a:latin typeface="맑은 고딕" panose="020B0503020000020004" pitchFamily="50" charset="-127"/>
                <a:ea typeface="맑은 고딕" panose="020B0503020000020004" pitchFamily="50" charset="-127"/>
              </a:defRPr>
            </a:lvl5p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5" name="텍스트 개체 틀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solidFill>
                <a:latin typeface="맑은 고딕" panose="020B0503020000020004" pitchFamily="50" charset="-127"/>
                <a:ea typeface="맑은 고딕" panose="020B0503020000020004" pitchFamily="50" charset="-127"/>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ko-KR" altLang="en-US" noProof="0"/>
              <a:t>마스터 텍스트를 편집하려면 클릭하세요</a:t>
            </a:r>
            <a:r>
              <a:rPr lang="en-US" altLang="ko-KR" noProof="0"/>
              <a:t>.</a:t>
            </a:r>
          </a:p>
        </p:txBody>
      </p:sp>
      <p:sp>
        <p:nvSpPr>
          <p:cNvPr id="6" name="내용 개체 틀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647665" y="3834606"/>
            <a:ext cx="2896671" cy="1997867"/>
          </a:xfrm>
        </p:spPr>
        <p:txBody>
          <a:bodyPr rtlCol="0">
            <a:normAutofit/>
          </a:bodyPr>
          <a:lstStyle>
            <a:lvl1pPr marL="0" indent="0">
              <a:lnSpc>
                <a:spcPct val="100000"/>
              </a:lnSpc>
              <a:buNone/>
              <a:defRPr sz="1400" spc="50" baseline="0">
                <a:latin typeface="맑은 고딕" panose="020B0503020000020004" pitchFamily="50" charset="-127"/>
                <a:ea typeface="맑은 고딕" panose="020B0503020000020004" pitchFamily="50" charset="-127"/>
              </a:defRPr>
            </a:lvl1pPr>
            <a:lvl2pPr marL="457200" indent="0">
              <a:lnSpc>
                <a:spcPct val="100000"/>
              </a:lnSpc>
              <a:buNone/>
              <a:defRPr sz="1400" spc="50" baseline="0">
                <a:latin typeface="맑은 고딕" panose="020B0503020000020004" pitchFamily="50" charset="-127"/>
                <a:ea typeface="맑은 고딕" panose="020B0503020000020004" pitchFamily="50" charset="-127"/>
              </a:defRPr>
            </a:lvl2pPr>
            <a:lvl3pPr marL="914400" indent="0">
              <a:lnSpc>
                <a:spcPct val="100000"/>
              </a:lnSpc>
              <a:buNone/>
              <a:defRPr sz="1400" spc="50" baseline="0">
                <a:latin typeface="맑은 고딕" panose="020B0503020000020004" pitchFamily="50" charset="-127"/>
                <a:ea typeface="맑은 고딕" panose="020B0503020000020004" pitchFamily="50" charset="-127"/>
              </a:defRPr>
            </a:lvl3pPr>
            <a:lvl4pPr marL="1371600" indent="0">
              <a:lnSpc>
                <a:spcPct val="100000"/>
              </a:lnSpc>
              <a:buNone/>
              <a:defRPr sz="1400" spc="50" baseline="0">
                <a:latin typeface="맑은 고딕" panose="020B0503020000020004" pitchFamily="50" charset="-127"/>
                <a:ea typeface="맑은 고딕" panose="020B0503020000020004" pitchFamily="50" charset="-127"/>
              </a:defRPr>
            </a:lvl4pPr>
            <a:lvl5pPr marL="1828800" indent="0">
              <a:lnSpc>
                <a:spcPct val="100000"/>
              </a:lnSpc>
              <a:buNone/>
              <a:defRPr sz="1400" spc="50" baseline="0">
                <a:latin typeface="맑은 고딕" panose="020B0503020000020004" pitchFamily="50" charset="-127"/>
                <a:ea typeface="맑은 고딕" panose="020B0503020000020004" pitchFamily="50" charset="-127"/>
              </a:defRPr>
            </a:lvl5p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cxnSp>
        <p:nvCxnSpPr>
          <p:cNvPr id="16" name="직선 연결선(S)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직선 연결선(S)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텍스트 개체 틀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solidFill>
                <a:latin typeface="맑은 고딕" panose="020B0503020000020004" pitchFamily="50" charset="-127"/>
                <a:ea typeface="맑은 고딕" panose="020B0503020000020004" pitchFamily="50" charset="-127"/>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마스터 텍스트를 편집하려면 클릭하세요</a:t>
            </a:r>
            <a:r>
              <a:rPr lang="en-US" altLang="ko-KR" noProof="0"/>
              <a:t>.</a:t>
            </a:r>
          </a:p>
        </p:txBody>
      </p:sp>
      <p:sp>
        <p:nvSpPr>
          <p:cNvPr id="22" name="내용 개체 틀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8066421" y="3834606"/>
            <a:ext cx="2882475" cy="1997867"/>
          </a:xfrm>
        </p:spPr>
        <p:txBody>
          <a:bodyPr rtlCol="0">
            <a:normAutofit/>
          </a:bodyPr>
          <a:lstStyle>
            <a:lvl1pPr marL="0" indent="0">
              <a:lnSpc>
                <a:spcPct val="100000"/>
              </a:lnSpc>
              <a:buNone/>
              <a:defRPr sz="1400" spc="50" baseline="0">
                <a:latin typeface="맑은 고딕" panose="020B0503020000020004" pitchFamily="50" charset="-127"/>
                <a:ea typeface="맑은 고딕" panose="020B0503020000020004" pitchFamily="50" charset="-127"/>
              </a:defRPr>
            </a:lvl1pPr>
            <a:lvl2pPr marL="457200" indent="0">
              <a:lnSpc>
                <a:spcPct val="100000"/>
              </a:lnSpc>
              <a:buNone/>
              <a:defRPr sz="1400" spc="50" baseline="0">
                <a:latin typeface="맑은 고딕" panose="020B0503020000020004" pitchFamily="50" charset="-127"/>
                <a:ea typeface="맑은 고딕" panose="020B0503020000020004" pitchFamily="50" charset="-127"/>
              </a:defRPr>
            </a:lvl2pPr>
            <a:lvl3pPr marL="914400" indent="0">
              <a:lnSpc>
                <a:spcPct val="100000"/>
              </a:lnSpc>
              <a:buNone/>
              <a:defRPr sz="1400" spc="50" baseline="0">
                <a:latin typeface="맑은 고딕" panose="020B0503020000020004" pitchFamily="50" charset="-127"/>
                <a:ea typeface="맑은 고딕" panose="020B0503020000020004" pitchFamily="50" charset="-127"/>
              </a:defRPr>
            </a:lvl3pPr>
            <a:lvl4pPr marL="1371600" indent="0">
              <a:lnSpc>
                <a:spcPct val="100000"/>
              </a:lnSpc>
              <a:buNone/>
              <a:defRPr sz="1400" spc="50" baseline="0">
                <a:latin typeface="맑은 고딕" panose="020B0503020000020004" pitchFamily="50" charset="-127"/>
                <a:ea typeface="맑은 고딕" panose="020B0503020000020004" pitchFamily="50" charset="-127"/>
              </a:defRPr>
            </a:lvl4pPr>
            <a:lvl5pPr marL="1828800" indent="0">
              <a:lnSpc>
                <a:spcPct val="100000"/>
              </a:lnSpc>
              <a:buNone/>
              <a:defRPr sz="1400" spc="50" baseline="0">
                <a:latin typeface="맑은 고딕" panose="020B0503020000020004" pitchFamily="50" charset="-127"/>
                <a:ea typeface="맑은 고딕" panose="020B0503020000020004" pitchFamily="50" charset="-127"/>
              </a:defRPr>
            </a:lvl5p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7" name="날짜 개체 틀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atin typeface="맑은 고딕" panose="020B0503020000020004" pitchFamily="50" charset="-127"/>
                <a:ea typeface="맑은 고딕" panose="020B0503020000020004" pitchFamily="50" charset="-127"/>
              </a:defRPr>
            </a:lvl1pPr>
          </a:lstStyle>
          <a:p>
            <a:r>
              <a:rPr lang="en-US" altLang="ko-KR"/>
              <a:t>20XX</a:t>
            </a:r>
            <a:r>
              <a:rPr lang="ko-KR" altLang="en-US"/>
              <a:t>년</a:t>
            </a:r>
            <a:endParaRPr lang="ko-KR" altLang="en-US">
              <a:latin typeface="맑은 고딕" panose="020B0503020000020004" pitchFamily="50" charset="-127"/>
              <a:ea typeface="맑은 고딕" panose="020B0503020000020004" pitchFamily="50" charset="-127"/>
            </a:endParaRPr>
          </a:p>
        </p:txBody>
      </p:sp>
      <p:sp>
        <p:nvSpPr>
          <p:cNvPr id="8" name="바닥글 개체 틀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atin typeface="맑은 고딕" panose="020B0503020000020004" pitchFamily="50" charset="-127"/>
                <a:ea typeface="맑은 고딕" panose="020B0503020000020004" pitchFamily="50" charset="-127"/>
              </a:defRPr>
            </a:lvl1pPr>
          </a:lstStyle>
          <a:p>
            <a:r>
              <a:rPr lang="ko-KR" altLang="en-US"/>
              <a:t>설명 자료</a:t>
            </a:r>
            <a:endParaRPr lang="ko-KR" altLang="en-US">
              <a:latin typeface="맑은 고딕" panose="020B0503020000020004" pitchFamily="50" charset="-127"/>
              <a:ea typeface="맑은 고딕" panose="020B0503020000020004" pitchFamily="50" charset="-127"/>
            </a:endParaRPr>
          </a:p>
        </p:txBody>
      </p:sp>
      <p:sp>
        <p:nvSpPr>
          <p:cNvPr id="9" name="슬라이드 번호 개체 틀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atin typeface="맑은 고딕" panose="020B0503020000020004" pitchFamily="50" charset="-127"/>
                <a:ea typeface="맑은 고딕" panose="020B0503020000020004" pitchFamily="50" charset="-127"/>
              </a:defRPr>
            </a:lvl1pPr>
          </a:lstStyle>
          <a:p>
            <a:fld id="{B5CEABB6-07DC-46E8-9B57-56EC44A396E5}" type="slidenum">
              <a:rPr lang="en-US" altLang="ko-KR" smtClean="0"/>
              <a:pPr/>
              <a:t>‹#›</a:t>
            </a:fld>
            <a:endParaRPr lang="ko-KR" altLang="en-US">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ko-KR" altLang="en-US" noProof="0"/>
              <a:t>마스터 제목 스타일 편집</a:t>
            </a:r>
          </a:p>
        </p:txBody>
      </p:sp>
      <p:sp>
        <p:nvSpPr>
          <p:cNvPr id="3" name="텍스트 개체 틀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4" name="날짜 개체 틀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latin typeface="맑은 고딕" panose="020B0503020000020004" pitchFamily="50" charset="-127"/>
                <a:ea typeface="맑은 고딕" panose="020B0503020000020004" pitchFamily="50" charset="-127"/>
              </a:defRPr>
            </a:lvl1pPr>
          </a:lstStyle>
          <a:p>
            <a:r>
              <a:rPr lang="en-US" altLang="ko-KR" noProof="0"/>
              <a:t>20XX</a:t>
            </a:r>
            <a:r>
              <a:rPr lang="ko-KR" altLang="en-US" noProof="0"/>
              <a:t>년</a:t>
            </a:r>
            <a:endParaRPr lang="ko-KR" altLang="en-US" noProof="0">
              <a:latin typeface="맑은 고딕" panose="020B0503020000020004" pitchFamily="50" charset="-127"/>
              <a:ea typeface="맑은 고딕" panose="020B0503020000020004" pitchFamily="50" charset="-127"/>
            </a:endParaRPr>
          </a:p>
        </p:txBody>
      </p:sp>
      <p:sp>
        <p:nvSpPr>
          <p:cNvPr id="5" name="바닥글 개체 틀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latin typeface="맑은 고딕" panose="020B0503020000020004" pitchFamily="50" charset="-127"/>
                <a:ea typeface="맑은 고딕" panose="020B0503020000020004" pitchFamily="50" charset="-127"/>
              </a:defRPr>
            </a:lvl1pPr>
          </a:lstStyle>
          <a:p>
            <a:r>
              <a:rPr lang="ko-KR" altLang="en-US" noProof="0"/>
              <a:t>설명 자료</a:t>
            </a:r>
            <a:endParaRPr lang="ko-KR" altLang="en-US" noProof="0">
              <a:latin typeface="맑은 고딕" panose="020B0503020000020004" pitchFamily="50" charset="-127"/>
              <a:ea typeface="맑은 고딕" panose="020B0503020000020004" pitchFamily="50" charset="-127"/>
            </a:endParaRPr>
          </a:p>
        </p:txBody>
      </p:sp>
      <p:sp>
        <p:nvSpPr>
          <p:cNvPr id="6" name="슬라이드 번호 개체 틀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latin typeface="맑은 고딕" panose="020B0503020000020004" pitchFamily="50" charset="-127"/>
                <a:ea typeface="맑은 고딕" panose="020B0503020000020004" pitchFamily="50" charset="-127"/>
              </a:defRPr>
            </a:lvl1pPr>
          </a:lstStyle>
          <a:p>
            <a:fld id="{B5CEABB6-07DC-46E8-9B57-56EC44A396E5}" type="slidenum">
              <a:rPr lang="en-US" altLang="ko-KR" noProof="0" smtClean="0"/>
              <a:pPr/>
              <a:t>‹#›</a:t>
            </a:fld>
            <a:endParaRPr lang="ko-KR" altLang="en-US" noProof="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1" hangingPunct="1">
        <a:lnSpc>
          <a:spcPct val="90000"/>
        </a:lnSpc>
        <a:spcBef>
          <a:spcPct val="0"/>
        </a:spcBef>
        <a:buNone/>
        <a:defRPr sz="4400" kern="1200" cap="all" baseline="0">
          <a:solidFill>
            <a:schemeClr val="tx1"/>
          </a:solidFill>
          <a:latin typeface="맑은 고딕" panose="020B0503020000020004" pitchFamily="50" charset="-127"/>
          <a:ea typeface="맑은 고딕" panose="020B0503020000020004" pitchFamily="50" charset="-127"/>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맑은 고딕" panose="020B0503020000020004" pitchFamily="50" charset="-127"/>
          <a:ea typeface="맑은 고딕" panose="020B0503020000020004"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맑은 고딕" panose="020B0503020000020004" pitchFamily="50" charset="-127"/>
          <a:ea typeface="맑은 고딕" panose="020B0503020000020004" pitchFamily="50" charset="-127"/>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맑은 고딕" panose="020B0503020000020004" pitchFamily="50" charset="-127"/>
          <a:ea typeface="맑은 고딕" panose="020B0503020000020004" pitchFamily="50" charset="-127"/>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맑은 고딕" panose="020B0503020000020004" pitchFamily="50" charset="-127"/>
          <a:ea typeface="맑은 고딕" panose="020B0503020000020004" pitchFamily="50" charset="-127"/>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맑은 고딕" panose="020B0503020000020004" pitchFamily="50" charset="-127"/>
          <a:ea typeface="맑은 고딕" panose="020B0503020000020004" pitchFamily="50" charset="-127"/>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33.png"/><Relationship Id="rId4" Type="http://schemas.openxmlformats.org/officeDocument/2006/relationships/image" Target="../media/image32.png"/></Relationships>
</file>

<file path=ppt/slides/_rels/slide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35.png"/></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39.png"/><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부제목 2">
            <a:extLst>
              <a:ext uri="{FF2B5EF4-FFF2-40B4-BE49-F238E27FC236}">
                <a16:creationId xmlns:a16="http://schemas.microsoft.com/office/drawing/2014/main" id="{1901B20D-4C28-4DA3-ABBD-718C22A5E58B}"/>
              </a:ext>
            </a:extLst>
          </p:cNvPr>
          <p:cNvSpPr>
            <a:spLocks noGrp="1"/>
          </p:cNvSpPr>
          <p:nvPr>
            <p:ph type="subTitle" idx="1"/>
          </p:nvPr>
        </p:nvSpPr>
        <p:spPr>
          <a:xfrm>
            <a:off x="6605248" y="5187351"/>
            <a:ext cx="4941770" cy="1670649"/>
          </a:xfrm>
        </p:spPr>
        <p:txBody>
          <a:bodyPr rtlCol="0">
            <a:normAutofit/>
          </a:bodyPr>
          <a:lstStyle/>
          <a:p>
            <a:pPr rtl="0"/>
            <a:r>
              <a:rPr lang="en-US" altLang="ko-KR" dirty="0" err="1"/>
              <a:t>Seonghun</a:t>
            </a:r>
            <a:r>
              <a:rPr lang="en-US" altLang="ko-KR" dirty="0"/>
              <a:t> Cha</a:t>
            </a:r>
          </a:p>
          <a:p>
            <a:pPr rtl="0"/>
            <a:r>
              <a:rPr lang="en-US" altLang="ko-KR" dirty="0"/>
              <a:t>Daewon Choi</a:t>
            </a:r>
          </a:p>
          <a:p>
            <a:pPr rtl="0"/>
            <a:r>
              <a:rPr lang="en-US" altLang="ko-KR" dirty="0"/>
              <a:t>Seonho Kim</a:t>
            </a:r>
          </a:p>
          <a:p>
            <a:pPr rtl="0"/>
            <a:endParaRPr lang="ko-KR" altLang="en-US" dirty="0"/>
          </a:p>
        </p:txBody>
      </p:sp>
      <p:sp>
        <p:nvSpPr>
          <p:cNvPr id="6" name="TextBox 5">
            <a:extLst>
              <a:ext uri="{FF2B5EF4-FFF2-40B4-BE49-F238E27FC236}">
                <a16:creationId xmlns:a16="http://schemas.microsoft.com/office/drawing/2014/main" id="{C63B8BCC-87DB-9D54-E8F6-55AEB82BF102}"/>
              </a:ext>
            </a:extLst>
          </p:cNvPr>
          <p:cNvSpPr txBox="1"/>
          <p:nvPr/>
        </p:nvSpPr>
        <p:spPr>
          <a:xfrm>
            <a:off x="6525980" y="4018328"/>
            <a:ext cx="4941770" cy="954107"/>
          </a:xfrm>
          <a:prstGeom prst="rect">
            <a:avLst/>
          </a:prstGeom>
          <a:noFill/>
        </p:spPr>
        <p:txBody>
          <a:bodyPr wrap="square" rtlCol="0">
            <a:spAutoFit/>
          </a:bodyPr>
          <a:lstStyle/>
          <a:p>
            <a:r>
              <a:rPr lang="en-US" altLang="ko-KR" sz="2800" b="1" dirty="0">
                <a:latin typeface="+mj-lt"/>
              </a:rPr>
              <a:t>Assistive Robot : Grasping and Motion Generation</a:t>
            </a:r>
            <a:endParaRPr lang="ko-KR" altLang="en-US" sz="2800" b="1" dirty="0">
              <a:latin typeface="+mj-lt"/>
            </a:endParaRPr>
          </a:p>
        </p:txBody>
      </p:sp>
      <p:pic>
        <p:nvPicPr>
          <p:cNvPr id="4" name="그림 3">
            <a:extLst>
              <a:ext uri="{FF2B5EF4-FFF2-40B4-BE49-F238E27FC236}">
                <a16:creationId xmlns:a16="http://schemas.microsoft.com/office/drawing/2014/main" id="{697CC67A-147E-57DC-755C-77C8EB3E5ADD}"/>
              </a:ext>
            </a:extLst>
          </p:cNvPr>
          <p:cNvPicPr>
            <a:picLocks noChangeAspect="1"/>
          </p:cNvPicPr>
          <p:nvPr/>
        </p:nvPicPr>
        <p:blipFill>
          <a:blip r:embed="rId3"/>
          <a:stretch>
            <a:fillRect/>
          </a:stretch>
        </p:blipFill>
        <p:spPr>
          <a:xfrm>
            <a:off x="9915926" y="320635"/>
            <a:ext cx="2143125" cy="1104900"/>
          </a:xfrm>
          <a:prstGeom prst="rect">
            <a:avLst/>
          </a:prstGeom>
        </p:spPr>
      </p:pic>
    </p:spTree>
    <p:extLst>
      <p:ext uri="{BB962C8B-B14F-4D97-AF65-F5344CB8AC3E}">
        <p14:creationId xmlns:p14="http://schemas.microsoft.com/office/powerpoint/2010/main" val="1642425379"/>
      </p:ext>
    </p:extLst>
  </p:cSld>
  <p:clrMapOvr>
    <a:masterClrMapping/>
  </p:clrMapOvr>
  <mc:AlternateContent xmlns:mc="http://schemas.openxmlformats.org/markup-compatibility/2006">
    <mc:Choice xmlns:p14="http://schemas.microsoft.com/office/powerpoint/2010/main" Requires="p14">
      <p:transition spd="slow" p14:dur="2000" advTm="15113"/>
    </mc:Choice>
    <mc:Fallback>
      <p:transition spd="slow" advTm="1511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C1BF33B-5572-4A00-A55C-1E13A6B3A8F1}"/>
              </a:ext>
            </a:extLst>
          </p:cNvPr>
          <p:cNvSpPr>
            <a:spLocks noGrp="1"/>
          </p:cNvSpPr>
          <p:nvPr>
            <p:ph type="title"/>
          </p:nvPr>
        </p:nvSpPr>
        <p:spPr>
          <a:xfrm>
            <a:off x="1885156" y="451502"/>
            <a:ext cx="8421688" cy="1325563"/>
          </a:xfrm>
        </p:spPr>
        <p:txBody>
          <a:bodyPr rtlCol="0"/>
          <a:lstStyle/>
          <a:p>
            <a:pPr rtl="0"/>
            <a:r>
              <a:rPr lang="en-US" altLang="ko-KR" dirty="0"/>
              <a:t>Demo</a:t>
            </a:r>
            <a:endParaRPr lang="ko-KR" altLang="en-US" dirty="0"/>
          </a:p>
        </p:txBody>
      </p:sp>
      <p:sp>
        <p:nvSpPr>
          <p:cNvPr id="9" name="슬라이드 번호 개체 틀 8">
            <a:extLst>
              <a:ext uri="{FF2B5EF4-FFF2-40B4-BE49-F238E27FC236}">
                <a16:creationId xmlns:a16="http://schemas.microsoft.com/office/drawing/2014/main" id="{9BFC0B64-8F13-426F-B6C5-9C9427ACAD7E}"/>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US" altLang="ko-KR" smtClean="0"/>
              <a:pPr rtl="0"/>
              <a:t>10</a:t>
            </a:fld>
            <a:endParaRPr lang="ko-KR" altLang="en-US" dirty="0"/>
          </a:p>
        </p:txBody>
      </p:sp>
      <p:sp>
        <p:nvSpPr>
          <p:cNvPr id="50" name="사각형: 둥근 모서리 49">
            <a:extLst>
              <a:ext uri="{FF2B5EF4-FFF2-40B4-BE49-F238E27FC236}">
                <a16:creationId xmlns:a16="http://schemas.microsoft.com/office/drawing/2014/main" id="{95902B1B-B27D-1B86-DA96-25D8AF8FC67B}"/>
              </a:ext>
            </a:extLst>
          </p:cNvPr>
          <p:cNvSpPr/>
          <p:nvPr/>
        </p:nvSpPr>
        <p:spPr>
          <a:xfrm>
            <a:off x="6323682" y="2179753"/>
            <a:ext cx="5030118" cy="150026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rPr>
              <a:t>Demo with All Steps</a:t>
            </a:r>
          </a:p>
          <a:p>
            <a:pPr algn="ctr"/>
            <a:endParaRPr lang="en-US" altLang="ko-KR" sz="1400" dirty="0">
              <a:solidFill>
                <a:schemeClr val="tx1"/>
              </a:solidFill>
            </a:endParaRPr>
          </a:p>
          <a:p>
            <a:pPr algn="ctr"/>
            <a:r>
              <a:rPr lang="en-US" altLang="ko-KR" sz="1600" dirty="0">
                <a:solidFill>
                  <a:schemeClr val="tx1"/>
                </a:solidFill>
              </a:rPr>
              <a:t>- Predefined scenarios, object position &amp; skeleton </a:t>
            </a:r>
            <a:br>
              <a:rPr lang="en-US" altLang="ko-KR" sz="1600" dirty="0">
                <a:solidFill>
                  <a:schemeClr val="tx1"/>
                </a:solidFill>
              </a:rPr>
            </a:br>
            <a:r>
              <a:rPr lang="en-US" altLang="ko-KR" sz="1600" dirty="0">
                <a:solidFill>
                  <a:schemeClr val="tx1"/>
                </a:solidFill>
              </a:rPr>
              <a:t>(need real world image for grasp detection &amp; skeleton)</a:t>
            </a:r>
          </a:p>
          <a:p>
            <a:pPr algn="ctr"/>
            <a:r>
              <a:rPr lang="en-US" altLang="ko-KR" sz="1600" dirty="0">
                <a:solidFill>
                  <a:schemeClr val="tx1"/>
                </a:solidFill>
              </a:rPr>
              <a:t>- You can control (target, task, style) with instruction</a:t>
            </a:r>
          </a:p>
          <a:p>
            <a:pPr algn="ctr"/>
            <a:endParaRPr lang="en-US" altLang="ko-KR" sz="1400" dirty="0">
              <a:solidFill>
                <a:schemeClr val="tx1"/>
              </a:solidFill>
            </a:endParaRPr>
          </a:p>
        </p:txBody>
      </p:sp>
      <p:sp>
        <p:nvSpPr>
          <p:cNvPr id="51" name="사각형: 둥근 모서리 50">
            <a:extLst>
              <a:ext uri="{FF2B5EF4-FFF2-40B4-BE49-F238E27FC236}">
                <a16:creationId xmlns:a16="http://schemas.microsoft.com/office/drawing/2014/main" id="{17249319-FB5D-AF1B-B549-C04C1144A294}"/>
              </a:ext>
            </a:extLst>
          </p:cNvPr>
          <p:cNvSpPr/>
          <p:nvPr/>
        </p:nvSpPr>
        <p:spPr>
          <a:xfrm>
            <a:off x="6323682" y="3968402"/>
            <a:ext cx="5030118" cy="192795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ko-KR" sz="1600" b="1" dirty="0">
              <a:solidFill>
                <a:schemeClr val="tx1"/>
              </a:solidFill>
            </a:endParaRPr>
          </a:p>
          <a:p>
            <a:pPr algn="ctr"/>
            <a:r>
              <a:rPr lang="en-US" altLang="ko-KR" sz="1600" b="1" dirty="0">
                <a:solidFill>
                  <a:schemeClr val="tx1"/>
                </a:solidFill>
              </a:rPr>
              <a:t>Motion Generation Demo</a:t>
            </a:r>
          </a:p>
          <a:p>
            <a:pPr algn="ctr"/>
            <a:endParaRPr lang="en-US" altLang="ko-KR" sz="1400" dirty="0">
              <a:solidFill>
                <a:schemeClr val="tx1"/>
              </a:solidFill>
            </a:endParaRPr>
          </a:p>
          <a:p>
            <a:pPr algn="ctr"/>
            <a:r>
              <a:rPr lang="en-US" altLang="ko-KR" sz="1600" dirty="0">
                <a:solidFill>
                  <a:schemeClr val="tx1"/>
                </a:solidFill>
              </a:rPr>
              <a:t>- Can set any initial point and goal point</a:t>
            </a:r>
          </a:p>
          <a:p>
            <a:pPr algn="ctr"/>
            <a:r>
              <a:rPr lang="en-US" altLang="ko-KR" sz="1600" dirty="0">
                <a:solidFill>
                  <a:schemeClr val="tx1"/>
                </a:solidFill>
              </a:rPr>
              <a:t>- Will provide default motion primitives</a:t>
            </a:r>
          </a:p>
          <a:p>
            <a:pPr algn="ctr"/>
            <a:r>
              <a:rPr lang="en-US" altLang="ko-KR" sz="1600" dirty="0">
                <a:solidFill>
                  <a:schemeClr val="tx1"/>
                </a:solidFill>
              </a:rPr>
              <a:t>- You can control initial &amp; goal point </a:t>
            </a:r>
            <a:br>
              <a:rPr lang="en-US" altLang="ko-KR" sz="1600" dirty="0">
                <a:solidFill>
                  <a:schemeClr val="tx1"/>
                </a:solidFill>
              </a:rPr>
            </a:br>
            <a:r>
              <a:rPr lang="en-US" altLang="ko-KR" sz="1600" dirty="0">
                <a:solidFill>
                  <a:schemeClr val="tx1"/>
                </a:solidFill>
              </a:rPr>
              <a:t>w/ different styles</a:t>
            </a:r>
          </a:p>
          <a:p>
            <a:pPr algn="ctr"/>
            <a:endParaRPr lang="en-US" altLang="ko-KR" sz="1400" dirty="0">
              <a:solidFill>
                <a:schemeClr val="tx1"/>
              </a:solidFill>
            </a:endParaRPr>
          </a:p>
          <a:p>
            <a:pPr algn="ctr"/>
            <a:endParaRPr lang="ko-KR" altLang="en-US" sz="1200" dirty="0">
              <a:solidFill>
                <a:schemeClr val="tx1"/>
              </a:solidFill>
            </a:endParaRPr>
          </a:p>
        </p:txBody>
      </p:sp>
      <p:pic>
        <p:nvPicPr>
          <p:cNvPr id="53" name="그림 52" descr="하늘, 야외, 디자인, 가구이(가) 표시된 사진&#10;&#10;자동 생성된 설명">
            <a:extLst>
              <a:ext uri="{FF2B5EF4-FFF2-40B4-BE49-F238E27FC236}">
                <a16:creationId xmlns:a16="http://schemas.microsoft.com/office/drawing/2014/main" id="{8B192712-BA89-1E28-3498-3749191E9A89}"/>
              </a:ext>
            </a:extLst>
          </p:cNvPr>
          <p:cNvPicPr>
            <a:picLocks noChangeAspect="1"/>
          </p:cNvPicPr>
          <p:nvPr/>
        </p:nvPicPr>
        <p:blipFill>
          <a:blip r:embed="rId3"/>
          <a:stretch>
            <a:fillRect/>
          </a:stretch>
        </p:blipFill>
        <p:spPr>
          <a:xfrm>
            <a:off x="497251" y="2103437"/>
            <a:ext cx="5598749" cy="3792917"/>
          </a:xfrm>
          <a:prstGeom prst="rect">
            <a:avLst/>
          </a:prstGeom>
        </p:spPr>
      </p:pic>
    </p:spTree>
    <p:extLst>
      <p:ext uri="{BB962C8B-B14F-4D97-AF65-F5344CB8AC3E}">
        <p14:creationId xmlns:p14="http://schemas.microsoft.com/office/powerpoint/2010/main" val="696615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rtlCol="0"/>
          <a:lstStyle/>
          <a:p>
            <a:pPr rtl="0"/>
            <a:r>
              <a:rPr lang="en-US" altLang="ko-KR" dirty="0"/>
              <a:t>Thank you.</a:t>
            </a:r>
          </a:p>
        </p:txBody>
      </p:sp>
      <p:sp>
        <p:nvSpPr>
          <p:cNvPr id="6" name="슬라이드 번호 개체 틀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rtlCol="0"/>
          <a:lstStyle/>
          <a:p>
            <a:pPr rtl="0"/>
            <a:fld id="{B5CEABB6-07DC-46E8-9B57-56EC44A396E5}" type="slidenum">
              <a:rPr lang="en-US" altLang="ko-KR" smtClean="0"/>
              <a:pPr rtl="0"/>
              <a:t>11</a:t>
            </a:fld>
            <a:endParaRPr lang="ko-KR" altLang="en-US"/>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rtlCol="0"/>
          <a:lstStyle/>
          <a:p>
            <a:pPr rtl="0"/>
            <a:r>
              <a:rPr lang="en-US" altLang="ko-KR" dirty="0"/>
              <a:t>Motivation</a:t>
            </a:r>
            <a:endParaRPr lang="ko-KR" altLang="en-US" dirty="0"/>
          </a:p>
        </p:txBody>
      </p:sp>
      <p:sp>
        <p:nvSpPr>
          <p:cNvPr id="4" name="슬라이드 번호 개체 틀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rtlCol="0"/>
          <a:lstStyle/>
          <a:p>
            <a:pPr rtl="0"/>
            <a:fld id="{19B51A1E-902D-48AF-9020-955120F399B6}" type="slidenum">
              <a:rPr lang="en-ZA" altLang="ko-KR" smtClean="0"/>
              <a:pPr rtl="0"/>
              <a:t>2</a:t>
            </a:fld>
            <a:endParaRPr lang="ko-KR" altLang="en-ZA"/>
          </a:p>
        </p:txBody>
      </p:sp>
      <p:pic>
        <p:nvPicPr>
          <p:cNvPr id="6148" name="Picture 4" descr="복지로 기자단] 미국의 노인복지는?">
            <a:extLst>
              <a:ext uri="{FF2B5EF4-FFF2-40B4-BE49-F238E27FC236}">
                <a16:creationId xmlns:a16="http://schemas.microsoft.com/office/drawing/2014/main" id="{D8E6298A-60A7-7E40-858C-4B9DA53A6D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77" y="3604140"/>
            <a:ext cx="2738441" cy="1815706"/>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enry Evans, a California man who participated in Georgia Tech's study, used a PR2 robot to shave, wipe his face, and scratch his head.">
            <a:extLst>
              <a:ext uri="{FF2B5EF4-FFF2-40B4-BE49-F238E27FC236}">
                <a16:creationId xmlns:a16="http://schemas.microsoft.com/office/drawing/2014/main" id="{A9710062-0F57-E52B-3319-43162CC765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0984" y="3604140"/>
            <a:ext cx="2738441" cy="1815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494996"/>
      </p:ext>
    </p:extLst>
  </p:cSld>
  <p:clrMapOvr>
    <a:masterClrMapping/>
  </p:clrMapOvr>
  <mc:AlternateContent xmlns:mc="http://schemas.openxmlformats.org/markup-compatibility/2006">
    <mc:Choice xmlns:p14="http://schemas.microsoft.com/office/powerpoint/2010/main" Requires="p14">
      <p:transition spd="slow" p14:dur="2000" advTm="66552"/>
    </mc:Choice>
    <mc:Fallback>
      <p:transition spd="slow" advTm="6655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rtlCol="0"/>
          <a:lstStyle/>
          <a:p>
            <a:pPr rtl="0"/>
            <a:r>
              <a:rPr lang="en-US" altLang="ko-KR" dirty="0"/>
              <a:t>Index</a:t>
            </a:r>
            <a:endParaRPr lang="ko-KR" altLang="en-US" dirty="0"/>
          </a:p>
        </p:txBody>
      </p:sp>
      <p:sp>
        <p:nvSpPr>
          <p:cNvPr id="3" name="내용 개체 틀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pPr rtl="0"/>
            <a:r>
              <a:rPr lang="en-US" altLang="ko-KR" dirty="0"/>
              <a:t>Objective</a:t>
            </a:r>
            <a:endParaRPr lang="ko-KR" altLang="en-US" dirty="0"/>
          </a:p>
        </p:txBody>
      </p:sp>
      <p:sp>
        <p:nvSpPr>
          <p:cNvPr id="5" name="텍스트 개체 틀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rtlCol="0">
            <a:normAutofit lnSpcReduction="10000"/>
          </a:bodyPr>
          <a:lstStyle/>
          <a:p>
            <a:pPr rtl="0"/>
            <a:r>
              <a:rPr lang="en-US" altLang="ko-KR" dirty="0"/>
              <a:t>Method</a:t>
            </a:r>
            <a:r>
              <a:rPr lang="ko-KR" altLang="en-US" dirty="0"/>
              <a:t> </a:t>
            </a:r>
          </a:p>
        </p:txBody>
      </p:sp>
      <p:sp>
        <p:nvSpPr>
          <p:cNvPr id="6" name="텍스트 개체 틀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rtlCol="0"/>
          <a:lstStyle/>
          <a:p>
            <a:pPr rtl="0"/>
            <a:r>
              <a:rPr lang="en-US" altLang="ko-KR" dirty="0"/>
              <a:t>- Framework</a:t>
            </a:r>
            <a:endParaRPr lang="ko-KR" altLang="en-US" dirty="0"/>
          </a:p>
        </p:txBody>
      </p:sp>
      <p:sp>
        <p:nvSpPr>
          <p:cNvPr id="7" name="텍스트 개체 틀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rtlCol="0">
            <a:normAutofit lnSpcReduction="10000"/>
          </a:bodyPr>
          <a:lstStyle/>
          <a:p>
            <a:pPr rtl="0"/>
            <a:r>
              <a:rPr lang="en-US" altLang="ko-KR" dirty="0"/>
              <a:t>Environments</a:t>
            </a:r>
            <a:endParaRPr lang="ko-KR" altLang="en-US" dirty="0"/>
          </a:p>
        </p:txBody>
      </p:sp>
      <p:sp>
        <p:nvSpPr>
          <p:cNvPr id="9" name="텍스트 개체 틀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rtlCol="0">
            <a:normAutofit lnSpcReduction="10000"/>
          </a:bodyPr>
          <a:lstStyle/>
          <a:p>
            <a:pPr rtl="0"/>
            <a:r>
              <a:rPr lang="en-US" altLang="ko-KR" dirty="0"/>
              <a:t>Demo</a:t>
            </a:r>
            <a:endParaRPr lang="ko-KR" altLang="en-US" dirty="0"/>
          </a:p>
        </p:txBody>
      </p:sp>
      <p:sp>
        <p:nvSpPr>
          <p:cNvPr id="22" name="슬라이드 번호 개체 틀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rtlCol="0"/>
          <a:lstStyle/>
          <a:p>
            <a:pPr rtl="0"/>
            <a:fld id="{B5CEABB6-07DC-46E8-9B57-56EC44A396E5}" type="slidenum">
              <a:rPr lang="en-US" altLang="ko-KR" smtClean="0"/>
              <a:pPr rtl="0"/>
              <a:t>3</a:t>
            </a:fld>
            <a:endParaRPr lang="ko-KR" altLang="en-US"/>
          </a:p>
        </p:txBody>
      </p:sp>
    </p:spTree>
    <p:extLst>
      <p:ext uri="{BB962C8B-B14F-4D97-AF65-F5344CB8AC3E}">
        <p14:creationId xmlns:p14="http://schemas.microsoft.com/office/powerpoint/2010/main" val="1844941827"/>
      </p:ext>
    </p:extLst>
  </p:cSld>
  <p:clrMapOvr>
    <a:masterClrMapping/>
  </p:clrMapOvr>
  <mc:AlternateContent xmlns:mc="http://schemas.openxmlformats.org/markup-compatibility/2006">
    <mc:Choice xmlns:p14="http://schemas.microsoft.com/office/powerpoint/2010/main" Requires="p14">
      <p:transition spd="slow" p14:dur="2000" advTm="37797"/>
    </mc:Choice>
    <mc:Fallback>
      <p:transition spd="slow" advTm="3779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rtlCol="0"/>
          <a:lstStyle/>
          <a:p>
            <a:pPr rtl="0"/>
            <a:r>
              <a:rPr lang="en-US" altLang="ko-KR" dirty="0"/>
              <a:t>Objective</a:t>
            </a:r>
            <a:endParaRPr lang="ko-KR" altLang="en-US" dirty="0"/>
          </a:p>
        </p:txBody>
      </p:sp>
      <p:sp>
        <p:nvSpPr>
          <p:cNvPr id="82" name="슬라이드 번호 개체 틀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rtlCol="0"/>
          <a:lstStyle/>
          <a:p>
            <a:pPr rtl="0"/>
            <a:fld id="{B5CEABB6-07DC-46E8-9B57-56EC44A396E5}" type="slidenum">
              <a:rPr lang="en-US" altLang="ko-KR" smtClean="0"/>
              <a:pPr rtl="0"/>
              <a:t>4</a:t>
            </a:fld>
            <a:endParaRPr lang="ko-KR" altLang="en-US"/>
          </a:p>
        </p:txBody>
      </p:sp>
      <p:pic>
        <p:nvPicPr>
          <p:cNvPr id="1026" name="Picture 2">
            <a:extLst>
              <a:ext uri="{FF2B5EF4-FFF2-40B4-BE49-F238E27FC236}">
                <a16:creationId xmlns:a16="http://schemas.microsoft.com/office/drawing/2014/main" id="{005D50ED-D8E1-D523-7174-96A11D700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295" y="2563123"/>
            <a:ext cx="4992209" cy="3320841"/>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C08070B5-CB0D-8AA2-D497-55DD6F7BC19A}"/>
              </a:ext>
            </a:extLst>
          </p:cNvPr>
          <p:cNvSpPr txBox="1"/>
          <p:nvPr/>
        </p:nvSpPr>
        <p:spPr>
          <a:xfrm>
            <a:off x="6411817" y="2823159"/>
            <a:ext cx="5365214" cy="2800767"/>
          </a:xfrm>
          <a:prstGeom prst="rect">
            <a:avLst/>
          </a:prstGeom>
          <a:noFill/>
        </p:spPr>
        <p:txBody>
          <a:bodyPr wrap="square" rtlCol="0">
            <a:spAutoFit/>
          </a:bodyPr>
          <a:lstStyle/>
          <a:p>
            <a:r>
              <a:rPr lang="en-US" altLang="ko-KR" sz="3200" dirty="0">
                <a:solidFill>
                  <a:schemeClr val="bg1"/>
                </a:solidFill>
              </a:rPr>
              <a:t>Task : feeding</a:t>
            </a:r>
          </a:p>
          <a:p>
            <a:endParaRPr lang="en-US" altLang="ko-KR" dirty="0">
              <a:solidFill>
                <a:schemeClr val="bg1"/>
              </a:solidFill>
            </a:endParaRPr>
          </a:p>
          <a:p>
            <a:r>
              <a:rPr lang="en-US" altLang="ko-KR" dirty="0">
                <a:solidFill>
                  <a:schemeClr val="bg1"/>
                </a:solidFill>
              </a:rPr>
              <a:t>1. Robustness to novel environments</a:t>
            </a:r>
          </a:p>
          <a:p>
            <a:endParaRPr lang="en-US" altLang="ko-KR" dirty="0">
              <a:solidFill>
                <a:schemeClr val="bg1"/>
              </a:solidFill>
            </a:endParaRPr>
          </a:p>
          <a:p>
            <a:r>
              <a:rPr lang="en-US" altLang="ko-KR" dirty="0">
                <a:solidFill>
                  <a:schemeClr val="bg1"/>
                </a:solidFill>
              </a:rPr>
              <a:t>2. Natural motion generation</a:t>
            </a:r>
          </a:p>
          <a:p>
            <a:endParaRPr lang="en-US" altLang="ko-KR" dirty="0">
              <a:solidFill>
                <a:schemeClr val="bg1"/>
              </a:solidFill>
            </a:endParaRPr>
          </a:p>
          <a:p>
            <a:r>
              <a:rPr lang="en-US" altLang="ko-KR" dirty="0">
                <a:solidFill>
                  <a:schemeClr val="bg1"/>
                </a:solidFill>
              </a:rPr>
              <a:t>3. Personalized assist service</a:t>
            </a:r>
          </a:p>
          <a:p>
            <a:endParaRPr lang="en-US" altLang="ko-KR" dirty="0">
              <a:solidFill>
                <a:schemeClr val="bg1"/>
              </a:solidFill>
            </a:endParaRPr>
          </a:p>
          <a:p>
            <a:endParaRPr lang="ko-KR" altLang="en-US" dirty="0">
              <a:solidFill>
                <a:schemeClr val="bg1"/>
              </a:solidFill>
            </a:endParaRPr>
          </a:p>
        </p:txBody>
      </p:sp>
    </p:spTree>
    <p:extLst>
      <p:ext uri="{BB962C8B-B14F-4D97-AF65-F5344CB8AC3E}">
        <p14:creationId xmlns:p14="http://schemas.microsoft.com/office/powerpoint/2010/main" val="1593920805"/>
      </p:ext>
    </p:extLst>
  </p:cSld>
  <p:clrMapOvr>
    <a:masterClrMapping/>
  </p:clrMapOvr>
  <mc:AlternateContent xmlns:mc="http://schemas.openxmlformats.org/markup-compatibility/2006">
    <mc:Choice xmlns:p14="http://schemas.microsoft.com/office/powerpoint/2010/main" Requires="p14">
      <p:transition spd="slow" p14:dur="2000" advTm="65835"/>
    </mc:Choice>
    <mc:Fallback>
      <p:transition spd="slow" advTm="6583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C1BF33B-5572-4A00-A55C-1E13A6B3A8F1}"/>
              </a:ext>
            </a:extLst>
          </p:cNvPr>
          <p:cNvSpPr>
            <a:spLocks noGrp="1"/>
          </p:cNvSpPr>
          <p:nvPr>
            <p:ph type="title"/>
          </p:nvPr>
        </p:nvSpPr>
        <p:spPr>
          <a:xfrm>
            <a:off x="1885156" y="527052"/>
            <a:ext cx="8421688" cy="991707"/>
          </a:xfrm>
        </p:spPr>
        <p:txBody>
          <a:bodyPr rtlCol="0"/>
          <a:lstStyle/>
          <a:p>
            <a:pPr rtl="0"/>
            <a:r>
              <a:rPr lang="en-US" altLang="ko-KR" dirty="0"/>
              <a:t>method</a:t>
            </a:r>
            <a:endParaRPr lang="ko-KR" altLang="en-US" dirty="0"/>
          </a:p>
        </p:txBody>
      </p:sp>
      <p:sp>
        <p:nvSpPr>
          <p:cNvPr id="9" name="슬라이드 번호 개체 틀 8">
            <a:extLst>
              <a:ext uri="{FF2B5EF4-FFF2-40B4-BE49-F238E27FC236}">
                <a16:creationId xmlns:a16="http://schemas.microsoft.com/office/drawing/2014/main" id="{9BFC0B64-8F13-426F-B6C5-9C9427ACAD7E}"/>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US" altLang="ko-KR" smtClean="0"/>
              <a:pPr rtl="0"/>
              <a:t>5</a:t>
            </a:fld>
            <a:endParaRPr lang="ko-KR" altLang="en-US" dirty="0"/>
          </a:p>
        </p:txBody>
      </p:sp>
      <p:pic>
        <p:nvPicPr>
          <p:cNvPr id="74" name="그림 73">
            <a:extLst>
              <a:ext uri="{FF2B5EF4-FFF2-40B4-BE49-F238E27FC236}">
                <a16:creationId xmlns:a16="http://schemas.microsoft.com/office/drawing/2014/main" id="{013D1F1B-C327-49F5-D1EC-0B657FA0DF9C}"/>
              </a:ext>
            </a:extLst>
          </p:cNvPr>
          <p:cNvPicPr>
            <a:picLocks noChangeAspect="1"/>
          </p:cNvPicPr>
          <p:nvPr/>
        </p:nvPicPr>
        <p:blipFill>
          <a:blip r:embed="rId3"/>
          <a:stretch>
            <a:fillRect/>
          </a:stretch>
        </p:blipFill>
        <p:spPr>
          <a:xfrm>
            <a:off x="2055604" y="694393"/>
            <a:ext cx="8251240" cy="5469213"/>
          </a:xfrm>
          <a:prstGeom prst="rect">
            <a:avLst/>
          </a:prstGeom>
        </p:spPr>
      </p:pic>
    </p:spTree>
    <p:extLst>
      <p:ext uri="{BB962C8B-B14F-4D97-AF65-F5344CB8AC3E}">
        <p14:creationId xmlns:p14="http://schemas.microsoft.com/office/powerpoint/2010/main" val="563524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1">
            <a:extLst>
              <a:ext uri="{FF2B5EF4-FFF2-40B4-BE49-F238E27FC236}">
                <a16:creationId xmlns:a16="http://schemas.microsoft.com/office/drawing/2014/main" id="{21E66CFA-7C24-EC61-AD94-CEE1162601B7}"/>
              </a:ext>
            </a:extLst>
          </p:cNvPr>
          <p:cNvSpPr>
            <a:spLocks noGrp="1"/>
          </p:cNvSpPr>
          <p:nvPr>
            <p:ph type="title"/>
          </p:nvPr>
        </p:nvSpPr>
        <p:spPr>
          <a:xfrm>
            <a:off x="1885156" y="362745"/>
            <a:ext cx="8421688" cy="1325563"/>
          </a:xfrm>
        </p:spPr>
        <p:txBody>
          <a:bodyPr/>
          <a:lstStyle/>
          <a:p>
            <a:r>
              <a:rPr lang="en-US" dirty="0"/>
              <a:t>Grasp</a:t>
            </a:r>
          </a:p>
        </p:txBody>
      </p:sp>
      <p:pic>
        <p:nvPicPr>
          <p:cNvPr id="3" name="그림 2">
            <a:extLst>
              <a:ext uri="{FF2B5EF4-FFF2-40B4-BE49-F238E27FC236}">
                <a16:creationId xmlns:a16="http://schemas.microsoft.com/office/drawing/2014/main" id="{0A03A673-4615-4F96-DBB1-660C7B946270}"/>
              </a:ext>
            </a:extLst>
          </p:cNvPr>
          <p:cNvPicPr>
            <a:picLocks noChangeAspect="1"/>
          </p:cNvPicPr>
          <p:nvPr/>
        </p:nvPicPr>
        <p:blipFill>
          <a:blip r:embed="rId3"/>
          <a:stretch>
            <a:fillRect/>
          </a:stretch>
        </p:blipFill>
        <p:spPr>
          <a:xfrm>
            <a:off x="563731" y="1906591"/>
            <a:ext cx="6409607" cy="3925882"/>
          </a:xfrm>
          <a:prstGeom prst="rect">
            <a:avLst/>
          </a:prstGeom>
          <a:noFill/>
        </p:spPr>
      </p:pic>
      <p:sp>
        <p:nvSpPr>
          <p:cNvPr id="95" name="Text Placeholder 6">
            <a:extLst>
              <a:ext uri="{FF2B5EF4-FFF2-40B4-BE49-F238E27FC236}">
                <a16:creationId xmlns:a16="http://schemas.microsoft.com/office/drawing/2014/main" id="{8AD4AA14-1111-9F0B-1B2F-A483D101BDD3}"/>
              </a:ext>
            </a:extLst>
          </p:cNvPr>
          <p:cNvSpPr>
            <a:spLocks noGrp="1"/>
          </p:cNvSpPr>
          <p:nvPr>
            <p:ph type="body" idx="13"/>
          </p:nvPr>
        </p:nvSpPr>
        <p:spPr>
          <a:xfrm>
            <a:off x="7543950" y="1571969"/>
            <a:ext cx="4352775" cy="365125"/>
          </a:xfrm>
        </p:spPr>
        <p:txBody>
          <a:bodyPr/>
          <a:lstStyle/>
          <a:p>
            <a:r>
              <a:rPr lang="en-US" b="1" dirty="0"/>
              <a:t>3D</a:t>
            </a:r>
            <a:r>
              <a:rPr lang="ko-KR" altLang="en-US" b="1" dirty="0"/>
              <a:t> </a:t>
            </a:r>
            <a:r>
              <a:rPr lang="en-US" altLang="ko-KR" b="1" dirty="0"/>
              <a:t>grasp</a:t>
            </a:r>
            <a:r>
              <a:rPr lang="ko-KR" altLang="en-US" b="1" dirty="0"/>
              <a:t> </a:t>
            </a:r>
            <a:r>
              <a:rPr lang="en-US" altLang="ko-KR" b="1" dirty="0"/>
              <a:t>pose</a:t>
            </a:r>
            <a:r>
              <a:rPr lang="ko-KR" altLang="en-US" b="1" dirty="0"/>
              <a:t> </a:t>
            </a:r>
            <a:r>
              <a:rPr lang="en-US" altLang="ko-KR" b="1" dirty="0"/>
              <a:t>detection</a:t>
            </a:r>
          </a:p>
        </p:txBody>
      </p:sp>
      <p:sp>
        <p:nvSpPr>
          <p:cNvPr id="97" name="Content Placeholder 7">
            <a:extLst>
              <a:ext uri="{FF2B5EF4-FFF2-40B4-BE49-F238E27FC236}">
                <a16:creationId xmlns:a16="http://schemas.microsoft.com/office/drawing/2014/main" id="{9197294B-12B2-B42B-134B-D588034EC2A7}"/>
              </a:ext>
            </a:extLst>
          </p:cNvPr>
          <p:cNvSpPr>
            <a:spLocks noGrp="1"/>
          </p:cNvSpPr>
          <p:nvPr>
            <p:ph sz="half" idx="14"/>
          </p:nvPr>
        </p:nvSpPr>
        <p:spPr>
          <a:xfrm>
            <a:off x="7479627" y="2183781"/>
            <a:ext cx="4481420" cy="3925882"/>
          </a:xfrm>
        </p:spPr>
        <p:txBody>
          <a:bodyPr/>
          <a:lstStyle/>
          <a:p>
            <a:r>
              <a:rPr lang="en-US" dirty="0"/>
              <a:t>- Refer to VGN or GIGA models</a:t>
            </a:r>
          </a:p>
          <a:p>
            <a:endParaRPr lang="en-US" dirty="0"/>
          </a:p>
          <a:p>
            <a:endParaRPr lang="en-US" dirty="0"/>
          </a:p>
          <a:p>
            <a:endParaRPr lang="en-US" dirty="0"/>
          </a:p>
          <a:p>
            <a:endParaRPr lang="en-US" dirty="0"/>
          </a:p>
          <a:p>
            <a:endParaRPr lang="en-US" dirty="0"/>
          </a:p>
          <a:p>
            <a:endParaRPr lang="en-US" dirty="0"/>
          </a:p>
          <a:p>
            <a:r>
              <a:rPr lang="en-US" dirty="0"/>
              <a:t>-</a:t>
            </a:r>
            <a:r>
              <a:rPr lang="ko-KR" altLang="en-US" dirty="0"/>
              <a:t> </a:t>
            </a:r>
            <a:r>
              <a:rPr lang="en-US" altLang="ko-KR" dirty="0"/>
              <a:t>Get {target, task} from instruction</a:t>
            </a:r>
            <a:endParaRPr lang="en-US" dirty="0"/>
          </a:p>
          <a:p>
            <a:r>
              <a:rPr lang="en-US" dirty="0"/>
              <a:t>- Voxelization of objects</a:t>
            </a:r>
          </a:p>
          <a:p>
            <a:r>
              <a:rPr lang="en-US" dirty="0"/>
              <a:t>- Transfer grasp pose to the motion generation module.</a:t>
            </a:r>
          </a:p>
        </p:txBody>
      </p:sp>
      <p:sp>
        <p:nvSpPr>
          <p:cNvPr id="82" name="슬라이드 번호 개체 틀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chor="ctr">
            <a:normAutofit/>
          </a:bodyPr>
          <a:lstStyle/>
          <a:p>
            <a:pPr rtl="0">
              <a:spcAft>
                <a:spcPts val="600"/>
              </a:spcAft>
            </a:pPr>
            <a:fld id="{B5CEABB6-07DC-46E8-9B57-56EC44A396E5}" type="slidenum">
              <a:rPr lang="en-US" altLang="ko-KR" smtClean="0"/>
              <a:pPr rtl="0">
                <a:spcAft>
                  <a:spcPts val="600"/>
                </a:spcAft>
              </a:pPr>
              <a:t>6</a:t>
            </a:fld>
            <a:endParaRPr lang="ko-KR" altLang="en-US"/>
          </a:p>
        </p:txBody>
      </p:sp>
      <p:pic>
        <p:nvPicPr>
          <p:cNvPr id="4" name="그림 3">
            <a:extLst>
              <a:ext uri="{FF2B5EF4-FFF2-40B4-BE49-F238E27FC236}">
                <a16:creationId xmlns:a16="http://schemas.microsoft.com/office/drawing/2014/main" id="{449636E2-FD0A-9D2D-7596-BDE24DCF1B15}"/>
              </a:ext>
            </a:extLst>
          </p:cNvPr>
          <p:cNvPicPr>
            <a:picLocks noChangeAspect="1"/>
          </p:cNvPicPr>
          <p:nvPr/>
        </p:nvPicPr>
        <p:blipFill>
          <a:blip r:embed="rId4"/>
          <a:stretch>
            <a:fillRect/>
          </a:stretch>
        </p:blipFill>
        <p:spPr>
          <a:xfrm>
            <a:off x="7582050" y="2694095"/>
            <a:ext cx="1588786" cy="1704474"/>
          </a:xfrm>
          <a:prstGeom prst="rect">
            <a:avLst/>
          </a:prstGeom>
        </p:spPr>
      </p:pic>
      <p:pic>
        <p:nvPicPr>
          <p:cNvPr id="6" name="그림 5">
            <a:extLst>
              <a:ext uri="{FF2B5EF4-FFF2-40B4-BE49-F238E27FC236}">
                <a16:creationId xmlns:a16="http://schemas.microsoft.com/office/drawing/2014/main" id="{98E143DD-D2AD-5165-D864-71BDEB105DD1}"/>
              </a:ext>
            </a:extLst>
          </p:cNvPr>
          <p:cNvPicPr>
            <a:picLocks noChangeAspect="1"/>
          </p:cNvPicPr>
          <p:nvPr/>
        </p:nvPicPr>
        <p:blipFill>
          <a:blip r:embed="rId5"/>
          <a:stretch>
            <a:fillRect/>
          </a:stretch>
        </p:blipFill>
        <p:spPr>
          <a:xfrm>
            <a:off x="9779548" y="2694094"/>
            <a:ext cx="1727021" cy="1704475"/>
          </a:xfrm>
          <a:prstGeom prst="rect">
            <a:avLst/>
          </a:prstGeom>
        </p:spPr>
      </p:pic>
      <p:sp>
        <p:nvSpPr>
          <p:cNvPr id="7" name="화살표: 오른쪽 6">
            <a:extLst>
              <a:ext uri="{FF2B5EF4-FFF2-40B4-BE49-F238E27FC236}">
                <a16:creationId xmlns:a16="http://schemas.microsoft.com/office/drawing/2014/main" id="{7FAE514C-CD81-C194-37A0-8547B25B78BC}"/>
              </a:ext>
            </a:extLst>
          </p:cNvPr>
          <p:cNvSpPr/>
          <p:nvPr/>
        </p:nvSpPr>
        <p:spPr>
          <a:xfrm>
            <a:off x="9292312" y="3489181"/>
            <a:ext cx="365760" cy="1143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488876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1">
            <a:extLst>
              <a:ext uri="{FF2B5EF4-FFF2-40B4-BE49-F238E27FC236}">
                <a16:creationId xmlns:a16="http://schemas.microsoft.com/office/drawing/2014/main" id="{21E66CFA-7C24-EC61-AD94-CEE1162601B7}"/>
              </a:ext>
            </a:extLst>
          </p:cNvPr>
          <p:cNvSpPr>
            <a:spLocks noGrp="1"/>
          </p:cNvSpPr>
          <p:nvPr>
            <p:ph type="title"/>
          </p:nvPr>
        </p:nvSpPr>
        <p:spPr>
          <a:xfrm>
            <a:off x="1885156" y="335526"/>
            <a:ext cx="8421688" cy="1325563"/>
          </a:xfrm>
        </p:spPr>
        <p:txBody>
          <a:bodyPr/>
          <a:lstStyle/>
          <a:p>
            <a:r>
              <a:rPr lang="en-US" dirty="0"/>
              <a:t>skeleton</a:t>
            </a:r>
          </a:p>
        </p:txBody>
      </p:sp>
      <p:sp>
        <p:nvSpPr>
          <p:cNvPr id="97" name="Content Placeholder 7">
            <a:extLst>
              <a:ext uri="{FF2B5EF4-FFF2-40B4-BE49-F238E27FC236}">
                <a16:creationId xmlns:a16="http://schemas.microsoft.com/office/drawing/2014/main" id="{9197294B-12B2-B42B-134B-D588034EC2A7}"/>
              </a:ext>
            </a:extLst>
          </p:cNvPr>
          <p:cNvSpPr>
            <a:spLocks noGrp="1"/>
          </p:cNvSpPr>
          <p:nvPr>
            <p:ph sz="half" idx="14"/>
          </p:nvPr>
        </p:nvSpPr>
        <p:spPr>
          <a:xfrm>
            <a:off x="6701027" y="5039258"/>
            <a:ext cx="5662996" cy="1013433"/>
          </a:xfrm>
        </p:spPr>
        <p:txBody>
          <a:bodyPr>
            <a:normAutofit/>
          </a:bodyPr>
          <a:lstStyle/>
          <a:p>
            <a:r>
              <a:rPr lang="en-US" dirty="0"/>
              <a:t>- Estimate part of human body through skeleton detection</a:t>
            </a:r>
          </a:p>
          <a:p>
            <a:r>
              <a:rPr lang="en-US" dirty="0"/>
              <a:t>- Input : {target, task} from instruction, RGBD image</a:t>
            </a:r>
          </a:p>
          <a:p>
            <a:r>
              <a:rPr lang="en-US" dirty="0"/>
              <a:t>- Assign goal position to robot by instruction</a:t>
            </a:r>
          </a:p>
          <a:p>
            <a:endParaRPr lang="en-US" dirty="0"/>
          </a:p>
          <a:p>
            <a:endParaRPr lang="en-US" dirty="0"/>
          </a:p>
        </p:txBody>
      </p:sp>
      <p:sp>
        <p:nvSpPr>
          <p:cNvPr id="82" name="슬라이드 번호 개체 틀 81">
            <a:extLst>
              <a:ext uri="{FF2B5EF4-FFF2-40B4-BE49-F238E27FC236}">
                <a16:creationId xmlns:a16="http://schemas.microsoft.com/office/drawing/2014/main" id="{CE36A058-BEC2-4BC5-A467-F2EB2A365051}"/>
              </a:ext>
            </a:extLst>
          </p:cNvPr>
          <p:cNvSpPr>
            <a:spLocks noGrp="1"/>
          </p:cNvSpPr>
          <p:nvPr>
            <p:ph type="sldNum" sz="quarter" idx="12"/>
          </p:nvPr>
        </p:nvSpPr>
        <p:spPr>
          <a:xfrm>
            <a:off x="8418158" y="6356350"/>
            <a:ext cx="2743200" cy="365125"/>
          </a:xfrm>
        </p:spPr>
        <p:txBody>
          <a:bodyPr rtlCol="0" anchor="ctr">
            <a:normAutofit/>
          </a:bodyPr>
          <a:lstStyle/>
          <a:p>
            <a:pPr rtl="0">
              <a:spcAft>
                <a:spcPts val="600"/>
              </a:spcAft>
            </a:pPr>
            <a:fld id="{B5CEABB6-07DC-46E8-9B57-56EC44A396E5}" type="slidenum">
              <a:rPr lang="en-US" altLang="ko-KR" smtClean="0"/>
              <a:pPr rtl="0">
                <a:spcAft>
                  <a:spcPts val="600"/>
                </a:spcAft>
              </a:pPr>
              <a:t>7</a:t>
            </a:fld>
            <a:endParaRPr lang="ko-KR" altLang="en-US"/>
          </a:p>
        </p:txBody>
      </p:sp>
      <p:pic>
        <p:nvPicPr>
          <p:cNvPr id="38" name="그림 37">
            <a:extLst>
              <a:ext uri="{FF2B5EF4-FFF2-40B4-BE49-F238E27FC236}">
                <a16:creationId xmlns:a16="http://schemas.microsoft.com/office/drawing/2014/main" id="{CAEC475C-79F0-77AC-D0E7-A7706E8E51AB}"/>
              </a:ext>
            </a:extLst>
          </p:cNvPr>
          <p:cNvPicPr>
            <a:picLocks noChangeAspect="1"/>
          </p:cNvPicPr>
          <p:nvPr/>
        </p:nvPicPr>
        <p:blipFill>
          <a:blip r:embed="rId3"/>
          <a:stretch>
            <a:fillRect/>
          </a:stretch>
        </p:blipFill>
        <p:spPr>
          <a:xfrm>
            <a:off x="116173" y="1661089"/>
            <a:ext cx="6584854" cy="4133783"/>
          </a:xfrm>
          <a:prstGeom prst="rect">
            <a:avLst/>
          </a:prstGeom>
        </p:spPr>
      </p:pic>
      <p:pic>
        <p:nvPicPr>
          <p:cNvPr id="7" name="그림 6">
            <a:extLst>
              <a:ext uri="{FF2B5EF4-FFF2-40B4-BE49-F238E27FC236}">
                <a16:creationId xmlns:a16="http://schemas.microsoft.com/office/drawing/2014/main" id="{DFB31C8B-2D88-B3B1-7018-32D6E1A729A4}"/>
              </a:ext>
            </a:extLst>
          </p:cNvPr>
          <p:cNvPicPr>
            <a:picLocks noChangeAspect="1"/>
          </p:cNvPicPr>
          <p:nvPr/>
        </p:nvPicPr>
        <p:blipFill>
          <a:blip r:embed="rId4"/>
          <a:stretch>
            <a:fillRect/>
          </a:stretch>
        </p:blipFill>
        <p:spPr>
          <a:xfrm>
            <a:off x="6844314" y="2072793"/>
            <a:ext cx="4892297" cy="2754486"/>
          </a:xfrm>
          <a:prstGeom prst="rect">
            <a:avLst/>
          </a:prstGeom>
        </p:spPr>
      </p:pic>
      <p:sp>
        <p:nvSpPr>
          <p:cNvPr id="8" name="직사각형 7">
            <a:extLst>
              <a:ext uri="{FF2B5EF4-FFF2-40B4-BE49-F238E27FC236}">
                <a16:creationId xmlns:a16="http://schemas.microsoft.com/office/drawing/2014/main" id="{76EAC5F5-3882-7DD8-EA56-83F1CB2D324A}"/>
              </a:ext>
            </a:extLst>
          </p:cNvPr>
          <p:cNvSpPr/>
          <p:nvPr/>
        </p:nvSpPr>
        <p:spPr>
          <a:xfrm>
            <a:off x="7262020" y="2235878"/>
            <a:ext cx="525517" cy="5465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EBF6F8B9-2CD1-4EEB-6ECF-0F1B7262DBE7}"/>
              </a:ext>
            </a:extLst>
          </p:cNvPr>
          <p:cNvSpPr txBox="1"/>
          <p:nvPr/>
        </p:nvSpPr>
        <p:spPr>
          <a:xfrm>
            <a:off x="7774594" y="2101499"/>
            <a:ext cx="2563153" cy="307777"/>
          </a:xfrm>
          <a:prstGeom prst="rect">
            <a:avLst/>
          </a:prstGeom>
          <a:noFill/>
        </p:spPr>
        <p:txBody>
          <a:bodyPr wrap="square">
            <a:spAutoFit/>
          </a:bodyPr>
          <a:lstStyle/>
          <a:p>
            <a:r>
              <a:rPr lang="en-US" altLang="ko-KR" sz="1400" b="1" dirty="0">
                <a:solidFill>
                  <a:srgbClr val="FF0000"/>
                </a:solidFill>
                <a:sym typeface="Wingdings" panose="05000000000000000000" pitchFamily="2" charset="2"/>
              </a:rPr>
              <a:t>Feeding a person with a spoon</a:t>
            </a:r>
          </a:p>
        </p:txBody>
      </p:sp>
    </p:spTree>
    <p:extLst>
      <p:ext uri="{BB962C8B-B14F-4D97-AF65-F5344CB8AC3E}">
        <p14:creationId xmlns:p14="http://schemas.microsoft.com/office/powerpoint/2010/main" val="1429323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1">
            <a:extLst>
              <a:ext uri="{FF2B5EF4-FFF2-40B4-BE49-F238E27FC236}">
                <a16:creationId xmlns:a16="http://schemas.microsoft.com/office/drawing/2014/main" id="{21E66CFA-7C24-EC61-AD94-CEE1162601B7}"/>
              </a:ext>
            </a:extLst>
          </p:cNvPr>
          <p:cNvSpPr>
            <a:spLocks noGrp="1"/>
          </p:cNvSpPr>
          <p:nvPr>
            <p:ph type="title"/>
          </p:nvPr>
        </p:nvSpPr>
        <p:spPr>
          <a:xfrm>
            <a:off x="1885156" y="362745"/>
            <a:ext cx="8421688" cy="1325563"/>
          </a:xfrm>
        </p:spPr>
        <p:txBody>
          <a:bodyPr/>
          <a:lstStyle/>
          <a:p>
            <a:r>
              <a:rPr lang="en-US" dirty="0"/>
              <a:t>motion</a:t>
            </a:r>
          </a:p>
        </p:txBody>
      </p:sp>
      <p:sp>
        <p:nvSpPr>
          <p:cNvPr id="82" name="슬라이드 번호 개체 틀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chor="ctr">
            <a:normAutofit/>
          </a:bodyPr>
          <a:lstStyle/>
          <a:p>
            <a:pPr rtl="0">
              <a:spcAft>
                <a:spcPts val="600"/>
              </a:spcAft>
            </a:pPr>
            <a:fld id="{B5CEABB6-07DC-46E8-9B57-56EC44A396E5}" type="slidenum">
              <a:rPr lang="en-US" altLang="ko-KR" smtClean="0"/>
              <a:pPr rtl="0">
                <a:spcAft>
                  <a:spcPts val="600"/>
                </a:spcAft>
              </a:pPr>
              <a:t>8</a:t>
            </a:fld>
            <a:endParaRPr lang="ko-KR" altLang="en-US"/>
          </a:p>
        </p:txBody>
      </p:sp>
      <p:pic>
        <p:nvPicPr>
          <p:cNvPr id="5" name="그림 4">
            <a:extLst>
              <a:ext uri="{FF2B5EF4-FFF2-40B4-BE49-F238E27FC236}">
                <a16:creationId xmlns:a16="http://schemas.microsoft.com/office/drawing/2014/main" id="{12DE1F26-3EF3-F44E-E362-1FBBA58D8290}"/>
              </a:ext>
            </a:extLst>
          </p:cNvPr>
          <p:cNvPicPr>
            <a:picLocks noChangeAspect="1"/>
          </p:cNvPicPr>
          <p:nvPr/>
        </p:nvPicPr>
        <p:blipFill>
          <a:blip r:embed="rId3"/>
          <a:stretch>
            <a:fillRect/>
          </a:stretch>
        </p:blipFill>
        <p:spPr>
          <a:xfrm>
            <a:off x="903778" y="1900749"/>
            <a:ext cx="5956078" cy="4092427"/>
          </a:xfrm>
          <a:prstGeom prst="rect">
            <a:avLst/>
          </a:prstGeom>
        </p:spPr>
      </p:pic>
      <p:sp>
        <p:nvSpPr>
          <p:cNvPr id="8" name="사각형: 둥근 모서리 7">
            <a:extLst>
              <a:ext uri="{FF2B5EF4-FFF2-40B4-BE49-F238E27FC236}">
                <a16:creationId xmlns:a16="http://schemas.microsoft.com/office/drawing/2014/main" id="{493FA917-27F4-E5EF-29DF-287A34D5FE2E}"/>
              </a:ext>
            </a:extLst>
          </p:cNvPr>
          <p:cNvSpPr/>
          <p:nvPr/>
        </p:nvSpPr>
        <p:spPr>
          <a:xfrm>
            <a:off x="8379767" y="1778713"/>
            <a:ext cx="2908453" cy="57342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ko-KR" dirty="0"/>
              <a:t>Reference movement</a:t>
            </a:r>
            <a:endParaRPr lang="ko-KR" altLang="en-US" dirty="0"/>
          </a:p>
        </p:txBody>
      </p:sp>
      <p:sp>
        <p:nvSpPr>
          <p:cNvPr id="10" name="사각형: 둥근 모서리 9">
            <a:extLst>
              <a:ext uri="{FF2B5EF4-FFF2-40B4-BE49-F238E27FC236}">
                <a16:creationId xmlns:a16="http://schemas.microsoft.com/office/drawing/2014/main" id="{40D91BA2-076C-BA97-E0F9-A351843AB4B6}"/>
              </a:ext>
            </a:extLst>
          </p:cNvPr>
          <p:cNvSpPr/>
          <p:nvPr/>
        </p:nvSpPr>
        <p:spPr>
          <a:xfrm>
            <a:off x="7748595" y="3165749"/>
            <a:ext cx="1962839" cy="57342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ko-KR" dirty="0"/>
              <a:t>Elementary</a:t>
            </a:r>
            <a:br>
              <a:rPr lang="en-US" altLang="ko-KR" dirty="0"/>
            </a:br>
            <a:r>
              <a:rPr lang="en-US" altLang="ko-KR" dirty="0"/>
              <a:t>trajectory</a:t>
            </a:r>
            <a:endParaRPr lang="ko-KR" altLang="en-US" dirty="0"/>
          </a:p>
        </p:txBody>
      </p:sp>
      <p:sp>
        <p:nvSpPr>
          <p:cNvPr id="11" name="사각형: 둥근 모서리 10">
            <a:extLst>
              <a:ext uri="{FF2B5EF4-FFF2-40B4-BE49-F238E27FC236}">
                <a16:creationId xmlns:a16="http://schemas.microsoft.com/office/drawing/2014/main" id="{F394BED2-FDD8-2EA6-131B-58DF53A351C6}"/>
              </a:ext>
            </a:extLst>
          </p:cNvPr>
          <p:cNvSpPr/>
          <p:nvPr/>
        </p:nvSpPr>
        <p:spPr>
          <a:xfrm>
            <a:off x="9944164" y="3165748"/>
            <a:ext cx="1962839" cy="57342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ko-KR" dirty="0"/>
              <a:t>Shape-based</a:t>
            </a:r>
            <a:br>
              <a:rPr lang="en-US" altLang="ko-KR" dirty="0"/>
            </a:br>
            <a:r>
              <a:rPr lang="en-US" altLang="ko-KR" dirty="0"/>
              <a:t>trajectory</a:t>
            </a:r>
            <a:endParaRPr lang="ko-KR" altLang="en-US" dirty="0"/>
          </a:p>
        </p:txBody>
      </p:sp>
      <p:cxnSp>
        <p:nvCxnSpPr>
          <p:cNvPr id="13" name="직선 화살표 연결선 12">
            <a:extLst>
              <a:ext uri="{FF2B5EF4-FFF2-40B4-BE49-F238E27FC236}">
                <a16:creationId xmlns:a16="http://schemas.microsoft.com/office/drawing/2014/main" id="{FADB93A3-08B5-FBE1-523F-13B9C7825DA3}"/>
              </a:ext>
            </a:extLst>
          </p:cNvPr>
          <p:cNvCxnSpPr>
            <a:cxnSpLocks/>
          </p:cNvCxnSpPr>
          <p:nvPr/>
        </p:nvCxnSpPr>
        <p:spPr>
          <a:xfrm>
            <a:off x="8730014" y="2384612"/>
            <a:ext cx="0" cy="76525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5" name="직선 화살표 연결선 14">
            <a:extLst>
              <a:ext uri="{FF2B5EF4-FFF2-40B4-BE49-F238E27FC236}">
                <a16:creationId xmlns:a16="http://schemas.microsoft.com/office/drawing/2014/main" id="{4551A94D-E6A3-B707-90DA-C0687FBB4ED4}"/>
              </a:ext>
            </a:extLst>
          </p:cNvPr>
          <p:cNvCxnSpPr>
            <a:cxnSpLocks/>
            <a:endCxn id="11" idx="0"/>
          </p:cNvCxnSpPr>
          <p:nvPr/>
        </p:nvCxnSpPr>
        <p:spPr>
          <a:xfrm>
            <a:off x="10925584" y="2401212"/>
            <a:ext cx="0" cy="76453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9" name="직선 화살표 연결선 18">
            <a:extLst>
              <a:ext uri="{FF2B5EF4-FFF2-40B4-BE49-F238E27FC236}">
                <a16:creationId xmlns:a16="http://schemas.microsoft.com/office/drawing/2014/main" id="{95E3D02D-95F9-8F15-933B-FBC8F4351F1B}"/>
              </a:ext>
            </a:extLst>
          </p:cNvPr>
          <p:cNvCxnSpPr>
            <a:cxnSpLocks/>
            <a:stCxn id="11" idx="2"/>
          </p:cNvCxnSpPr>
          <p:nvPr/>
        </p:nvCxnSpPr>
        <p:spPr>
          <a:xfrm>
            <a:off x="10925584" y="3739169"/>
            <a:ext cx="0" cy="151569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1" name="사각형: 둥근 모서리 20">
            <a:extLst>
              <a:ext uri="{FF2B5EF4-FFF2-40B4-BE49-F238E27FC236}">
                <a16:creationId xmlns:a16="http://schemas.microsoft.com/office/drawing/2014/main" id="{B06682E5-5255-1B6B-3730-0CEA432F993E}"/>
              </a:ext>
            </a:extLst>
          </p:cNvPr>
          <p:cNvSpPr/>
          <p:nvPr/>
        </p:nvSpPr>
        <p:spPr>
          <a:xfrm>
            <a:off x="7292234" y="4093022"/>
            <a:ext cx="2830319" cy="43613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New initial &amp; goal points</a:t>
            </a:r>
            <a:endParaRPr lang="ko-KR" altLang="en-US" dirty="0">
              <a:solidFill>
                <a:schemeClr val="tx1"/>
              </a:solidFill>
            </a:endParaRPr>
          </a:p>
        </p:txBody>
      </p:sp>
      <p:cxnSp>
        <p:nvCxnSpPr>
          <p:cNvPr id="23" name="직선 화살표 연결선 22">
            <a:extLst>
              <a:ext uri="{FF2B5EF4-FFF2-40B4-BE49-F238E27FC236}">
                <a16:creationId xmlns:a16="http://schemas.microsoft.com/office/drawing/2014/main" id="{14CBDF0B-1AC0-F129-C867-CAE752332F83}"/>
              </a:ext>
            </a:extLst>
          </p:cNvPr>
          <p:cNvCxnSpPr>
            <a:cxnSpLocks/>
            <a:stCxn id="21" idx="2"/>
          </p:cNvCxnSpPr>
          <p:nvPr/>
        </p:nvCxnSpPr>
        <p:spPr>
          <a:xfrm>
            <a:off x="8707394" y="4529152"/>
            <a:ext cx="0" cy="72571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6" name="사각형: 둥근 모서리 25">
            <a:extLst>
              <a:ext uri="{FF2B5EF4-FFF2-40B4-BE49-F238E27FC236}">
                <a16:creationId xmlns:a16="http://schemas.microsoft.com/office/drawing/2014/main" id="{AB72B7C2-57A2-588A-1C2A-960130E84225}"/>
              </a:ext>
            </a:extLst>
          </p:cNvPr>
          <p:cNvSpPr/>
          <p:nvPr/>
        </p:nvSpPr>
        <p:spPr>
          <a:xfrm>
            <a:off x="8379768" y="5254866"/>
            <a:ext cx="2908453" cy="57342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ko-KR" dirty="0"/>
              <a:t>New movement !</a:t>
            </a:r>
            <a:endParaRPr lang="ko-KR" altLang="en-US" dirty="0"/>
          </a:p>
        </p:txBody>
      </p:sp>
      <p:sp>
        <p:nvSpPr>
          <p:cNvPr id="33" name="TextBox 32">
            <a:extLst>
              <a:ext uri="{FF2B5EF4-FFF2-40B4-BE49-F238E27FC236}">
                <a16:creationId xmlns:a16="http://schemas.microsoft.com/office/drawing/2014/main" id="{5954003A-2299-DF48-759B-49EC40C8E4FD}"/>
              </a:ext>
            </a:extLst>
          </p:cNvPr>
          <p:cNvSpPr txBox="1"/>
          <p:nvPr/>
        </p:nvSpPr>
        <p:spPr>
          <a:xfrm>
            <a:off x="5715730" y="2401212"/>
            <a:ext cx="3176989" cy="646331"/>
          </a:xfrm>
          <a:prstGeom prst="rect">
            <a:avLst/>
          </a:prstGeom>
          <a:noFill/>
        </p:spPr>
        <p:txBody>
          <a:bodyPr wrap="square" rtlCol="0">
            <a:spAutoFit/>
          </a:bodyPr>
          <a:lstStyle/>
          <a:p>
            <a:pPr algn="ctr"/>
            <a:r>
              <a:rPr lang="en-US" altLang="ko-KR" dirty="0">
                <a:solidFill>
                  <a:schemeClr val="accent6"/>
                </a:solidFill>
              </a:rPr>
              <a:t>Movement Primitives</a:t>
            </a:r>
            <a:br>
              <a:rPr lang="en-US" altLang="ko-KR" dirty="0">
                <a:solidFill>
                  <a:schemeClr val="accent6"/>
                </a:solidFill>
              </a:rPr>
            </a:br>
            <a:r>
              <a:rPr lang="en-US" altLang="ko-KR" dirty="0">
                <a:solidFill>
                  <a:schemeClr val="accent6"/>
                </a:solidFill>
              </a:rPr>
              <a:t>(DMPs, </a:t>
            </a:r>
            <a:r>
              <a:rPr lang="en-US" altLang="ko-KR" dirty="0" err="1">
                <a:solidFill>
                  <a:schemeClr val="accent6"/>
                </a:solidFill>
              </a:rPr>
              <a:t>ProMPs</a:t>
            </a:r>
            <a:r>
              <a:rPr lang="en-US" altLang="ko-KR" dirty="0">
                <a:solidFill>
                  <a:schemeClr val="accent6"/>
                </a:solidFill>
              </a:rPr>
              <a:t>, VMP, …)</a:t>
            </a:r>
            <a:endParaRPr lang="ko-KR" altLang="en-US" dirty="0">
              <a:solidFill>
                <a:schemeClr val="accent6"/>
              </a:solidFill>
            </a:endParaRPr>
          </a:p>
        </p:txBody>
      </p:sp>
    </p:spTree>
    <p:extLst>
      <p:ext uri="{BB962C8B-B14F-4D97-AF65-F5344CB8AC3E}">
        <p14:creationId xmlns:p14="http://schemas.microsoft.com/office/powerpoint/2010/main" val="3711438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864BC4F-3D59-464A-857E-6F155B368ED7}"/>
              </a:ext>
            </a:extLst>
          </p:cNvPr>
          <p:cNvSpPr>
            <a:spLocks noGrp="1"/>
          </p:cNvSpPr>
          <p:nvPr>
            <p:ph type="title"/>
          </p:nvPr>
        </p:nvSpPr>
        <p:spPr>
          <a:xfrm>
            <a:off x="1885156" y="892177"/>
            <a:ext cx="8421688" cy="1325563"/>
          </a:xfrm>
        </p:spPr>
        <p:txBody>
          <a:bodyPr rtlCol="0"/>
          <a:lstStyle/>
          <a:p>
            <a:pPr rtl="0"/>
            <a:r>
              <a:rPr lang="en-US" altLang="ko-KR" dirty="0"/>
              <a:t>Environments</a:t>
            </a:r>
            <a:endParaRPr lang="ko-KR" altLang="en-US" dirty="0"/>
          </a:p>
        </p:txBody>
      </p:sp>
      <p:sp>
        <p:nvSpPr>
          <p:cNvPr id="7" name="슬라이드 번호 개체 틀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US" altLang="ko-KR" smtClean="0"/>
              <a:pPr rtl="0"/>
              <a:t>9</a:t>
            </a:fld>
            <a:endParaRPr lang="ko-KR" altLang="en-US"/>
          </a:p>
        </p:txBody>
      </p:sp>
      <p:sp>
        <p:nvSpPr>
          <p:cNvPr id="13" name="TextBox 12">
            <a:extLst>
              <a:ext uri="{FF2B5EF4-FFF2-40B4-BE49-F238E27FC236}">
                <a16:creationId xmlns:a16="http://schemas.microsoft.com/office/drawing/2014/main" id="{3EF43EDE-BB4C-F91C-1B93-D7E722BEBE15}"/>
              </a:ext>
            </a:extLst>
          </p:cNvPr>
          <p:cNvSpPr txBox="1"/>
          <p:nvPr/>
        </p:nvSpPr>
        <p:spPr>
          <a:xfrm>
            <a:off x="8477582" y="4937772"/>
            <a:ext cx="2060154" cy="369332"/>
          </a:xfrm>
          <a:prstGeom prst="rect">
            <a:avLst/>
          </a:prstGeom>
          <a:noFill/>
        </p:spPr>
        <p:txBody>
          <a:bodyPr wrap="square" rtlCol="0">
            <a:spAutoFit/>
          </a:bodyPr>
          <a:lstStyle/>
          <a:p>
            <a:pPr algn="ctr"/>
            <a:r>
              <a:rPr lang="en-US" altLang="ko-KR" dirty="0" err="1">
                <a:solidFill>
                  <a:schemeClr val="bg1"/>
                </a:solidFill>
              </a:rPr>
              <a:t>PyBullet</a:t>
            </a:r>
            <a:endParaRPr lang="ko-KR" altLang="en-US" dirty="0">
              <a:solidFill>
                <a:schemeClr val="bg1"/>
              </a:solidFill>
            </a:endParaRPr>
          </a:p>
        </p:txBody>
      </p:sp>
      <p:sp>
        <p:nvSpPr>
          <p:cNvPr id="26" name="TextBox 25">
            <a:extLst>
              <a:ext uri="{FF2B5EF4-FFF2-40B4-BE49-F238E27FC236}">
                <a16:creationId xmlns:a16="http://schemas.microsoft.com/office/drawing/2014/main" id="{BB9D1A40-183B-4E0F-8C39-7F3F7593E3AB}"/>
              </a:ext>
            </a:extLst>
          </p:cNvPr>
          <p:cNvSpPr txBox="1"/>
          <p:nvPr/>
        </p:nvSpPr>
        <p:spPr>
          <a:xfrm>
            <a:off x="5065922" y="4938530"/>
            <a:ext cx="2060154" cy="369332"/>
          </a:xfrm>
          <a:prstGeom prst="rect">
            <a:avLst/>
          </a:prstGeom>
          <a:noFill/>
        </p:spPr>
        <p:txBody>
          <a:bodyPr wrap="square" rtlCol="0">
            <a:spAutoFit/>
          </a:bodyPr>
          <a:lstStyle/>
          <a:p>
            <a:pPr algn="ctr"/>
            <a:r>
              <a:rPr lang="en-US" altLang="ko-KR" dirty="0">
                <a:solidFill>
                  <a:schemeClr val="bg1"/>
                </a:solidFill>
              </a:rPr>
              <a:t>Docker</a:t>
            </a:r>
          </a:p>
        </p:txBody>
      </p:sp>
      <p:sp>
        <p:nvSpPr>
          <p:cNvPr id="27" name="TextBox 26">
            <a:extLst>
              <a:ext uri="{FF2B5EF4-FFF2-40B4-BE49-F238E27FC236}">
                <a16:creationId xmlns:a16="http://schemas.microsoft.com/office/drawing/2014/main" id="{8F5A5D13-90D9-8797-27D1-517758FB78B7}"/>
              </a:ext>
            </a:extLst>
          </p:cNvPr>
          <p:cNvSpPr txBox="1"/>
          <p:nvPr/>
        </p:nvSpPr>
        <p:spPr>
          <a:xfrm>
            <a:off x="1654264" y="4937772"/>
            <a:ext cx="2060154" cy="369332"/>
          </a:xfrm>
          <a:prstGeom prst="rect">
            <a:avLst/>
          </a:prstGeom>
          <a:noFill/>
        </p:spPr>
        <p:txBody>
          <a:bodyPr wrap="square" rtlCol="0">
            <a:spAutoFit/>
          </a:bodyPr>
          <a:lstStyle/>
          <a:p>
            <a:pPr algn="ctr"/>
            <a:r>
              <a:rPr lang="en-US" altLang="ko-KR" dirty="0">
                <a:solidFill>
                  <a:schemeClr val="bg1"/>
                </a:solidFill>
              </a:rPr>
              <a:t>Python</a:t>
            </a:r>
            <a:endParaRPr lang="ko-KR" altLang="en-US" dirty="0">
              <a:solidFill>
                <a:schemeClr val="bg1"/>
              </a:solidFill>
            </a:endParaRPr>
          </a:p>
        </p:txBody>
      </p:sp>
      <p:sp>
        <p:nvSpPr>
          <p:cNvPr id="28" name="TextBox 27">
            <a:extLst>
              <a:ext uri="{FF2B5EF4-FFF2-40B4-BE49-F238E27FC236}">
                <a16:creationId xmlns:a16="http://schemas.microsoft.com/office/drawing/2014/main" id="{23936D3F-0B7B-EC87-77C6-6FF008021871}"/>
              </a:ext>
            </a:extLst>
          </p:cNvPr>
          <p:cNvSpPr txBox="1"/>
          <p:nvPr/>
        </p:nvSpPr>
        <p:spPr>
          <a:xfrm>
            <a:off x="4329629" y="5464366"/>
            <a:ext cx="3701668" cy="253916"/>
          </a:xfrm>
          <a:prstGeom prst="rect">
            <a:avLst/>
          </a:prstGeom>
          <a:noFill/>
        </p:spPr>
        <p:txBody>
          <a:bodyPr wrap="square" rtlCol="0">
            <a:spAutoFit/>
          </a:bodyPr>
          <a:lstStyle/>
          <a:p>
            <a:r>
              <a:rPr lang="en-US" altLang="ko-KR" sz="1050" dirty="0">
                <a:solidFill>
                  <a:schemeClr val="bg1"/>
                </a:solidFill>
              </a:rPr>
              <a:t>FROM </a:t>
            </a:r>
            <a:r>
              <a:rPr lang="en-US" altLang="ko-KR" sz="1050" dirty="0" err="1">
                <a:solidFill>
                  <a:schemeClr val="bg1"/>
                </a:solidFill>
              </a:rPr>
              <a:t>nvidia</a:t>
            </a:r>
            <a:r>
              <a:rPr lang="en-US" altLang="ko-KR" sz="1050" dirty="0">
                <a:solidFill>
                  <a:schemeClr val="bg1"/>
                </a:solidFill>
              </a:rPr>
              <a:t>/cuda:11.6.2-cudnn8-runtime-ubuntu20.04</a:t>
            </a:r>
            <a:endParaRPr lang="ko-KR" altLang="en-US" sz="1050" dirty="0">
              <a:solidFill>
                <a:schemeClr val="bg1"/>
              </a:solidFill>
            </a:endParaRPr>
          </a:p>
        </p:txBody>
      </p:sp>
      <p:pic>
        <p:nvPicPr>
          <p:cNvPr id="2054" name="Picture 6">
            <a:extLst>
              <a:ext uri="{FF2B5EF4-FFF2-40B4-BE49-F238E27FC236}">
                <a16:creationId xmlns:a16="http://schemas.microsoft.com/office/drawing/2014/main" id="{6CA254DB-7E31-EC38-1A36-E45F10768D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3803" y="2883682"/>
            <a:ext cx="1224393" cy="109063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blogthumb.pstatic.net/MjAxNzAyMTNfMjEg/MDAxNDg2OTc...">
            <a:extLst>
              <a:ext uri="{FF2B5EF4-FFF2-40B4-BE49-F238E27FC236}">
                <a16:creationId xmlns:a16="http://schemas.microsoft.com/office/drawing/2014/main" id="{AB69FE37-F923-C49A-C802-BFD3925B39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5156" y="2944616"/>
            <a:ext cx="1530544" cy="101781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Bullet (software) - Wikipedia">
            <a:extLst>
              <a:ext uri="{FF2B5EF4-FFF2-40B4-BE49-F238E27FC236}">
                <a16:creationId xmlns:a16="http://schemas.microsoft.com/office/drawing/2014/main" id="{A3771E9C-B937-FA74-A801-BDA522A252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77582" y="3050396"/>
            <a:ext cx="2013851" cy="757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54312"/>
      </p:ext>
    </p:extLst>
  </p:cSld>
  <p:clrMapOvr>
    <a:masterClrMapping/>
  </p:clrMapOvr>
</p:sld>
</file>

<file path=ppt/theme/theme1.xml><?xml version="1.0" encoding="utf-8"?>
<a:theme xmlns:a="http://schemas.openxmlformats.org/drawingml/2006/main" name="모노라인">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328872_TF22318419_Win32" id="{2BE6961B-FA69-4260-AFAD-3D8256877AF9}" vid="{2636BF1C-1032-4E29-96EC-D5D5F0CCF6A6}"/>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3.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미니멀한 영업 프레젠테이션</Template>
  <TotalTime>2003</TotalTime>
  <Words>956</Words>
  <Application>Microsoft Office PowerPoint</Application>
  <PresentationFormat>와이드스크린</PresentationFormat>
  <Paragraphs>128</Paragraphs>
  <Slides>11</Slides>
  <Notes>11</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11</vt:i4>
      </vt:variant>
    </vt:vector>
  </HeadingPairs>
  <TitlesOfParts>
    <vt:vector size="16" baseType="lpstr">
      <vt:lpstr>Söhne</vt:lpstr>
      <vt:lpstr>맑은 고딕</vt:lpstr>
      <vt:lpstr>Arial</vt:lpstr>
      <vt:lpstr>Tenorite</vt:lpstr>
      <vt:lpstr>모노라인</vt:lpstr>
      <vt:lpstr>PowerPoint 프레젠테이션</vt:lpstr>
      <vt:lpstr>Motivation</vt:lpstr>
      <vt:lpstr>Index</vt:lpstr>
      <vt:lpstr>Objective</vt:lpstr>
      <vt:lpstr>method</vt:lpstr>
      <vt:lpstr>Grasp</vt:lpstr>
      <vt:lpstr>skeleton</vt:lpstr>
      <vt:lpstr>motion</vt:lpstr>
      <vt:lpstr>Environments</vt:lpstr>
      <vt:lpstr>Demo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김선호</dc:creator>
  <cp:lastModifiedBy>김선호</cp:lastModifiedBy>
  <cp:revision>11</cp:revision>
  <dcterms:created xsi:type="dcterms:W3CDTF">2023-09-25T05:32:19Z</dcterms:created>
  <dcterms:modified xsi:type="dcterms:W3CDTF">2023-09-27T05:52:05Z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