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 autoAdjust="0"/>
    <p:restoredTop sz="86404" autoAdjust="0"/>
  </p:normalViewPr>
  <p:slideViewPr>
    <p:cSldViewPr snapToGrid="0">
      <p:cViewPr varScale="1">
        <p:scale>
          <a:sx n="103" d="100"/>
          <a:sy n="103" d="100"/>
        </p:scale>
        <p:origin x="1092" y="10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4B44B-13BD-5D14-D100-E38D6A17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CF417-5BF3-15D3-8411-94B84C15E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AF0FF-0337-7C63-B342-516684C1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D79E9-868D-58F0-8599-6BD6DAF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393F-E45A-8E66-2351-6E10B40D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4CA8A-F586-74BD-2912-7CEC106F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EF320-1BEB-E28F-E241-78B9CBA2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9AD9E-2508-8677-5DAD-23D5C78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DF3D7-2617-29C3-424A-3EBF4DF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03F67-D07E-E5C2-2BC9-8FAA4EDE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43DE7-B885-8723-5392-5CDE3718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D437E-35F2-8BA2-6FB7-18FDEE18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4F6B0-83BC-7804-97A1-D0E16C2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1CAD-FC46-9DA1-38EC-6379147C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C976A-16F7-74AA-6348-FB7253C2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30BB1-D6A0-3FCE-8AC2-7B705116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0E79D-4DE2-B8CE-0DA1-87384113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02642-3199-4D00-DFC8-DD5BB00C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4A239-F9A6-9593-DADF-88E24037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E307-9DEF-A67D-EFCC-7A13ACA2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0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D38F8-689F-4A33-1951-DE77C8CA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225FD-ACB4-4B68-35FA-D469B6F1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936A8-4D68-6AB5-FED2-DFA85618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6E71-8616-5AB5-96A3-2669A3E9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FCA86-A451-7A27-D6C2-EF4DB791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FBF8-5846-17B5-F923-8F1C6FEC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072BA-8A39-C802-3164-AA1740BF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57A3D-57AD-2697-DDD7-E981547BE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58597-5049-DF43-E8EE-FC850547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D8437-9D16-7AA5-1B9B-2D652EF3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55679-0E3A-49B7-FC65-A4737D8A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7656F-0C29-AE07-7C2C-4508F2D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6F33-56C7-3D96-4452-05A41D16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536D4-E7C5-7936-AE98-28B05EAC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7762B-254D-205F-B236-D7D0042E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25969-6480-670F-58A7-C9C8DA9A1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747A1-D305-079B-3C4B-F68E35F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E9F1EB-9D49-2AB3-45E0-48A2AF9B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AB638-0AED-5ACF-0E8C-8935AE4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5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CD003-1CB1-6055-3425-BA0286E5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AEF0B2-F366-DED3-CCE6-2772B077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61B1E-050D-4873-D0C0-1CDDCEAD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165912-C8C8-E384-F2BE-65E5692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753872-8DE4-309C-89B6-02460E5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4144B-F35D-203B-2BF8-018EE89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CFB329-BAD7-2D26-AF2F-211D59F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D356-2396-DDF6-7979-BCF698C7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22725-28D7-D004-C5A1-FB2B2893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50F76-B81F-86CB-E4F0-0CB55E56F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88735-9C4D-CBFD-10CD-B967360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E73E5-174E-F987-1CD7-883D1D11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E8BC1-3BF5-177B-553E-2F27BEB0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E101-3245-7D6F-22F4-1CBEC64F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2CD124-C21F-D1F4-59F8-87AB119B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40BDB-5B0E-FDDB-083C-51865810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CB7F5-69FA-B4CC-CD7B-80D2FCB8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64E3F-2DD8-6B09-9263-F36E0D7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5854F-F38A-5295-0143-D4CCA180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DF6D6-FFED-E897-0DB2-73B8A59E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AE88C-D24C-81F5-FA0E-2994CB1B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4B597-0DC6-2134-CDB7-BD635CFF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1DAD-92B1-4208-9152-8BA18B4D24EE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D1C28-CC70-2F73-CD24-2D46955C8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BE1BB-66A5-47A5-496A-B2B59FA3F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6928-D0F8-44F9-AAAB-80EBC9F37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6401134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&lt;Command&gt;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Goal Point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(RGBD)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7285859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5" y="5840371"/>
            <a:ext cx="48133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769787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463020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7285859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2340088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6396200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6405125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490002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769787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248317" y="-733032"/>
            <a:ext cx="104456" cy="4410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5767EF7-4E75-2B37-480D-6229B54265EC}"/>
              </a:ext>
            </a:extLst>
          </p:cNvPr>
          <p:cNvSpPr/>
          <p:nvPr/>
        </p:nvSpPr>
        <p:spPr>
          <a:xfrm>
            <a:off x="3335798" y="55815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EA023DF-470B-7539-18BB-7B888B92243D}"/>
              </a:ext>
            </a:extLst>
          </p:cNvPr>
          <p:cNvSpPr/>
          <p:nvPr/>
        </p:nvSpPr>
        <p:spPr>
          <a:xfrm>
            <a:off x="5088693" y="4760398"/>
            <a:ext cx="1085100" cy="15187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Joint Of Human Decide</a:t>
            </a:r>
          </a:p>
          <a:p>
            <a:pPr algn="ctr"/>
            <a:r>
              <a:rPr lang="en-US" altLang="ko-KR" sz="1200" b="1" dirty="0"/>
              <a:t>(Manually)</a:t>
            </a:r>
            <a:endParaRPr lang="ko-KR" altLang="en-US" sz="12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5B9E5-30A4-5077-5E19-972D77154AA0}"/>
              </a:ext>
            </a:extLst>
          </p:cNvPr>
          <p:cNvSpPr/>
          <p:nvPr/>
        </p:nvSpPr>
        <p:spPr>
          <a:xfrm>
            <a:off x="4704022" y="5840371"/>
            <a:ext cx="31307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3E00F-4E2C-F5FF-616C-7B6C74FEF58E}"/>
              </a:ext>
            </a:extLst>
          </p:cNvPr>
          <p:cNvSpPr txBox="1"/>
          <p:nvPr/>
        </p:nvSpPr>
        <p:spPr>
          <a:xfrm>
            <a:off x="4036035" y="6279175"/>
            <a:ext cx="168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human_Joint_info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6028932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13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6401134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&lt;Instruction&gt;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(RGBD)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7285859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5" y="5840371"/>
            <a:ext cx="48133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769787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463020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7285859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2340088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6396200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6405125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490002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769787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248317" y="-733032"/>
            <a:ext cx="104456" cy="4410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8E95F7-FE18-76CA-54D6-70FA48945D96}"/>
              </a:ext>
            </a:extLst>
          </p:cNvPr>
          <p:cNvSpPr/>
          <p:nvPr/>
        </p:nvSpPr>
        <p:spPr>
          <a:xfrm>
            <a:off x="3096338" y="71881"/>
            <a:ext cx="8743236" cy="4571731"/>
          </a:xfrm>
          <a:prstGeom prst="roundRect">
            <a:avLst>
              <a:gd name="adj" fmla="val 702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A493B-0EB2-F839-61AC-3521E2BB773C}"/>
              </a:ext>
            </a:extLst>
          </p:cNvPr>
          <p:cNvSpPr txBox="1"/>
          <p:nvPr/>
        </p:nvSpPr>
        <p:spPr>
          <a:xfrm>
            <a:off x="8691764" y="138190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FF0000"/>
                </a:solidFill>
              </a:rPr>
              <a:t>Pick Motion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AF2AC-6253-A57F-2D03-01A6E9AAAE83}"/>
              </a:ext>
            </a:extLst>
          </p:cNvPr>
          <p:cNvSpPr/>
          <p:nvPr/>
        </p:nvSpPr>
        <p:spPr>
          <a:xfrm>
            <a:off x="7130754" y="2379469"/>
            <a:ext cx="1589820" cy="404481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E05C0-6D6F-9E9E-A203-A0F128620F2F}"/>
              </a:ext>
            </a:extLst>
          </p:cNvPr>
          <p:cNvSpPr txBox="1"/>
          <p:nvPr/>
        </p:nvSpPr>
        <p:spPr>
          <a:xfrm>
            <a:off x="6385779" y="1901194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</a:rPr>
              <a:t>Motion Generation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5767EF7-4E75-2B37-480D-6229B54265EC}"/>
              </a:ext>
            </a:extLst>
          </p:cNvPr>
          <p:cNvSpPr/>
          <p:nvPr/>
        </p:nvSpPr>
        <p:spPr>
          <a:xfrm>
            <a:off x="3335798" y="55815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EA023DF-470B-7539-18BB-7B888B92243D}"/>
              </a:ext>
            </a:extLst>
          </p:cNvPr>
          <p:cNvSpPr/>
          <p:nvPr/>
        </p:nvSpPr>
        <p:spPr>
          <a:xfrm>
            <a:off x="5088693" y="4760398"/>
            <a:ext cx="1085100" cy="15187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Joint Of Human Decide</a:t>
            </a:r>
          </a:p>
          <a:p>
            <a:pPr algn="ctr"/>
            <a:r>
              <a:rPr lang="en-US" altLang="ko-KR" sz="1200" b="1" dirty="0"/>
              <a:t>(Manually)</a:t>
            </a:r>
            <a:endParaRPr lang="ko-KR" altLang="en-US" sz="12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5B9E5-30A4-5077-5E19-972D77154AA0}"/>
              </a:ext>
            </a:extLst>
          </p:cNvPr>
          <p:cNvSpPr/>
          <p:nvPr/>
        </p:nvSpPr>
        <p:spPr>
          <a:xfrm>
            <a:off x="4704022" y="5840371"/>
            <a:ext cx="31307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3E00F-4E2C-F5FF-616C-7B6C74FEF58E}"/>
              </a:ext>
            </a:extLst>
          </p:cNvPr>
          <p:cNvSpPr txBox="1"/>
          <p:nvPr/>
        </p:nvSpPr>
        <p:spPr>
          <a:xfrm>
            <a:off x="4036035" y="6279175"/>
            <a:ext cx="168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human_Joint_info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6028932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44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6401134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&lt;Instruction&gt;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Goal Point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(RGBD)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7285859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5" y="5840371"/>
            <a:ext cx="48133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769787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463020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7285859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2340088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6396200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6405125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490002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769787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248317" y="-733032"/>
            <a:ext cx="104456" cy="4410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8E95F7-FE18-76CA-54D6-70FA48945D96}"/>
              </a:ext>
            </a:extLst>
          </p:cNvPr>
          <p:cNvSpPr/>
          <p:nvPr/>
        </p:nvSpPr>
        <p:spPr>
          <a:xfrm>
            <a:off x="3096338" y="71881"/>
            <a:ext cx="8743236" cy="4571731"/>
          </a:xfrm>
          <a:prstGeom prst="roundRect">
            <a:avLst>
              <a:gd name="adj" fmla="val 702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A493B-0EB2-F839-61AC-3521E2BB773C}"/>
              </a:ext>
            </a:extLst>
          </p:cNvPr>
          <p:cNvSpPr txBox="1"/>
          <p:nvPr/>
        </p:nvSpPr>
        <p:spPr>
          <a:xfrm>
            <a:off x="8691764" y="138190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FF0000"/>
                </a:solidFill>
              </a:rPr>
              <a:t>Pick Motion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38BC4-147C-AC0D-AB59-7E99E3179D87}"/>
              </a:ext>
            </a:extLst>
          </p:cNvPr>
          <p:cNvSpPr/>
          <p:nvPr/>
        </p:nvSpPr>
        <p:spPr>
          <a:xfrm>
            <a:off x="3096337" y="4697669"/>
            <a:ext cx="8743237" cy="2125498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AF10B-722E-0199-596D-18B2655B2D3E}"/>
              </a:ext>
            </a:extLst>
          </p:cNvPr>
          <p:cNvSpPr txBox="1"/>
          <p:nvPr/>
        </p:nvSpPr>
        <p:spPr>
          <a:xfrm>
            <a:off x="8691764" y="6337313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</a:rPr>
              <a:t>Goal Motion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1AF2AC-6253-A57F-2D03-01A6E9AAAE83}"/>
              </a:ext>
            </a:extLst>
          </p:cNvPr>
          <p:cNvSpPr/>
          <p:nvPr/>
        </p:nvSpPr>
        <p:spPr>
          <a:xfrm>
            <a:off x="7130754" y="2379469"/>
            <a:ext cx="1589820" cy="404481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E05C0-6D6F-9E9E-A203-A0F128620F2F}"/>
              </a:ext>
            </a:extLst>
          </p:cNvPr>
          <p:cNvSpPr txBox="1"/>
          <p:nvPr/>
        </p:nvSpPr>
        <p:spPr>
          <a:xfrm>
            <a:off x="6385779" y="1901194"/>
            <a:ext cx="311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</a:rPr>
              <a:t>Motion Generation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5767EF7-4E75-2B37-480D-6229B54265EC}"/>
              </a:ext>
            </a:extLst>
          </p:cNvPr>
          <p:cNvSpPr/>
          <p:nvPr/>
        </p:nvSpPr>
        <p:spPr>
          <a:xfrm>
            <a:off x="3335798" y="55815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8EA023DF-470B-7539-18BB-7B888B92243D}"/>
              </a:ext>
            </a:extLst>
          </p:cNvPr>
          <p:cNvSpPr/>
          <p:nvPr/>
        </p:nvSpPr>
        <p:spPr>
          <a:xfrm>
            <a:off x="5088693" y="4760398"/>
            <a:ext cx="1085100" cy="151877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Joint Of Human Decide</a:t>
            </a:r>
          </a:p>
          <a:p>
            <a:pPr algn="ctr"/>
            <a:r>
              <a:rPr lang="en-US" altLang="ko-KR" sz="1200" b="1" dirty="0"/>
              <a:t>(Manually)</a:t>
            </a:r>
            <a:endParaRPr lang="ko-KR" altLang="en-US" sz="12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F5B9E5-30A4-5077-5E19-972D77154AA0}"/>
              </a:ext>
            </a:extLst>
          </p:cNvPr>
          <p:cNvSpPr/>
          <p:nvPr/>
        </p:nvSpPr>
        <p:spPr>
          <a:xfrm>
            <a:off x="4704022" y="5840371"/>
            <a:ext cx="31307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3E00F-4E2C-F5FF-616C-7B6C74FEF58E}"/>
              </a:ext>
            </a:extLst>
          </p:cNvPr>
          <p:cNvSpPr txBox="1"/>
          <p:nvPr/>
        </p:nvSpPr>
        <p:spPr>
          <a:xfrm>
            <a:off x="4036035" y="6279175"/>
            <a:ext cx="168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human_Joint_info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6028932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00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E0E5E5F6-7277-2230-B46A-9A58A34D3B96}"/>
              </a:ext>
            </a:extLst>
          </p:cNvPr>
          <p:cNvSpPr/>
          <p:nvPr/>
        </p:nvSpPr>
        <p:spPr>
          <a:xfrm>
            <a:off x="5991543" y="1503452"/>
            <a:ext cx="104456" cy="35876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DC5B7D-9B79-4284-17E6-40291A7ED0CC}"/>
              </a:ext>
            </a:extLst>
          </p:cNvPr>
          <p:cNvSpPr/>
          <p:nvPr/>
        </p:nvSpPr>
        <p:spPr>
          <a:xfrm>
            <a:off x="2090427" y="4527140"/>
            <a:ext cx="742818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1F16BD0-7B2B-F3AF-6A16-3DA2B9A0F906}"/>
              </a:ext>
            </a:extLst>
          </p:cNvPr>
          <p:cNvSpPr/>
          <p:nvPr/>
        </p:nvSpPr>
        <p:spPr>
          <a:xfrm>
            <a:off x="3634260" y="266353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 Detection</a:t>
            </a:r>
            <a:endParaRPr lang="ko-KR" altLang="en-US" sz="12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7E13A8-1292-5447-D564-06BC23D075D4}"/>
              </a:ext>
            </a:extLst>
          </p:cNvPr>
          <p:cNvSpPr/>
          <p:nvPr/>
        </p:nvSpPr>
        <p:spPr>
          <a:xfrm>
            <a:off x="5069089" y="2938533"/>
            <a:ext cx="1631650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118E8-A8BD-BAF2-FA75-A29F241B36FD}"/>
              </a:ext>
            </a:extLst>
          </p:cNvPr>
          <p:cNvSpPr/>
          <p:nvPr/>
        </p:nvSpPr>
        <p:spPr>
          <a:xfrm>
            <a:off x="828020" y="885074"/>
            <a:ext cx="1210965" cy="1054443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&lt;Instruction&gt;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Style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2525C-9605-42B0-EA68-371F6597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50" y1="43333" x2="32667" y2="43750"/>
                        <a14:foregroundMark x1="56167" y1="38583" x2="63833" y2="38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19593" r="14286" b="20494"/>
          <a:stretch/>
        </p:blipFill>
        <p:spPr bwMode="auto">
          <a:xfrm>
            <a:off x="1085668" y="3419297"/>
            <a:ext cx="677118" cy="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4E7818-6F13-BBAF-DF4F-A7899ADC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000" y1="20167" x2="24417" y2="18417"/>
                        <a14:foregroundMark x1="49917" y1="45750" x2="53500" y2="4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236" r="6276" b="8829"/>
          <a:stretch/>
        </p:blipFill>
        <p:spPr bwMode="auto">
          <a:xfrm>
            <a:off x="1085668" y="114227"/>
            <a:ext cx="719868" cy="6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2A40D5B0-65E2-6EC6-BE86-18DAECFE54CB}"/>
              </a:ext>
            </a:extLst>
          </p:cNvPr>
          <p:cNvSpPr/>
          <p:nvPr/>
        </p:nvSpPr>
        <p:spPr>
          <a:xfrm>
            <a:off x="828020" y="4036699"/>
            <a:ext cx="1210965" cy="1054443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(RGB)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0A7C13D-EAAF-AFA7-8797-A3FADDDF68F2}"/>
              </a:ext>
            </a:extLst>
          </p:cNvPr>
          <p:cNvSpPr/>
          <p:nvPr/>
        </p:nvSpPr>
        <p:spPr>
          <a:xfrm>
            <a:off x="4514372" y="4760399"/>
            <a:ext cx="1313937" cy="160661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Skeleton</a:t>
            </a:r>
          </a:p>
          <a:p>
            <a:pPr algn="ctr"/>
            <a:r>
              <a:rPr lang="en-US" altLang="ko-KR" sz="1200" b="1" dirty="0"/>
              <a:t>Detection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E7E26-0711-CCC7-93EF-287C44E8282A}"/>
              </a:ext>
            </a:extLst>
          </p:cNvPr>
          <p:cNvSpPr txBox="1"/>
          <p:nvPr/>
        </p:nvSpPr>
        <p:spPr>
          <a:xfrm>
            <a:off x="5652887" y="5605050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goal_pos</a:t>
            </a:r>
            <a:endParaRPr lang="ko-KR" altLang="en-US" sz="1600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B8236989-B09D-7E03-0591-773971579E6B}"/>
              </a:ext>
            </a:extLst>
          </p:cNvPr>
          <p:cNvSpPr/>
          <p:nvPr/>
        </p:nvSpPr>
        <p:spPr>
          <a:xfrm>
            <a:off x="6838237" y="4730701"/>
            <a:ext cx="1313937" cy="1606612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8ECAEF-D73F-497E-62C2-99B30E086E62}"/>
              </a:ext>
            </a:extLst>
          </p:cNvPr>
          <p:cNvSpPr/>
          <p:nvPr/>
        </p:nvSpPr>
        <p:spPr>
          <a:xfrm>
            <a:off x="2833244" y="3699468"/>
            <a:ext cx="481336" cy="2185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1D0F2EF-DBA4-3D6E-CE11-EEB081772EF1}"/>
              </a:ext>
            </a:extLst>
          </p:cNvPr>
          <p:cNvSpPr/>
          <p:nvPr/>
        </p:nvSpPr>
        <p:spPr>
          <a:xfrm>
            <a:off x="2833244" y="5840371"/>
            <a:ext cx="1634325" cy="2185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52317EC-9C21-1F2B-DCA0-189E91D8971B}"/>
              </a:ext>
            </a:extLst>
          </p:cNvPr>
          <p:cNvSpPr/>
          <p:nvPr/>
        </p:nvSpPr>
        <p:spPr>
          <a:xfrm>
            <a:off x="8322165" y="3400179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B29C8004-8896-716B-928F-67DBA6D7B8A1}"/>
              </a:ext>
            </a:extLst>
          </p:cNvPr>
          <p:cNvSpPr/>
          <p:nvPr/>
        </p:nvSpPr>
        <p:spPr>
          <a:xfrm>
            <a:off x="9015398" y="3157131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(1)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7035D0-E893-ABE7-667E-5CEF0BD71412}"/>
              </a:ext>
            </a:extLst>
          </p:cNvPr>
          <p:cNvSpPr/>
          <p:nvPr/>
        </p:nvSpPr>
        <p:spPr>
          <a:xfrm>
            <a:off x="3370239" y="2462140"/>
            <a:ext cx="2396811" cy="2071602"/>
          </a:xfrm>
          <a:prstGeom prst="roundRect">
            <a:avLst>
              <a:gd name="adj" fmla="val 7021"/>
            </a:avLst>
          </a:prstGeom>
          <a:noFill/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8E3E6-5643-05B4-5B6C-D3B79F4FB6F6}"/>
              </a:ext>
            </a:extLst>
          </p:cNvPr>
          <p:cNvSpPr txBox="1"/>
          <p:nvPr/>
        </p:nvSpPr>
        <p:spPr>
          <a:xfrm>
            <a:off x="3591750" y="2051510"/>
            <a:ext cx="211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Grasping Network</a:t>
            </a:r>
            <a:endParaRPr lang="ko-KR" altLang="en-US" sz="1600" b="1" dirty="0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6A999B5-EE75-18E2-030F-4D6C679723FE}"/>
              </a:ext>
            </a:extLst>
          </p:cNvPr>
          <p:cNvSpPr/>
          <p:nvPr/>
        </p:nvSpPr>
        <p:spPr>
          <a:xfrm>
            <a:off x="6838237" y="2659590"/>
            <a:ext cx="1313937" cy="167727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</a:t>
            </a:r>
          </a:p>
          <a:p>
            <a:pPr algn="ctr"/>
            <a:r>
              <a:rPr lang="en-US" altLang="ko-KR" sz="1200" b="1" dirty="0"/>
              <a:t>Generation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0F6871E-38A9-EB66-654B-5208ADD9B3E8}"/>
              </a:ext>
            </a:extLst>
          </p:cNvPr>
          <p:cNvSpPr/>
          <p:nvPr/>
        </p:nvSpPr>
        <p:spPr>
          <a:xfrm>
            <a:off x="3634260" y="3562610"/>
            <a:ext cx="1313937" cy="69766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Grasp</a:t>
            </a:r>
          </a:p>
          <a:p>
            <a:pPr algn="ctr"/>
            <a:r>
              <a:rPr lang="en-US" altLang="ko-KR" sz="1200" b="1" dirty="0"/>
              <a:t>Detection</a:t>
            </a:r>
            <a:endParaRPr lang="ko-KR" altLang="en-US" sz="1200" b="1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4820ACB-722E-8BAF-1755-9B8373A6683B}"/>
              </a:ext>
            </a:extLst>
          </p:cNvPr>
          <p:cNvSpPr/>
          <p:nvPr/>
        </p:nvSpPr>
        <p:spPr>
          <a:xfrm>
            <a:off x="5069088" y="3818101"/>
            <a:ext cx="156118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421B4-FC06-530C-EE59-9C89AF3E61C5}"/>
              </a:ext>
            </a:extLst>
          </p:cNvPr>
          <p:cNvSpPr txBox="1"/>
          <p:nvPr/>
        </p:nvSpPr>
        <p:spPr>
          <a:xfrm>
            <a:off x="4740147" y="2595594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obj_pos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8488E-5509-AAFA-E3CF-480BE174A409}"/>
              </a:ext>
            </a:extLst>
          </p:cNvPr>
          <p:cNvSpPr txBox="1"/>
          <p:nvPr/>
        </p:nvSpPr>
        <p:spPr>
          <a:xfrm>
            <a:off x="4740146" y="3496669"/>
            <a:ext cx="131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grasp_pos</a:t>
            </a:r>
            <a:endParaRPr lang="en-US" altLang="ko-KR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407A27-FD61-829D-3BF1-4983351D0140}"/>
              </a:ext>
            </a:extLst>
          </p:cNvPr>
          <p:cNvSpPr/>
          <p:nvPr/>
        </p:nvSpPr>
        <p:spPr>
          <a:xfrm>
            <a:off x="2677347" y="1503452"/>
            <a:ext cx="104456" cy="3522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A233CCB5-553E-D9CF-D228-6BCC6629AF76}"/>
              </a:ext>
            </a:extLst>
          </p:cNvPr>
          <p:cNvSpPr/>
          <p:nvPr/>
        </p:nvSpPr>
        <p:spPr>
          <a:xfrm>
            <a:off x="2677346" y="3016380"/>
            <a:ext cx="637234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5924AD-7BD7-6DF5-DFCE-86CB38BC20F3}"/>
              </a:ext>
            </a:extLst>
          </p:cNvPr>
          <p:cNvSpPr/>
          <p:nvPr/>
        </p:nvSpPr>
        <p:spPr>
          <a:xfrm rot="5400000">
            <a:off x="1823925" y="4827426"/>
            <a:ext cx="2125497" cy="106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21CD2C2A-9DE4-918D-9DAD-D22702A68C67}"/>
              </a:ext>
            </a:extLst>
          </p:cNvPr>
          <p:cNvSpPr/>
          <p:nvPr/>
        </p:nvSpPr>
        <p:spPr>
          <a:xfrm>
            <a:off x="2677009" y="4959633"/>
            <a:ext cx="1790559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A566D3-243C-198B-E278-31AA82BCA7A0}"/>
              </a:ext>
            </a:extLst>
          </p:cNvPr>
          <p:cNvSpPr txBox="1"/>
          <p:nvPr/>
        </p:nvSpPr>
        <p:spPr>
          <a:xfrm>
            <a:off x="2038987" y="1656423"/>
            <a:ext cx="131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Target, Task</a:t>
            </a:r>
            <a:endParaRPr lang="ko-KR" altLang="en-US" sz="1600" b="1" dirty="0"/>
          </a:p>
        </p:txBody>
      </p:sp>
      <p:sp>
        <p:nvSpPr>
          <p:cNvPr id="1034" name="화살표: 오른쪽 1033">
            <a:extLst>
              <a:ext uri="{FF2B5EF4-FFF2-40B4-BE49-F238E27FC236}">
                <a16:creationId xmlns:a16="http://schemas.microsoft.com/office/drawing/2014/main" id="{B74C9505-23E2-2FC9-E1B3-AF43802676D5}"/>
              </a:ext>
            </a:extLst>
          </p:cNvPr>
          <p:cNvSpPr/>
          <p:nvPr/>
        </p:nvSpPr>
        <p:spPr>
          <a:xfrm>
            <a:off x="5986609" y="5424708"/>
            <a:ext cx="646495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화살표: 오른쪽 1036">
            <a:extLst>
              <a:ext uri="{FF2B5EF4-FFF2-40B4-BE49-F238E27FC236}">
                <a16:creationId xmlns:a16="http://schemas.microsoft.com/office/drawing/2014/main" id="{A03D6963-72FE-6CD2-5657-7873EECA5079}"/>
              </a:ext>
            </a:extLst>
          </p:cNvPr>
          <p:cNvSpPr/>
          <p:nvPr/>
        </p:nvSpPr>
        <p:spPr>
          <a:xfrm>
            <a:off x="5995534" y="4959633"/>
            <a:ext cx="637570" cy="21859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03470F9-718D-A198-7450-FC708B1F7338}"/>
              </a:ext>
            </a:extLst>
          </p:cNvPr>
          <p:cNvSpPr txBox="1"/>
          <p:nvPr/>
        </p:nvSpPr>
        <p:spPr>
          <a:xfrm>
            <a:off x="5386802" y="1614096"/>
            <a:ext cx="131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Style</a:t>
            </a:r>
            <a:endParaRPr lang="ko-KR" altLang="en-US" sz="1600" b="1" dirty="0"/>
          </a:p>
        </p:txBody>
      </p:sp>
      <p:sp>
        <p:nvSpPr>
          <p:cNvPr id="1039" name="순서도: 대체 처리 1038">
            <a:extLst>
              <a:ext uri="{FF2B5EF4-FFF2-40B4-BE49-F238E27FC236}">
                <a16:creationId xmlns:a16="http://schemas.microsoft.com/office/drawing/2014/main" id="{A5FCAD64-FE67-50ED-578F-6A48505F77A0}"/>
              </a:ext>
            </a:extLst>
          </p:cNvPr>
          <p:cNvSpPr/>
          <p:nvPr/>
        </p:nvSpPr>
        <p:spPr>
          <a:xfrm>
            <a:off x="9042380" y="5131642"/>
            <a:ext cx="1210965" cy="697666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Motion (2)</a:t>
            </a:r>
          </a:p>
        </p:txBody>
      </p:sp>
      <p:sp>
        <p:nvSpPr>
          <p:cNvPr id="1042" name="화살표: 오른쪽 1041">
            <a:extLst>
              <a:ext uri="{FF2B5EF4-FFF2-40B4-BE49-F238E27FC236}">
                <a16:creationId xmlns:a16="http://schemas.microsoft.com/office/drawing/2014/main" id="{219486B8-8B2B-4582-685E-74B53FEC76D1}"/>
              </a:ext>
            </a:extLst>
          </p:cNvPr>
          <p:cNvSpPr/>
          <p:nvPr/>
        </p:nvSpPr>
        <p:spPr>
          <a:xfrm>
            <a:off x="8322165" y="5371176"/>
            <a:ext cx="550221" cy="2185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EF17950-6A34-D5EC-D7D3-98ACD7607B44}"/>
              </a:ext>
            </a:extLst>
          </p:cNvPr>
          <p:cNvSpPr/>
          <p:nvPr/>
        </p:nvSpPr>
        <p:spPr>
          <a:xfrm rot="5400000">
            <a:off x="4043522" y="-528237"/>
            <a:ext cx="104456" cy="4000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8E95F7-FE18-76CA-54D6-70FA48945D96}"/>
              </a:ext>
            </a:extLst>
          </p:cNvPr>
          <p:cNvSpPr/>
          <p:nvPr/>
        </p:nvSpPr>
        <p:spPr>
          <a:xfrm flipV="1">
            <a:off x="2991544" y="4643612"/>
            <a:ext cx="8114788" cy="2011420"/>
          </a:xfrm>
          <a:prstGeom prst="roundRect">
            <a:avLst>
              <a:gd name="adj" fmla="val 702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00AD0-9171-C0C9-3F26-8EDF832FF060}"/>
              </a:ext>
            </a:extLst>
          </p:cNvPr>
          <p:cNvSpPr txBox="1"/>
          <p:nvPr/>
        </p:nvSpPr>
        <p:spPr>
          <a:xfrm>
            <a:off x="8220060" y="4233888"/>
            <a:ext cx="297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Phase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 : Goal Motion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3B49CB-14BB-E647-E54D-CAC5533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1" y="36282"/>
            <a:ext cx="11101778" cy="67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229</Words>
  <Application>Microsoft Office PowerPoint</Application>
  <PresentationFormat>와이드스크린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cbigo</dc:creator>
  <cp:lastModifiedBy>최대원</cp:lastModifiedBy>
  <cp:revision>165</cp:revision>
  <dcterms:created xsi:type="dcterms:W3CDTF">2023-09-25T06:02:27Z</dcterms:created>
  <dcterms:modified xsi:type="dcterms:W3CDTF">2023-11-21T13:09:52Z</dcterms:modified>
</cp:coreProperties>
</file>