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>
        <p:scale>
          <a:sx n="100" d="100"/>
          <a:sy n="100" d="100"/>
        </p:scale>
        <p:origin x="69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95A4E-E818-4A66-F94C-8D05C5307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0ADCF7-9111-DB0F-AB18-75B85E638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0C20F-BB6B-5878-A711-562A6FDB7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97A3-A118-43AC-976B-A88341DCB585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18CF74-5E3B-D7A9-1887-4EEA2D42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D2FB8-AB8A-235D-91DD-98C9A8A8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91C2-2E86-4616-8C2E-8F575D7B7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9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03FA0-960A-7862-0CE2-04BCD3CA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24771B-295B-941A-48EB-C447A14D2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299EC-B891-21D6-41BD-5FBB0DF86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97A3-A118-43AC-976B-A88341DCB585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CD6A3-62D4-3423-F3C0-A4E783CF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68568-EABC-520D-C1F1-26D0A6EA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91C2-2E86-4616-8C2E-8F575D7B7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28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F6A2E0-C819-D431-99AE-E5207B476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A1A327-0D16-EC58-AA6F-9B5A630CC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7B3E5-50DE-96BC-7436-B796C5EB9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97A3-A118-43AC-976B-A88341DCB585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02DA-332F-B68E-9DEF-327AB419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85AABD-A9A6-F225-6E25-F878770E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91C2-2E86-4616-8C2E-8F575D7B7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11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89A17-652E-AE85-AE2B-975C534C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0E0BCA-15ED-CF02-E849-4D863ECEE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FC58E-4584-EB3C-343B-86CA813A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97A3-A118-43AC-976B-A88341DCB585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851B31-7A39-C642-5952-D64ED39A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ACC21D-1C73-27ED-0EE9-479E6873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91C2-2E86-4616-8C2E-8F575D7B7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9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1DED4-F0A9-F07C-4165-17824FAB3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C84334-FCD3-7217-A7A3-7AE6FB542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9EAD6A-5DE8-9C20-AAAB-4D561519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97A3-A118-43AC-976B-A88341DCB585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82F19-FBA8-46F2-0472-55EE9D6F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C2973-AAAF-07AE-6085-729C83C0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91C2-2E86-4616-8C2E-8F575D7B7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2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F155B-30C6-F48C-922C-469B6CAA3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D4A468-5B6D-EA2C-0CBD-197FC1B8F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105FD0-0E18-AB24-9193-1660AD9FF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30DE62-31C3-D9BD-F972-82E33B60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97A3-A118-43AC-976B-A88341DCB585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0B92A5-CC28-9A1F-D9B9-A72E8ECE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2CD464-123B-3697-18A6-795C1B12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91C2-2E86-4616-8C2E-8F575D7B7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67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3D91B-15AA-A7A5-64E6-51BE3F47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0B612-25EA-23C7-2216-47C1CD452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0721E3-38AF-91A3-E8F0-06186F303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7863B3-B056-A71B-3507-07A1B6FD1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52075-CF06-7D50-2B31-A1FBACC6B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6522AC-F7EE-8E3A-9AAD-BE6F35BD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97A3-A118-43AC-976B-A88341DCB585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5434D3-00EC-4FEC-3A13-335B7383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1DEB04-D5CD-B81D-105F-4344586D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91C2-2E86-4616-8C2E-8F575D7B7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89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0F3E-F822-F98A-419B-88925FDA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03E789-E683-AD3D-2AE8-E9E5DC10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97A3-A118-43AC-976B-A88341DCB585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41CCEE-0394-E80D-0854-8DF2C2D49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35469A-6723-DCD2-F93C-E470E88C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91C2-2E86-4616-8C2E-8F575D7B7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97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DE4C41-E4D7-7F86-144B-B79017F0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97A3-A118-43AC-976B-A88341DCB585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9F6ECC-E4D1-9AF5-EAC5-C8288F78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E30EB1-85A3-005A-304E-C45C1E62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91C2-2E86-4616-8C2E-8F575D7B7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21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C2410-2703-9CAA-95AA-262D9A1C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9B9F16-63B0-ABEA-E778-7E925A936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AAC80A-8AD0-7CD4-0482-DED874A47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3BE7A-A0D7-E5E6-7844-67598B53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97A3-A118-43AC-976B-A88341DCB585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BBA329-F441-4BAC-E802-65287EF2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D256F6-BBF6-77D9-9BEF-407EBB70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91C2-2E86-4616-8C2E-8F575D7B7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2157F-DD86-E68A-E6E9-0D82324B8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C1768F-230C-6A9B-02EB-A8AC0BE39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8C4F1A-FE85-E9B9-05D6-CAA543B24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88E417-7F2B-398E-CB4C-ECE0B957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97A3-A118-43AC-976B-A88341DCB585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A2048F-243B-B087-6F54-A741DC940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2BB4F8-050E-DFBE-1867-1239F076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91C2-2E86-4616-8C2E-8F575D7B7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12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7DB0F6-36D1-813B-DD25-AB32FE80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B7064-F838-B417-44A1-2DA92F9BC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FAEC2-3217-FEFC-1241-BC2CA93A5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697A3-A118-43AC-976B-A88341DCB585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761EB7-3A0C-572D-65A6-1DDABE498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95491A-F6E0-97EC-79E1-BF725E311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391C2-2E86-4616-8C2E-8F575D7B7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37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93CE846B-E149-5E25-A4D2-6616E16B6354}"/>
              </a:ext>
            </a:extLst>
          </p:cNvPr>
          <p:cNvSpPr/>
          <p:nvPr/>
        </p:nvSpPr>
        <p:spPr>
          <a:xfrm>
            <a:off x="76200" y="200025"/>
            <a:ext cx="11815010" cy="6457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C4DBCED-092A-8A6F-BF83-40A5F88D4E4D}"/>
              </a:ext>
            </a:extLst>
          </p:cNvPr>
          <p:cNvSpPr/>
          <p:nvPr/>
        </p:nvSpPr>
        <p:spPr>
          <a:xfrm>
            <a:off x="300790" y="860195"/>
            <a:ext cx="3446617" cy="6333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</a:rPr>
              <a:t>Putting Objects in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</a:rPr>
              <a:t>Putting Objects in the trash can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16E36E0-1247-A783-CE87-A2A990B48626}"/>
              </a:ext>
            </a:extLst>
          </p:cNvPr>
          <p:cNvSpPr/>
          <p:nvPr/>
        </p:nvSpPr>
        <p:spPr>
          <a:xfrm>
            <a:off x="300790" y="3777962"/>
            <a:ext cx="3446617" cy="8399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</a:rPr>
              <a:t>Closing / Opening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</a:rPr>
              <a:t>Folding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</a:rPr>
              <a:t>Emptying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6EC704A-5282-ABAE-E5D0-01F0DAC50258}"/>
              </a:ext>
            </a:extLst>
          </p:cNvPr>
          <p:cNvSpPr/>
          <p:nvPr/>
        </p:nvSpPr>
        <p:spPr>
          <a:xfrm>
            <a:off x="300790" y="2319079"/>
            <a:ext cx="3446617" cy="6333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</a:rPr>
              <a:t>Vacuum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</a:rPr>
              <a:t>Mopping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B29E4B1-307B-12BB-5A96-22911A7885C2}"/>
              </a:ext>
            </a:extLst>
          </p:cNvPr>
          <p:cNvCxnSpPr>
            <a:cxnSpLocks/>
          </p:cNvCxnSpPr>
          <p:nvPr/>
        </p:nvCxnSpPr>
        <p:spPr>
          <a:xfrm>
            <a:off x="1963336" y="3160740"/>
            <a:ext cx="0" cy="423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983160-E852-F256-BB79-BEAFA414CC07}"/>
              </a:ext>
            </a:extLst>
          </p:cNvPr>
          <p:cNvSpPr txBox="1"/>
          <p:nvPr/>
        </p:nvSpPr>
        <p:spPr>
          <a:xfrm>
            <a:off x="4219575" y="601933"/>
            <a:ext cx="540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“Please Yes or no, There is an {object} within bounding box {[x1,y1,x2,y2]} ,</a:t>
            </a:r>
          </a:p>
          <a:p>
            <a:r>
              <a:rPr lang="en-US" altLang="ko-KR" sz="1200" dirty="0"/>
              <a:t>is it appropriate to keep this {object} here?”</a:t>
            </a:r>
            <a:endParaRPr lang="ko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D427BDA-273C-D86B-4355-8DF894364E5E}"/>
              </a:ext>
            </a:extLst>
          </p:cNvPr>
          <p:cNvCxnSpPr>
            <a:cxnSpLocks/>
          </p:cNvCxnSpPr>
          <p:nvPr/>
        </p:nvCxnSpPr>
        <p:spPr>
          <a:xfrm>
            <a:off x="1963336" y="1712940"/>
            <a:ext cx="0" cy="423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EF0A8BE-19AF-FAC4-E14F-5837ACD8B37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629025" y="832766"/>
            <a:ext cx="590550" cy="202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98AD009-2153-EF9F-E0A7-AE63E95E1AE0}"/>
              </a:ext>
            </a:extLst>
          </p:cNvPr>
          <p:cNvSpPr txBox="1"/>
          <p:nvPr/>
        </p:nvSpPr>
        <p:spPr>
          <a:xfrm>
            <a:off x="4219575" y="1143429"/>
            <a:ext cx="1984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“Please Yes or no, …”</a:t>
            </a:r>
            <a:endParaRPr lang="ko-KR" altLang="en-US" sz="12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45F72D6-65AF-C2C0-F0B1-6F2A2B790556}"/>
              </a:ext>
            </a:extLst>
          </p:cNvPr>
          <p:cNvCxnSpPr>
            <a:cxnSpLocks/>
          </p:cNvCxnSpPr>
          <p:nvPr/>
        </p:nvCxnSpPr>
        <p:spPr>
          <a:xfrm>
            <a:off x="3629025" y="1278558"/>
            <a:ext cx="590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023496B-4398-E4B5-F90F-6EF704F7A59A}"/>
              </a:ext>
            </a:extLst>
          </p:cNvPr>
          <p:cNvSpPr/>
          <p:nvPr/>
        </p:nvSpPr>
        <p:spPr>
          <a:xfrm>
            <a:off x="300790" y="5414413"/>
            <a:ext cx="3446617" cy="3291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</a:rPr>
              <a:t>Not performed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45D1B3D-F1DD-C20B-8010-DF63AFB2939E}"/>
              </a:ext>
            </a:extLst>
          </p:cNvPr>
          <p:cNvCxnSpPr>
            <a:cxnSpLocks/>
          </p:cNvCxnSpPr>
          <p:nvPr/>
        </p:nvCxnSpPr>
        <p:spPr>
          <a:xfrm>
            <a:off x="1963336" y="4808274"/>
            <a:ext cx="0" cy="423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43F5870-6C09-DFA2-C38F-D84E10D69B57}"/>
              </a:ext>
            </a:extLst>
          </p:cNvPr>
          <p:cNvSpPr/>
          <p:nvPr/>
        </p:nvSpPr>
        <p:spPr>
          <a:xfrm>
            <a:off x="3947360" y="1130441"/>
            <a:ext cx="5749090" cy="4894793"/>
          </a:xfrm>
          <a:prstGeom prst="roundRect">
            <a:avLst>
              <a:gd name="adj" fmla="val 499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EBF5B1D-E69E-A079-06EA-F2B2E9BDAC13}"/>
              </a:ext>
            </a:extLst>
          </p:cNvPr>
          <p:cNvCxnSpPr>
            <a:cxnSpLocks/>
          </p:cNvCxnSpPr>
          <p:nvPr/>
        </p:nvCxnSpPr>
        <p:spPr>
          <a:xfrm>
            <a:off x="3629025" y="2497758"/>
            <a:ext cx="590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F25309F-7295-C874-130F-1C61BD1460F5}"/>
              </a:ext>
            </a:extLst>
          </p:cNvPr>
          <p:cNvCxnSpPr>
            <a:cxnSpLocks/>
          </p:cNvCxnSpPr>
          <p:nvPr/>
        </p:nvCxnSpPr>
        <p:spPr>
          <a:xfrm>
            <a:off x="3629025" y="2764458"/>
            <a:ext cx="590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F334B1A-6984-B4A7-1711-01C30D25E4C2}"/>
              </a:ext>
            </a:extLst>
          </p:cNvPr>
          <p:cNvCxnSpPr>
            <a:cxnSpLocks/>
          </p:cNvCxnSpPr>
          <p:nvPr/>
        </p:nvCxnSpPr>
        <p:spPr>
          <a:xfrm>
            <a:off x="3629025" y="3955083"/>
            <a:ext cx="590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84D278-04FE-0CD2-E13A-E83325E58299}"/>
              </a:ext>
            </a:extLst>
          </p:cNvPr>
          <p:cNvCxnSpPr>
            <a:cxnSpLocks/>
          </p:cNvCxnSpPr>
          <p:nvPr/>
        </p:nvCxnSpPr>
        <p:spPr>
          <a:xfrm>
            <a:off x="3629025" y="4190638"/>
            <a:ext cx="590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9A3384B-F9AB-73AC-FC76-43594B3D0588}"/>
              </a:ext>
            </a:extLst>
          </p:cNvPr>
          <p:cNvCxnSpPr>
            <a:cxnSpLocks/>
          </p:cNvCxnSpPr>
          <p:nvPr/>
        </p:nvCxnSpPr>
        <p:spPr>
          <a:xfrm>
            <a:off x="3629025" y="4438288"/>
            <a:ext cx="590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F96C610-4658-880C-E587-A492E85D5758}"/>
              </a:ext>
            </a:extLst>
          </p:cNvPr>
          <p:cNvCxnSpPr>
            <a:cxnSpLocks/>
          </p:cNvCxnSpPr>
          <p:nvPr/>
        </p:nvCxnSpPr>
        <p:spPr>
          <a:xfrm>
            <a:off x="3629025" y="5588157"/>
            <a:ext cx="590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18E7AEE-D6AA-AF32-D854-9D2B629E93BB}"/>
              </a:ext>
            </a:extLst>
          </p:cNvPr>
          <p:cNvSpPr txBox="1"/>
          <p:nvPr/>
        </p:nvSpPr>
        <p:spPr>
          <a:xfrm>
            <a:off x="5550318" y="3429000"/>
            <a:ext cx="2543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실험을 하기 위해서 세팅 필요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B06B500-8AC9-4E09-7323-7235ED2CD816}"/>
              </a:ext>
            </a:extLst>
          </p:cNvPr>
          <p:cNvCxnSpPr>
            <a:cxnSpLocks/>
          </p:cNvCxnSpPr>
          <p:nvPr/>
        </p:nvCxnSpPr>
        <p:spPr>
          <a:xfrm>
            <a:off x="9696450" y="862403"/>
            <a:ext cx="3524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CABD4C1-12A2-B3D1-C9C3-5890CD8CB187}"/>
              </a:ext>
            </a:extLst>
          </p:cNvPr>
          <p:cNvSpPr txBox="1"/>
          <p:nvPr/>
        </p:nvSpPr>
        <p:spPr>
          <a:xfrm>
            <a:off x="9890334" y="721695"/>
            <a:ext cx="1663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실험 </a:t>
            </a:r>
            <a:r>
              <a:rPr lang="ko-KR" altLang="en-US" sz="1200" b="1">
                <a:solidFill>
                  <a:srgbClr val="FF0000"/>
                </a:solidFill>
              </a:rPr>
              <a:t>결과 괜찮음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47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BEAF939-0CB0-CBEB-F1F5-331D32B98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67" y="194791"/>
            <a:ext cx="11827265" cy="646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77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70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최대원</dc:creator>
  <cp:lastModifiedBy>최대원</cp:lastModifiedBy>
  <cp:revision>36</cp:revision>
  <dcterms:created xsi:type="dcterms:W3CDTF">2023-12-27T01:05:46Z</dcterms:created>
  <dcterms:modified xsi:type="dcterms:W3CDTF">2023-12-27T01:35:21Z</dcterms:modified>
</cp:coreProperties>
</file>