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9" r:id="rId1"/>
  </p:sldMasterIdLst>
  <p:notesMasterIdLst>
    <p:notesMasterId r:id="rId11"/>
  </p:notesMasterIdLst>
  <p:sldIdLst>
    <p:sldId id="268" r:id="rId2"/>
    <p:sldId id="269" r:id="rId3"/>
    <p:sldId id="292" r:id="rId4"/>
    <p:sldId id="293" r:id="rId5"/>
    <p:sldId id="296" r:id="rId6"/>
    <p:sldId id="297" r:id="rId7"/>
    <p:sldId id="291" r:id="rId8"/>
    <p:sldId id="298" r:id="rId9"/>
    <p:sldId id="295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EE8"/>
    <a:srgbClr val="FF99CC"/>
    <a:srgbClr val="7F7F7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3DEF4-A86E-4E00-B0E1-46173E76312D}" v="3083" dt="2023-11-05T10:42:57.938"/>
    <p1510:client id="{C37085E6-03A1-40A4-B0B0-C9F72EFAF741}" v="15" dt="2023-11-06T06:41:27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5" autoAdjust="0"/>
    <p:restoredTop sz="86404" autoAdjust="0"/>
  </p:normalViewPr>
  <p:slideViewPr>
    <p:cSldViewPr snapToGrid="0">
      <p:cViewPr>
        <p:scale>
          <a:sx n="125" d="100"/>
          <a:sy n="125" d="100"/>
        </p:scale>
        <p:origin x="912" y="-25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영란" userId="ad7b16d053593df0" providerId="LiveId" clId="{E2537D30-64C0-4A5F-BA83-D5FC81CD2D63}"/>
    <pc:docChg chg="undo custSel addSld delSld modSld">
      <pc:chgData name="신 영란" userId="ad7b16d053593df0" providerId="LiveId" clId="{E2537D30-64C0-4A5F-BA83-D5FC81CD2D63}" dt="2023-08-15T02:13:00.597" v="621" actId="1076"/>
      <pc:docMkLst>
        <pc:docMk/>
      </pc:docMkLst>
      <pc:sldChg chg="modSp mod">
        <pc:chgData name="신 영란" userId="ad7b16d053593df0" providerId="LiveId" clId="{E2537D30-64C0-4A5F-BA83-D5FC81CD2D63}" dt="2023-08-15T01:38:43.346" v="217" actId="20577"/>
        <pc:sldMkLst>
          <pc:docMk/>
          <pc:sldMk cId="2463083098" sldId="268"/>
        </pc:sldMkLst>
        <pc:spChg chg="mod">
          <ac:chgData name="신 영란" userId="ad7b16d053593df0" providerId="LiveId" clId="{E2537D30-64C0-4A5F-BA83-D5FC81CD2D63}" dt="2023-08-15T01:38:43.346" v="217" actId="20577"/>
          <ac:spMkLst>
            <pc:docMk/>
            <pc:sldMk cId="2463083098" sldId="268"/>
            <ac:spMk id="7" creationId="{0FA1974D-4523-CF4F-15A1-802EC70999EE}"/>
          </ac:spMkLst>
        </pc:spChg>
      </pc:sldChg>
      <pc:sldChg chg="modSp">
        <pc:chgData name="신 영란" userId="ad7b16d053593df0" providerId="LiveId" clId="{E2537D30-64C0-4A5F-BA83-D5FC81CD2D63}" dt="2023-08-15T01:18:28.324" v="1" actId="1076"/>
        <pc:sldMkLst>
          <pc:docMk/>
          <pc:sldMk cId="1582720454" sldId="270"/>
        </pc:sldMkLst>
        <pc:picChg chg="mod">
          <ac:chgData name="신 영란" userId="ad7b16d053593df0" providerId="LiveId" clId="{E2537D30-64C0-4A5F-BA83-D5FC81CD2D63}" dt="2023-08-15T01:18:28.324" v="1" actId="1076"/>
          <ac:picMkLst>
            <pc:docMk/>
            <pc:sldMk cId="1582720454" sldId="270"/>
            <ac:picMk id="1026" creationId="{89C92A4B-DF49-488F-B6ED-3AC60C8BF895}"/>
          </ac:picMkLst>
        </pc:picChg>
      </pc:sldChg>
      <pc:sldChg chg="addSp delSp modSp mod">
        <pc:chgData name="신 영란" userId="ad7b16d053593df0" providerId="LiveId" clId="{E2537D30-64C0-4A5F-BA83-D5FC81CD2D63}" dt="2023-08-15T01:39:32.515" v="222" actId="1076"/>
        <pc:sldMkLst>
          <pc:docMk/>
          <pc:sldMk cId="490219926" sldId="305"/>
        </pc:sldMkLst>
        <pc:spChg chg="del">
          <ac:chgData name="신 영란" userId="ad7b16d053593df0" providerId="LiveId" clId="{E2537D30-64C0-4A5F-BA83-D5FC81CD2D63}" dt="2023-08-15T01:28:21.961" v="4" actId="478"/>
          <ac:spMkLst>
            <pc:docMk/>
            <pc:sldMk cId="490219926" sldId="305"/>
            <ac:spMk id="2" creationId="{7D9FBD7E-B99B-43AA-9EAC-5D3FE79D2E24}"/>
          </ac:spMkLst>
        </pc:spChg>
        <pc:spChg chg="del">
          <ac:chgData name="신 영란" userId="ad7b16d053593df0" providerId="LiveId" clId="{E2537D30-64C0-4A5F-BA83-D5FC81CD2D63}" dt="2023-08-15T01:28:18.995" v="2" actId="478"/>
          <ac:spMkLst>
            <pc:docMk/>
            <pc:sldMk cId="490219926" sldId="305"/>
            <ac:spMk id="10" creationId="{24DF4F8A-1BF7-1268-4473-7085EAFE24E9}"/>
          </ac:spMkLst>
        </pc:spChg>
        <pc:spChg chg="mod">
          <ac:chgData name="신 영란" userId="ad7b16d053593df0" providerId="LiveId" clId="{E2537D30-64C0-4A5F-BA83-D5FC81CD2D63}" dt="2023-08-15T01:34:59.101" v="214" actId="20577"/>
          <ac:spMkLst>
            <pc:docMk/>
            <pc:sldMk cId="490219926" sldId="305"/>
            <ac:spMk id="12" creationId="{744D1BEC-D4B0-7B92-1929-4A1F0368703C}"/>
          </ac:spMkLst>
        </pc:spChg>
        <pc:spChg chg="del">
          <ac:chgData name="신 영란" userId="ad7b16d053593df0" providerId="LiveId" clId="{E2537D30-64C0-4A5F-BA83-D5FC81CD2D63}" dt="2023-08-15T01:28:18.995" v="2" actId="478"/>
          <ac:spMkLst>
            <pc:docMk/>
            <pc:sldMk cId="490219926" sldId="305"/>
            <ac:spMk id="14" creationId="{31229D79-F2E9-AADB-4500-61FC259FF1EA}"/>
          </ac:spMkLst>
        </pc:spChg>
        <pc:spChg chg="del">
          <ac:chgData name="신 영란" userId="ad7b16d053593df0" providerId="LiveId" clId="{E2537D30-64C0-4A5F-BA83-D5FC81CD2D63}" dt="2023-08-15T01:28:18.995" v="2" actId="478"/>
          <ac:spMkLst>
            <pc:docMk/>
            <pc:sldMk cId="490219926" sldId="305"/>
            <ac:spMk id="25" creationId="{8C064E98-3584-90CF-4A65-19606634A1F0}"/>
          </ac:spMkLst>
        </pc:spChg>
        <pc:picChg chg="del">
          <ac:chgData name="신 영란" userId="ad7b16d053593df0" providerId="LiveId" clId="{E2537D30-64C0-4A5F-BA83-D5FC81CD2D63}" dt="2023-08-15T01:28:20.050" v="3" actId="478"/>
          <ac:picMkLst>
            <pc:docMk/>
            <pc:sldMk cId="490219926" sldId="305"/>
            <ac:picMk id="7" creationId="{A1A798EC-CE78-7D56-515C-62AAA37F2C7C}"/>
          </ac:picMkLst>
        </pc:picChg>
        <pc:picChg chg="add mod">
          <ac:chgData name="신 영란" userId="ad7b16d053593df0" providerId="LiveId" clId="{E2537D30-64C0-4A5F-BA83-D5FC81CD2D63}" dt="2023-08-15T01:29:18.964" v="45" actId="1076"/>
          <ac:picMkLst>
            <pc:docMk/>
            <pc:sldMk cId="490219926" sldId="305"/>
            <ac:picMk id="8" creationId="{F1544818-CDF0-B0EC-E44F-00B408005A41}"/>
          </ac:picMkLst>
        </pc:picChg>
        <pc:picChg chg="del">
          <ac:chgData name="신 영란" userId="ad7b16d053593df0" providerId="LiveId" clId="{E2537D30-64C0-4A5F-BA83-D5FC81CD2D63}" dt="2023-08-15T01:28:18.995" v="2" actId="478"/>
          <ac:picMkLst>
            <pc:docMk/>
            <pc:sldMk cId="490219926" sldId="305"/>
            <ac:picMk id="9" creationId="{CCC04A90-3719-D3ED-BD29-41159605DA8D}"/>
          </ac:picMkLst>
        </pc:picChg>
        <pc:picChg chg="add del mod">
          <ac:chgData name="신 영란" userId="ad7b16d053593df0" providerId="LiveId" clId="{E2537D30-64C0-4A5F-BA83-D5FC81CD2D63}" dt="2023-08-15T01:34:09.956" v="207" actId="478"/>
          <ac:picMkLst>
            <pc:docMk/>
            <pc:sldMk cId="490219926" sldId="305"/>
            <ac:picMk id="16" creationId="{10906A3E-A754-6214-E8C1-24101736EDB1}"/>
          </ac:picMkLst>
        </pc:picChg>
        <pc:picChg chg="add del mod">
          <ac:chgData name="신 영란" userId="ad7b16d053593df0" providerId="LiveId" clId="{E2537D30-64C0-4A5F-BA83-D5FC81CD2D63}" dt="2023-08-15T01:34:10.691" v="208" actId="478"/>
          <ac:picMkLst>
            <pc:docMk/>
            <pc:sldMk cId="490219926" sldId="305"/>
            <ac:picMk id="18" creationId="{0C4DAA56-58F9-98D3-EC72-B9B3165AC748}"/>
          </ac:picMkLst>
        </pc:picChg>
        <pc:picChg chg="add mod">
          <ac:chgData name="신 영란" userId="ad7b16d053593df0" providerId="LiveId" clId="{E2537D30-64C0-4A5F-BA83-D5FC81CD2D63}" dt="2023-08-15T01:39:10.007" v="219" actId="1076"/>
          <ac:picMkLst>
            <pc:docMk/>
            <pc:sldMk cId="490219926" sldId="305"/>
            <ac:picMk id="21" creationId="{A4416E8A-9720-85FE-CF1E-98331DAD3154}"/>
          </ac:picMkLst>
        </pc:picChg>
        <pc:picChg chg="add mod">
          <ac:chgData name="신 영란" userId="ad7b16d053593df0" providerId="LiveId" clId="{E2537D30-64C0-4A5F-BA83-D5FC81CD2D63}" dt="2023-08-15T01:39:32.515" v="222" actId="1076"/>
          <ac:picMkLst>
            <pc:docMk/>
            <pc:sldMk cId="490219926" sldId="305"/>
            <ac:picMk id="23" creationId="{0B3829BC-8AC9-8C48-AC1E-D6A829681109}"/>
          </ac:picMkLst>
        </pc:picChg>
        <pc:picChg chg="del">
          <ac:chgData name="신 영란" userId="ad7b16d053593df0" providerId="LiveId" clId="{E2537D30-64C0-4A5F-BA83-D5FC81CD2D63}" dt="2023-08-15T01:28:18.995" v="2" actId="478"/>
          <ac:picMkLst>
            <pc:docMk/>
            <pc:sldMk cId="490219926" sldId="305"/>
            <ac:picMk id="24" creationId="{AB760C1A-20D7-D3C2-FC81-29641F5CE2A5}"/>
          </ac:picMkLst>
        </pc:picChg>
        <pc:cxnChg chg="del mod">
          <ac:chgData name="신 영란" userId="ad7b16d053593df0" providerId="LiveId" clId="{E2537D30-64C0-4A5F-BA83-D5FC81CD2D63}" dt="2023-08-15T01:28:18.995" v="2" actId="478"/>
          <ac:cxnSpMkLst>
            <pc:docMk/>
            <pc:sldMk cId="490219926" sldId="305"/>
            <ac:cxnSpMk id="15" creationId="{E480E684-9209-3CB2-BA5D-EB5CB2340652}"/>
          </ac:cxnSpMkLst>
        </pc:cxnChg>
        <pc:cxnChg chg="del mod">
          <ac:chgData name="신 영란" userId="ad7b16d053593df0" providerId="LiveId" clId="{E2537D30-64C0-4A5F-BA83-D5FC81CD2D63}" dt="2023-08-15T01:28:18.995" v="2" actId="478"/>
          <ac:cxnSpMkLst>
            <pc:docMk/>
            <pc:sldMk cId="490219926" sldId="305"/>
            <ac:cxnSpMk id="19" creationId="{FB037438-7AE6-6BEF-E710-2099F86436FE}"/>
          </ac:cxnSpMkLst>
        </pc:cxnChg>
      </pc:sldChg>
      <pc:sldChg chg="addSp delSp modSp mod">
        <pc:chgData name="신 영란" userId="ad7b16d053593df0" providerId="LiveId" clId="{E2537D30-64C0-4A5F-BA83-D5FC81CD2D63}" dt="2023-08-15T02:03:17.513" v="537" actId="1076"/>
        <pc:sldMkLst>
          <pc:docMk/>
          <pc:sldMk cId="1686859578" sldId="306"/>
        </pc:sldMkLst>
        <pc:spChg chg="mod">
          <ac:chgData name="신 영란" userId="ad7b16d053593df0" providerId="LiveId" clId="{E2537D30-64C0-4A5F-BA83-D5FC81CD2D63}" dt="2023-08-15T01:50:57.352" v="512" actId="20577"/>
          <ac:spMkLst>
            <pc:docMk/>
            <pc:sldMk cId="1686859578" sldId="306"/>
            <ac:spMk id="12" creationId="{744D1BEC-D4B0-7B92-1929-4A1F0368703C}"/>
          </ac:spMkLst>
        </pc:spChg>
        <pc:spChg chg="del">
          <ac:chgData name="신 영란" userId="ad7b16d053593df0" providerId="LiveId" clId="{E2537D30-64C0-4A5F-BA83-D5FC81CD2D63}" dt="2023-08-15T01:40:04.609" v="280" actId="478"/>
          <ac:spMkLst>
            <pc:docMk/>
            <pc:sldMk cId="1686859578" sldId="306"/>
            <ac:spMk id="14" creationId="{0604A5ED-1258-5017-AEDD-A854EBE8CDF8}"/>
          </ac:spMkLst>
        </pc:spChg>
        <pc:picChg chg="del">
          <ac:chgData name="신 영란" userId="ad7b16d053593df0" providerId="LiveId" clId="{E2537D30-64C0-4A5F-BA83-D5FC81CD2D63}" dt="2023-08-15T01:39:57.121" v="278" actId="478"/>
          <ac:picMkLst>
            <pc:docMk/>
            <pc:sldMk cId="1686859578" sldId="306"/>
            <ac:picMk id="3" creationId="{310B6246-116E-B6FE-FEC8-8551A0573207}"/>
          </ac:picMkLst>
        </pc:picChg>
        <pc:picChg chg="add del mod">
          <ac:chgData name="신 영란" userId="ad7b16d053593df0" providerId="LiveId" clId="{E2537D30-64C0-4A5F-BA83-D5FC81CD2D63}" dt="2023-08-15T01:48:57.642" v="368" actId="478"/>
          <ac:picMkLst>
            <pc:docMk/>
            <pc:sldMk cId="1686859578" sldId="306"/>
            <ac:picMk id="7" creationId="{5A166DBC-EFCD-99FE-9697-B0B59900A3BC}"/>
          </ac:picMkLst>
        </pc:picChg>
        <pc:picChg chg="del">
          <ac:chgData name="신 영란" userId="ad7b16d053593df0" providerId="LiveId" clId="{E2537D30-64C0-4A5F-BA83-D5FC81CD2D63}" dt="2023-08-15T01:39:56.623" v="277" actId="478"/>
          <ac:picMkLst>
            <pc:docMk/>
            <pc:sldMk cId="1686859578" sldId="306"/>
            <ac:picMk id="8" creationId="{1C32BBC5-998B-9E1E-F829-DF6A879629E5}"/>
          </ac:picMkLst>
        </pc:picChg>
        <pc:picChg chg="add del mod">
          <ac:chgData name="신 영란" userId="ad7b16d053593df0" providerId="LiveId" clId="{E2537D30-64C0-4A5F-BA83-D5FC81CD2D63}" dt="2023-08-15T01:48:52.732" v="366" actId="478"/>
          <ac:picMkLst>
            <pc:docMk/>
            <pc:sldMk cId="1686859578" sldId="306"/>
            <ac:picMk id="9" creationId="{55BE90EC-1333-0615-A739-4E56083DC10F}"/>
          </ac:picMkLst>
        </pc:picChg>
        <pc:picChg chg="add mod">
          <ac:chgData name="신 영란" userId="ad7b16d053593df0" providerId="LiveId" clId="{E2537D30-64C0-4A5F-BA83-D5FC81CD2D63}" dt="2023-08-15T02:03:05.824" v="532" actId="1076"/>
          <ac:picMkLst>
            <pc:docMk/>
            <pc:sldMk cId="1686859578" sldId="306"/>
            <ac:picMk id="13" creationId="{AE8980BF-4C39-712B-F0B5-F9C9491BA3B5}"/>
          </ac:picMkLst>
        </pc:picChg>
        <pc:picChg chg="add mod">
          <ac:chgData name="신 영란" userId="ad7b16d053593df0" providerId="LiveId" clId="{E2537D30-64C0-4A5F-BA83-D5FC81CD2D63}" dt="2023-08-15T02:03:17.513" v="537" actId="1076"/>
          <ac:picMkLst>
            <pc:docMk/>
            <pc:sldMk cId="1686859578" sldId="306"/>
            <ac:picMk id="16" creationId="{67604B49-BAF3-F12E-FDC8-74FB551368ED}"/>
          </ac:picMkLst>
        </pc:picChg>
      </pc:sldChg>
      <pc:sldChg chg="del">
        <pc:chgData name="신 영란" userId="ad7b16d053593df0" providerId="LiveId" clId="{E2537D30-64C0-4A5F-BA83-D5FC81CD2D63}" dt="2023-08-15T01:41:04.870" v="292" actId="47"/>
        <pc:sldMkLst>
          <pc:docMk/>
          <pc:sldMk cId="774058951" sldId="308"/>
        </pc:sldMkLst>
      </pc:sldChg>
      <pc:sldChg chg="del">
        <pc:chgData name="신 영란" userId="ad7b16d053593df0" providerId="LiveId" clId="{E2537D30-64C0-4A5F-BA83-D5FC81CD2D63}" dt="2023-08-15T01:40:56.568" v="289" actId="47"/>
        <pc:sldMkLst>
          <pc:docMk/>
          <pc:sldMk cId="2326064606" sldId="309"/>
        </pc:sldMkLst>
      </pc:sldChg>
      <pc:sldChg chg="addSp modSp mod">
        <pc:chgData name="신 영란" userId="ad7b16d053593df0" providerId="LiveId" clId="{E2537D30-64C0-4A5F-BA83-D5FC81CD2D63}" dt="2023-08-15T02:05:42.878" v="545" actId="1076"/>
        <pc:sldMkLst>
          <pc:docMk/>
          <pc:sldMk cId="3818250613" sldId="310"/>
        </pc:sldMkLst>
        <pc:spChg chg="mod">
          <ac:chgData name="신 영란" userId="ad7b16d053593df0" providerId="LiveId" clId="{E2537D30-64C0-4A5F-BA83-D5FC81CD2D63}" dt="2023-08-15T01:41:19.796" v="313" actId="20577"/>
          <ac:spMkLst>
            <pc:docMk/>
            <pc:sldMk cId="3818250613" sldId="310"/>
            <ac:spMk id="11" creationId="{4A46365F-CD0B-CA29-FC13-60D83F3163DE}"/>
          </ac:spMkLst>
        </pc:spChg>
        <pc:spChg chg="mod">
          <ac:chgData name="신 영란" userId="ad7b16d053593df0" providerId="LiveId" clId="{E2537D30-64C0-4A5F-BA83-D5FC81CD2D63}" dt="2023-08-15T01:41:23.249" v="314" actId="20577"/>
          <ac:spMkLst>
            <pc:docMk/>
            <pc:sldMk cId="3818250613" sldId="310"/>
            <ac:spMk id="12" creationId="{744D1BEC-D4B0-7B92-1929-4A1F0368703C}"/>
          </ac:spMkLst>
        </pc:spChg>
        <pc:picChg chg="add mod">
          <ac:chgData name="신 영란" userId="ad7b16d053593df0" providerId="LiveId" clId="{E2537D30-64C0-4A5F-BA83-D5FC81CD2D63}" dt="2023-08-15T02:05:42.878" v="545" actId="1076"/>
          <ac:picMkLst>
            <pc:docMk/>
            <pc:sldMk cId="3818250613" sldId="310"/>
            <ac:picMk id="3" creationId="{FDC45488-7B04-EDF4-FDBB-D00F4B4C90F4}"/>
          </ac:picMkLst>
        </pc:picChg>
      </pc:sldChg>
      <pc:sldChg chg="del">
        <pc:chgData name="신 영란" userId="ad7b16d053593df0" providerId="LiveId" clId="{E2537D30-64C0-4A5F-BA83-D5FC81CD2D63}" dt="2023-08-15T01:40:59.535" v="290" actId="47"/>
        <pc:sldMkLst>
          <pc:docMk/>
          <pc:sldMk cId="4250098220" sldId="311"/>
        </pc:sldMkLst>
      </pc:sldChg>
      <pc:sldChg chg="del">
        <pc:chgData name="신 영란" userId="ad7b16d053593df0" providerId="LiveId" clId="{E2537D30-64C0-4A5F-BA83-D5FC81CD2D63}" dt="2023-08-15T01:41:03.542" v="291" actId="47"/>
        <pc:sldMkLst>
          <pc:docMk/>
          <pc:sldMk cId="3810555838" sldId="312"/>
        </pc:sldMkLst>
      </pc:sldChg>
      <pc:sldChg chg="del">
        <pc:chgData name="신 영란" userId="ad7b16d053593df0" providerId="LiveId" clId="{E2537D30-64C0-4A5F-BA83-D5FC81CD2D63}" dt="2023-08-15T01:41:08.441" v="293" actId="47"/>
        <pc:sldMkLst>
          <pc:docMk/>
          <pc:sldMk cId="3448065597" sldId="313"/>
        </pc:sldMkLst>
      </pc:sldChg>
      <pc:sldChg chg="del">
        <pc:chgData name="신 영란" userId="ad7b16d053593df0" providerId="LiveId" clId="{E2537D30-64C0-4A5F-BA83-D5FC81CD2D63}" dt="2023-08-15T01:40:45.979" v="287" actId="47"/>
        <pc:sldMkLst>
          <pc:docMk/>
          <pc:sldMk cId="2664227149" sldId="314"/>
        </pc:sldMkLst>
      </pc:sldChg>
      <pc:sldChg chg="delSp modSp del mod">
        <pc:chgData name="신 영란" userId="ad7b16d053593df0" providerId="LiveId" clId="{E2537D30-64C0-4A5F-BA83-D5FC81CD2D63}" dt="2023-08-15T01:40:47.252" v="288" actId="47"/>
        <pc:sldMkLst>
          <pc:docMk/>
          <pc:sldMk cId="2904391677" sldId="315"/>
        </pc:sldMkLst>
        <pc:spChg chg="mod">
          <ac:chgData name="신 영란" userId="ad7b16d053593df0" providerId="LiveId" clId="{E2537D30-64C0-4A5F-BA83-D5FC81CD2D63}" dt="2023-08-15T01:40:38.666" v="285" actId="6549"/>
          <ac:spMkLst>
            <pc:docMk/>
            <pc:sldMk cId="2904391677" sldId="315"/>
            <ac:spMk id="12" creationId="{744D1BEC-D4B0-7B92-1929-4A1F0368703C}"/>
          </ac:spMkLst>
        </pc:spChg>
        <pc:picChg chg="del">
          <ac:chgData name="신 영란" userId="ad7b16d053593df0" providerId="LiveId" clId="{E2537D30-64C0-4A5F-BA83-D5FC81CD2D63}" dt="2023-08-15T01:40:36.162" v="284" actId="478"/>
          <ac:picMkLst>
            <pc:docMk/>
            <pc:sldMk cId="2904391677" sldId="315"/>
            <ac:picMk id="3" creationId="{221F2099-DBF3-57AC-C96C-E00E3C424E6C}"/>
          </ac:picMkLst>
        </pc:picChg>
      </pc:sldChg>
      <pc:sldChg chg="addSp delSp modSp mod">
        <pc:chgData name="신 영란" userId="ad7b16d053593df0" providerId="LiveId" clId="{E2537D30-64C0-4A5F-BA83-D5FC81CD2D63}" dt="2023-08-15T02:11:37.644" v="605" actId="21"/>
        <pc:sldMkLst>
          <pc:docMk/>
          <pc:sldMk cId="2342336323" sldId="317"/>
        </pc:sldMkLst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7" creationId="{F1263B06-6337-7952-27A4-7441203875FC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8" creationId="{36759465-0CCA-728F-91EB-E28116B075F5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9" creationId="{307CC986-ED19-62B3-CC54-1297A28DE5F6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10" creationId="{45EEA927-790E-BE7B-B2A4-B9219DEABA2B}"/>
          </ac:spMkLst>
        </pc:spChg>
        <pc:spChg chg="del">
          <ac:chgData name="신 영란" userId="ad7b16d053593df0" providerId="LiveId" clId="{E2537D30-64C0-4A5F-BA83-D5FC81CD2D63}" dt="2023-08-15T01:40:30.298" v="283" actId="478"/>
          <ac:spMkLst>
            <pc:docMk/>
            <pc:sldMk cId="2342336323" sldId="317"/>
            <ac:spMk id="16" creationId="{81EB3986-8C1D-8AC3-9CD0-D365941DF511}"/>
          </ac:spMkLst>
        </pc:spChg>
        <pc:picChg chg="add del">
          <ac:chgData name="신 영란" userId="ad7b16d053593df0" providerId="LiveId" clId="{E2537D30-64C0-4A5F-BA83-D5FC81CD2D63}" dt="2023-08-15T02:11:37.644" v="605" actId="21"/>
          <ac:picMkLst>
            <pc:docMk/>
            <pc:sldMk cId="2342336323" sldId="317"/>
            <ac:picMk id="3" creationId="{D11271D0-D19D-8768-3330-275E4CE21539}"/>
          </ac:picMkLst>
        </pc:picChg>
        <pc:cxnChg chg="del mod">
          <ac:chgData name="신 영란" userId="ad7b16d053593df0" providerId="LiveId" clId="{E2537D30-64C0-4A5F-BA83-D5FC81CD2D63}" dt="2023-08-15T01:40:30.298" v="283" actId="478"/>
          <ac:cxnSpMkLst>
            <pc:docMk/>
            <pc:sldMk cId="2342336323" sldId="317"/>
            <ac:cxnSpMk id="13" creationId="{E5A351FA-D360-7EFE-446D-D2BDD4944CB1}"/>
          </ac:cxnSpMkLst>
        </pc:cxnChg>
      </pc:sldChg>
      <pc:sldChg chg="del">
        <pc:chgData name="신 영란" userId="ad7b16d053593df0" providerId="LiveId" clId="{E2537D30-64C0-4A5F-BA83-D5FC81CD2D63}" dt="2023-08-15T01:40:44.965" v="286" actId="47"/>
        <pc:sldMkLst>
          <pc:docMk/>
          <pc:sldMk cId="3267165086" sldId="320"/>
        </pc:sldMkLst>
      </pc:sldChg>
      <pc:sldChg chg="modSp mod">
        <pc:chgData name="신 영란" userId="ad7b16d053593df0" providerId="LiveId" clId="{E2537D30-64C0-4A5F-BA83-D5FC81CD2D63}" dt="2023-08-15T01:40:22.741" v="282" actId="20577"/>
        <pc:sldMkLst>
          <pc:docMk/>
          <pc:sldMk cId="2519465836" sldId="321"/>
        </pc:sldMkLst>
        <pc:spChg chg="mod">
          <ac:chgData name="신 영란" userId="ad7b16d053593df0" providerId="LiveId" clId="{E2537D30-64C0-4A5F-BA83-D5FC81CD2D63}" dt="2023-08-15T01:40:22.741" v="282" actId="20577"/>
          <ac:spMkLst>
            <pc:docMk/>
            <pc:sldMk cId="2519465836" sldId="321"/>
            <ac:spMk id="12" creationId="{744D1BEC-D4B0-7B92-1929-4A1F0368703C}"/>
          </ac:spMkLst>
        </pc:spChg>
      </pc:sldChg>
      <pc:sldChg chg="addSp delSp modSp add mod">
        <pc:chgData name="신 영란" userId="ad7b16d053593df0" providerId="LiveId" clId="{E2537D30-64C0-4A5F-BA83-D5FC81CD2D63}" dt="2023-08-15T02:04:53.579" v="542" actId="1076"/>
        <pc:sldMkLst>
          <pc:docMk/>
          <pc:sldMk cId="1479481285" sldId="323"/>
        </pc:sldMkLst>
        <pc:spChg chg="mod">
          <ac:chgData name="신 영란" userId="ad7b16d053593df0" providerId="LiveId" clId="{E2537D30-64C0-4A5F-BA83-D5FC81CD2D63}" dt="2023-08-15T01:41:47.848" v="355" actId="20577"/>
          <ac:spMkLst>
            <pc:docMk/>
            <pc:sldMk cId="1479481285" sldId="323"/>
            <ac:spMk id="12" creationId="{744D1BEC-D4B0-7B92-1929-4A1F0368703C}"/>
          </ac:spMkLst>
        </pc:spChg>
        <pc:picChg chg="add del mod">
          <ac:chgData name="신 영란" userId="ad7b16d053593df0" providerId="LiveId" clId="{E2537D30-64C0-4A5F-BA83-D5FC81CD2D63}" dt="2023-08-15T02:04:34.789" v="540" actId="478"/>
          <ac:picMkLst>
            <pc:docMk/>
            <pc:sldMk cId="1479481285" sldId="323"/>
            <ac:picMk id="3" creationId="{38A5F0CF-AA2C-B7E2-48F7-E752D2DC938F}"/>
          </ac:picMkLst>
        </pc:picChg>
        <pc:picChg chg="add mod">
          <ac:chgData name="신 영란" userId="ad7b16d053593df0" providerId="LiveId" clId="{E2537D30-64C0-4A5F-BA83-D5FC81CD2D63}" dt="2023-08-15T02:04:53.579" v="542" actId="1076"/>
          <ac:picMkLst>
            <pc:docMk/>
            <pc:sldMk cId="1479481285" sldId="323"/>
            <ac:picMk id="8" creationId="{9585B954-552D-6EA7-9D62-671F48BB188C}"/>
          </ac:picMkLst>
        </pc:picChg>
      </pc:sldChg>
      <pc:sldChg chg="addSp delSp modSp add mod">
        <pc:chgData name="신 영란" userId="ad7b16d053593df0" providerId="LiveId" clId="{E2537D30-64C0-4A5F-BA83-D5FC81CD2D63}" dt="2023-08-15T01:52:22.391" v="526" actId="1076"/>
        <pc:sldMkLst>
          <pc:docMk/>
          <pc:sldMk cId="1132980631" sldId="324"/>
        </pc:sldMkLst>
        <pc:picChg chg="add del">
          <ac:chgData name="신 영란" userId="ad7b16d053593df0" providerId="LiveId" clId="{E2537D30-64C0-4A5F-BA83-D5FC81CD2D63}" dt="2023-08-15T01:52:07.325" v="522" actId="478"/>
          <ac:picMkLst>
            <pc:docMk/>
            <pc:sldMk cId="1132980631" sldId="324"/>
            <ac:picMk id="3" creationId="{E913BB6F-3664-1A72-50CE-4A9FEA127ACF}"/>
          </ac:picMkLst>
        </pc:picChg>
        <pc:picChg chg="add mod">
          <ac:chgData name="신 영란" userId="ad7b16d053593df0" providerId="LiveId" clId="{E2537D30-64C0-4A5F-BA83-D5FC81CD2D63}" dt="2023-08-15T01:52:22.391" v="526" actId="1076"/>
          <ac:picMkLst>
            <pc:docMk/>
            <pc:sldMk cId="1132980631" sldId="324"/>
            <ac:picMk id="9" creationId="{5192D2C7-BCED-3E9E-7599-B92642829793}"/>
          </ac:picMkLst>
        </pc:picChg>
      </pc:sldChg>
      <pc:sldChg chg="addSp delSp modSp add mod">
        <pc:chgData name="신 영란" userId="ad7b16d053593df0" providerId="LiveId" clId="{E2537D30-64C0-4A5F-BA83-D5FC81CD2D63}" dt="2023-08-15T02:09:45.122" v="590" actId="1076"/>
        <pc:sldMkLst>
          <pc:docMk/>
          <pc:sldMk cId="3722939314" sldId="325"/>
        </pc:sldMkLst>
        <pc:spChg chg="mod">
          <ac:chgData name="신 영란" userId="ad7b16d053593df0" providerId="LiveId" clId="{E2537D30-64C0-4A5F-BA83-D5FC81CD2D63}" dt="2023-08-15T02:07:49.826" v="560" actId="5793"/>
          <ac:spMkLst>
            <pc:docMk/>
            <pc:sldMk cId="3722939314" sldId="325"/>
            <ac:spMk id="12" creationId="{744D1BEC-D4B0-7B92-1929-4A1F0368703C}"/>
          </ac:spMkLst>
        </pc:spChg>
        <pc:picChg chg="del">
          <ac:chgData name="신 영란" userId="ad7b16d053593df0" providerId="LiveId" clId="{E2537D30-64C0-4A5F-BA83-D5FC81CD2D63}" dt="2023-08-15T02:07:09.788" v="547" actId="478"/>
          <ac:picMkLst>
            <pc:docMk/>
            <pc:sldMk cId="3722939314" sldId="325"/>
            <ac:picMk id="3" creationId="{FDC45488-7B04-EDF4-FDBB-D00F4B4C90F4}"/>
          </ac:picMkLst>
        </pc:picChg>
        <pc:picChg chg="add mod">
          <ac:chgData name="신 영란" userId="ad7b16d053593df0" providerId="LiveId" clId="{E2537D30-64C0-4A5F-BA83-D5FC81CD2D63}" dt="2023-08-15T02:09:45.122" v="590" actId="1076"/>
          <ac:picMkLst>
            <pc:docMk/>
            <pc:sldMk cId="3722939314" sldId="325"/>
            <ac:picMk id="7" creationId="{91B58D50-C38C-7C17-E87B-968657CB15F7}"/>
          </ac:picMkLst>
        </pc:picChg>
        <pc:picChg chg="add mod">
          <ac:chgData name="신 영란" userId="ad7b16d053593df0" providerId="LiveId" clId="{E2537D30-64C0-4A5F-BA83-D5FC81CD2D63}" dt="2023-08-15T02:09:43.795" v="589" actId="1076"/>
          <ac:picMkLst>
            <pc:docMk/>
            <pc:sldMk cId="3722939314" sldId="325"/>
            <ac:picMk id="9" creationId="{8E78DB21-9C9A-A692-F3F8-34ABD196355A}"/>
          </ac:picMkLst>
        </pc:picChg>
        <pc:picChg chg="add mod">
          <ac:chgData name="신 영란" userId="ad7b16d053593df0" providerId="LiveId" clId="{E2537D30-64C0-4A5F-BA83-D5FC81CD2D63}" dt="2023-08-15T02:09:38.613" v="587" actId="1076"/>
          <ac:picMkLst>
            <pc:docMk/>
            <pc:sldMk cId="3722939314" sldId="325"/>
            <ac:picMk id="13" creationId="{CD73A358-AC7A-CAE3-3BB0-C5460FD18293}"/>
          </ac:picMkLst>
        </pc:picChg>
      </pc:sldChg>
      <pc:sldChg chg="addSp delSp modSp add mod">
        <pc:chgData name="신 영란" userId="ad7b16d053593df0" providerId="LiveId" clId="{E2537D30-64C0-4A5F-BA83-D5FC81CD2D63}" dt="2023-08-15T02:10:54.573" v="597" actId="1076"/>
        <pc:sldMkLst>
          <pc:docMk/>
          <pc:sldMk cId="1462270604" sldId="326"/>
        </pc:sldMkLst>
        <pc:picChg chg="del">
          <ac:chgData name="신 영란" userId="ad7b16d053593df0" providerId="LiveId" clId="{E2537D30-64C0-4A5F-BA83-D5FC81CD2D63}" dt="2023-08-15T02:07:32.973" v="559" actId="478"/>
          <ac:picMkLst>
            <pc:docMk/>
            <pc:sldMk cId="1462270604" sldId="326"/>
            <ac:picMk id="3" creationId="{FDC45488-7B04-EDF4-FDBB-D00F4B4C90F4}"/>
          </ac:picMkLst>
        </pc:picChg>
        <pc:picChg chg="add mod">
          <ac:chgData name="신 영란" userId="ad7b16d053593df0" providerId="LiveId" clId="{E2537D30-64C0-4A5F-BA83-D5FC81CD2D63}" dt="2023-08-15T02:10:53.379" v="596" actId="1076"/>
          <ac:picMkLst>
            <pc:docMk/>
            <pc:sldMk cId="1462270604" sldId="326"/>
            <ac:picMk id="7" creationId="{03F18870-D7C4-3852-83A6-D0BA8C6BF337}"/>
          </ac:picMkLst>
        </pc:picChg>
        <pc:picChg chg="add mod">
          <ac:chgData name="신 영란" userId="ad7b16d053593df0" providerId="LiveId" clId="{E2537D30-64C0-4A5F-BA83-D5FC81CD2D63}" dt="2023-08-15T02:10:54.573" v="597" actId="1076"/>
          <ac:picMkLst>
            <pc:docMk/>
            <pc:sldMk cId="1462270604" sldId="326"/>
            <ac:picMk id="9" creationId="{7BA27652-268F-AC7E-7EB0-CC51EFFC0630}"/>
          </ac:picMkLst>
        </pc:picChg>
      </pc:sldChg>
      <pc:sldChg chg="addSp delSp modSp add mod">
        <pc:chgData name="신 영란" userId="ad7b16d053593df0" providerId="LiveId" clId="{E2537D30-64C0-4A5F-BA83-D5FC81CD2D63}" dt="2023-08-15T02:12:18.888" v="615" actId="1076"/>
        <pc:sldMkLst>
          <pc:docMk/>
          <pc:sldMk cId="2822321282" sldId="327"/>
        </pc:sldMkLst>
        <pc:picChg chg="add mod">
          <ac:chgData name="신 영란" userId="ad7b16d053593df0" providerId="LiveId" clId="{E2537D30-64C0-4A5F-BA83-D5FC81CD2D63}" dt="2023-08-15T02:12:18.888" v="615" actId="1076"/>
          <ac:picMkLst>
            <pc:docMk/>
            <pc:sldMk cId="2822321282" sldId="327"/>
            <ac:picMk id="2" creationId="{668C415A-3FD1-3077-E760-DF35C63D23EE}"/>
          </ac:picMkLst>
        </pc:picChg>
        <pc:picChg chg="del">
          <ac:chgData name="신 영란" userId="ad7b16d053593df0" providerId="LiveId" clId="{E2537D30-64C0-4A5F-BA83-D5FC81CD2D63}" dt="2023-08-15T02:11:26.841" v="600" actId="478"/>
          <ac:picMkLst>
            <pc:docMk/>
            <pc:sldMk cId="2822321282" sldId="327"/>
            <ac:picMk id="7" creationId="{03F18870-D7C4-3852-83A6-D0BA8C6BF337}"/>
          </ac:picMkLst>
        </pc:picChg>
        <pc:picChg chg="add del mod">
          <ac:chgData name="신 영란" userId="ad7b16d053593df0" providerId="LiveId" clId="{E2537D30-64C0-4A5F-BA83-D5FC81CD2D63}" dt="2023-08-15T02:12:04.404" v="611" actId="478"/>
          <ac:picMkLst>
            <pc:docMk/>
            <pc:sldMk cId="2822321282" sldId="327"/>
            <ac:picMk id="8" creationId="{AFE04F00-FB3B-00E0-1C33-AFF53200C58B}"/>
          </ac:picMkLst>
        </pc:picChg>
        <pc:picChg chg="del">
          <ac:chgData name="신 영란" userId="ad7b16d053593df0" providerId="LiveId" clId="{E2537D30-64C0-4A5F-BA83-D5FC81CD2D63}" dt="2023-08-15T02:11:27.520" v="601" actId="478"/>
          <ac:picMkLst>
            <pc:docMk/>
            <pc:sldMk cId="2822321282" sldId="327"/>
            <ac:picMk id="9" creationId="{7BA27652-268F-AC7E-7EB0-CC51EFFC0630}"/>
          </ac:picMkLst>
        </pc:picChg>
        <pc:picChg chg="add mod">
          <ac:chgData name="신 영란" userId="ad7b16d053593df0" providerId="LiveId" clId="{E2537D30-64C0-4A5F-BA83-D5FC81CD2D63}" dt="2023-08-15T02:12:14.194" v="613" actId="1076"/>
          <ac:picMkLst>
            <pc:docMk/>
            <pc:sldMk cId="2822321282" sldId="327"/>
            <ac:picMk id="13" creationId="{A1037F9F-0AB0-5EFA-393B-74FF1A236C62}"/>
          </ac:picMkLst>
        </pc:picChg>
      </pc:sldChg>
      <pc:sldChg chg="addSp delSp modSp add mod">
        <pc:chgData name="신 영란" userId="ad7b16d053593df0" providerId="LiveId" clId="{E2537D30-64C0-4A5F-BA83-D5FC81CD2D63}" dt="2023-08-15T02:13:00.597" v="621" actId="1076"/>
        <pc:sldMkLst>
          <pc:docMk/>
          <pc:sldMk cId="1142109778" sldId="328"/>
        </pc:sldMkLst>
        <pc:picChg chg="add mod">
          <ac:chgData name="신 영란" userId="ad7b16d053593df0" providerId="LiveId" clId="{E2537D30-64C0-4A5F-BA83-D5FC81CD2D63}" dt="2023-08-15T02:13:00.597" v="621" actId="1076"/>
          <ac:picMkLst>
            <pc:docMk/>
            <pc:sldMk cId="1142109778" sldId="328"/>
            <ac:picMk id="3" creationId="{D48B0261-ACE5-FFB7-3BE0-6C40F27885E3}"/>
          </ac:picMkLst>
        </pc:picChg>
        <pc:picChg chg="del">
          <ac:chgData name="신 영란" userId="ad7b16d053593df0" providerId="LiveId" clId="{E2537D30-64C0-4A5F-BA83-D5FC81CD2D63}" dt="2023-08-15T02:11:35.223" v="603" actId="478"/>
          <ac:picMkLst>
            <pc:docMk/>
            <pc:sldMk cId="1142109778" sldId="328"/>
            <ac:picMk id="7" creationId="{03F18870-D7C4-3852-83A6-D0BA8C6BF337}"/>
          </ac:picMkLst>
        </pc:picChg>
        <pc:picChg chg="del">
          <ac:chgData name="신 영란" userId="ad7b16d053593df0" providerId="LiveId" clId="{E2537D30-64C0-4A5F-BA83-D5FC81CD2D63}" dt="2023-08-15T02:11:35.722" v="604" actId="478"/>
          <ac:picMkLst>
            <pc:docMk/>
            <pc:sldMk cId="1142109778" sldId="328"/>
            <ac:picMk id="9" creationId="{7BA27652-268F-AC7E-7EB0-CC51EFFC0630}"/>
          </ac:picMkLst>
        </pc:picChg>
      </pc:sldChg>
    </pc:docChg>
  </pc:docChgLst>
  <pc:docChgLst>
    <pc:chgData name="신 영란" userId="ad7b16d053593df0" providerId="LiveId" clId="{F23CE435-615E-4108-A021-EE514BA42FC2}"/>
    <pc:docChg chg="modSld">
      <pc:chgData name="신 영란" userId="ad7b16d053593df0" providerId="LiveId" clId="{F23CE435-615E-4108-A021-EE514BA42FC2}" dt="2023-04-12T17:38:44.641" v="250" actId="20577"/>
      <pc:docMkLst>
        <pc:docMk/>
      </pc:docMkLst>
      <pc:sldChg chg="modSp mod">
        <pc:chgData name="신 영란" userId="ad7b16d053593df0" providerId="LiveId" clId="{F23CE435-615E-4108-A021-EE514BA42FC2}" dt="2023-04-12T17:31:59.302" v="4" actId="20577"/>
        <pc:sldMkLst>
          <pc:docMk/>
          <pc:sldMk cId="1582720454" sldId="270"/>
        </pc:sldMkLst>
        <pc:spChg chg="mod">
          <ac:chgData name="신 영란" userId="ad7b16d053593df0" providerId="LiveId" clId="{F23CE435-615E-4108-A021-EE514BA42FC2}" dt="2023-04-12T17:31:59.302" v="4" actId="20577"/>
          <ac:spMkLst>
            <pc:docMk/>
            <pc:sldMk cId="1582720454" sldId="270"/>
            <ac:spMk id="12" creationId="{744D1BEC-D4B0-7B92-1929-4A1F0368703C}"/>
          </ac:spMkLst>
        </pc:spChg>
      </pc:sldChg>
      <pc:sldChg chg="modNotesTx">
        <pc:chgData name="신 영란" userId="ad7b16d053593df0" providerId="LiveId" clId="{F23CE435-615E-4108-A021-EE514BA42FC2}" dt="2023-04-12T17:38:44.641" v="250" actId="20577"/>
        <pc:sldMkLst>
          <pc:docMk/>
          <pc:sldMk cId="1686859578" sldId="306"/>
        </pc:sldMkLst>
      </pc:sldChg>
    </pc:docChg>
  </pc:docChgLst>
  <pc:docChgLst>
    <pc:chgData name="성훈 차" userId="0ffed2f82cbc7200" providerId="LiveId" clId="{B763DEF4-A86E-4E00-B0E1-46173E76312D}"/>
    <pc:docChg chg="undo redo custSel addSld modSld">
      <pc:chgData name="성훈 차" userId="0ffed2f82cbc7200" providerId="LiveId" clId="{B763DEF4-A86E-4E00-B0E1-46173E76312D}" dt="2023-11-05T10:42:59.556" v="10281" actId="14100"/>
      <pc:docMkLst>
        <pc:docMk/>
      </pc:docMkLst>
      <pc:sldChg chg="modSp mod">
        <pc:chgData name="성훈 차" userId="0ffed2f82cbc7200" providerId="LiveId" clId="{B763DEF4-A86E-4E00-B0E1-46173E76312D}" dt="2023-11-04T12:59:07.081" v="6288" actId="20577"/>
        <pc:sldMkLst>
          <pc:docMk/>
          <pc:sldMk cId="534699187" sldId="269"/>
        </pc:sldMkLst>
        <pc:spChg chg="mod">
          <ac:chgData name="성훈 차" userId="0ffed2f82cbc7200" providerId="LiveId" clId="{B763DEF4-A86E-4E00-B0E1-46173E76312D}" dt="2023-11-04T12:59:07.081" v="6288" actId="20577"/>
          <ac:spMkLst>
            <pc:docMk/>
            <pc:sldMk cId="534699187" sldId="269"/>
            <ac:spMk id="8" creationId="{ECF10297-DF3C-CD28-C206-C87934AF2F50}"/>
          </ac:spMkLst>
        </pc:spChg>
      </pc:sldChg>
      <pc:sldChg chg="modNotesTx">
        <pc:chgData name="성훈 차" userId="0ffed2f82cbc7200" providerId="LiveId" clId="{B763DEF4-A86E-4E00-B0E1-46173E76312D}" dt="2023-11-05T05:52:51.422" v="6650" actId="20577"/>
        <pc:sldMkLst>
          <pc:docMk/>
          <pc:sldMk cId="1582720454" sldId="270"/>
        </pc:sldMkLst>
      </pc:sldChg>
      <pc:sldChg chg="modSp mod">
        <pc:chgData name="성훈 차" userId="0ffed2f82cbc7200" providerId="LiveId" clId="{B763DEF4-A86E-4E00-B0E1-46173E76312D}" dt="2023-11-05T06:59:46.203" v="6717" actId="20577"/>
        <pc:sldMkLst>
          <pc:docMk/>
          <pc:sldMk cId="1313118822" sldId="292"/>
        </pc:sldMkLst>
        <pc:spChg chg="mod">
          <ac:chgData name="성훈 차" userId="0ffed2f82cbc7200" providerId="LiveId" clId="{B763DEF4-A86E-4E00-B0E1-46173E76312D}" dt="2023-11-05T06:59:46.203" v="6717" actId="20577"/>
          <ac:spMkLst>
            <pc:docMk/>
            <pc:sldMk cId="1313118822" sldId="292"/>
            <ac:spMk id="12" creationId="{744D1BEC-D4B0-7B92-1929-4A1F0368703C}"/>
          </ac:spMkLst>
        </pc:spChg>
      </pc:sldChg>
      <pc:sldChg chg="delSp modSp mod">
        <pc:chgData name="성훈 차" userId="0ffed2f82cbc7200" providerId="LiveId" clId="{B763DEF4-A86E-4E00-B0E1-46173E76312D}" dt="2023-11-05T07:30:22.753" v="6730" actId="1076"/>
        <pc:sldMkLst>
          <pc:docMk/>
          <pc:sldMk cId="4124717699" sldId="293"/>
        </pc:sldMkLst>
        <pc:grpChg chg="mod">
          <ac:chgData name="성훈 차" userId="0ffed2f82cbc7200" providerId="LiveId" clId="{B763DEF4-A86E-4E00-B0E1-46173E76312D}" dt="2023-11-05T07:30:22.753" v="6730" actId="1076"/>
          <ac:grpSpMkLst>
            <pc:docMk/>
            <pc:sldMk cId="4124717699" sldId="293"/>
            <ac:grpSpMk id="9" creationId="{776C6861-0AE4-A9FD-E955-E5439C35560E}"/>
          </ac:grpSpMkLst>
        </pc:grpChg>
        <pc:picChg chg="del">
          <ac:chgData name="성훈 차" userId="0ffed2f82cbc7200" providerId="LiveId" clId="{B763DEF4-A86E-4E00-B0E1-46173E76312D}" dt="2023-11-05T07:29:47.433" v="6719" actId="21"/>
          <ac:picMkLst>
            <pc:docMk/>
            <pc:sldMk cId="4124717699" sldId="293"/>
            <ac:picMk id="14" creationId="{D6BD52AB-0A82-BE60-53FC-234925C1BDF0}"/>
          </ac:picMkLst>
        </pc:picChg>
      </pc:sldChg>
      <pc:sldChg chg="modSp mod">
        <pc:chgData name="성훈 차" userId="0ffed2f82cbc7200" providerId="LiveId" clId="{B763DEF4-A86E-4E00-B0E1-46173E76312D}" dt="2023-11-05T07:01:34.468" v="6718" actId="20577"/>
        <pc:sldMkLst>
          <pc:docMk/>
          <pc:sldMk cId="2261669284" sldId="294"/>
        </pc:sldMkLst>
        <pc:spChg chg="mod">
          <ac:chgData name="성훈 차" userId="0ffed2f82cbc7200" providerId="LiveId" clId="{B763DEF4-A86E-4E00-B0E1-46173E76312D}" dt="2023-11-05T07:01:34.468" v="6718" actId="20577"/>
          <ac:spMkLst>
            <pc:docMk/>
            <pc:sldMk cId="2261669284" sldId="294"/>
            <ac:spMk id="12" creationId="{744D1BEC-D4B0-7B92-1929-4A1F0368703C}"/>
          </ac:spMkLst>
        </pc:spChg>
      </pc:sldChg>
      <pc:sldChg chg="addSp delSp modSp mod">
        <pc:chgData name="성훈 차" userId="0ffed2f82cbc7200" providerId="LiveId" clId="{B763DEF4-A86E-4E00-B0E1-46173E76312D}" dt="2023-11-05T08:45:20.043" v="7175" actId="22"/>
        <pc:sldMkLst>
          <pc:docMk/>
          <pc:sldMk cId="2458749944" sldId="296"/>
        </pc:sldMkLst>
        <pc:spChg chg="add del">
          <ac:chgData name="성훈 차" userId="0ffed2f82cbc7200" providerId="LiveId" clId="{B763DEF4-A86E-4E00-B0E1-46173E76312D}" dt="2023-11-05T07:53:37.728" v="6738" actId="22"/>
          <ac:spMkLst>
            <pc:docMk/>
            <pc:sldMk cId="2458749944" sldId="296"/>
            <ac:spMk id="9" creationId="{C8CB600B-3173-2681-A555-FE5576A9A36B}"/>
          </ac:spMkLst>
        </pc:spChg>
        <pc:spChg chg="mod">
          <ac:chgData name="성훈 차" userId="0ffed2f82cbc7200" providerId="LiveId" clId="{B763DEF4-A86E-4E00-B0E1-46173E76312D}" dt="2023-11-05T08:43:48.479" v="7173" actId="20577"/>
          <ac:spMkLst>
            <pc:docMk/>
            <pc:sldMk cId="2458749944" sldId="296"/>
            <ac:spMk id="12" creationId="{744D1BEC-D4B0-7B92-1929-4A1F0368703C}"/>
          </ac:spMkLst>
        </pc:spChg>
        <pc:spChg chg="add del">
          <ac:chgData name="성훈 차" userId="0ffed2f82cbc7200" providerId="LiveId" clId="{B763DEF4-A86E-4E00-B0E1-46173E76312D}" dt="2023-11-05T08:45:20.043" v="7175" actId="22"/>
          <ac:spMkLst>
            <pc:docMk/>
            <pc:sldMk cId="2458749944" sldId="296"/>
            <ac:spMk id="13" creationId="{AF11980C-4973-A927-E762-09FB66A03ED6}"/>
          </ac:spMkLst>
        </pc:spChg>
        <pc:picChg chg="add del mod">
          <ac:chgData name="성훈 차" userId="0ffed2f82cbc7200" providerId="LiveId" clId="{B763DEF4-A86E-4E00-B0E1-46173E76312D}" dt="2023-11-05T07:53:17.130" v="6732" actId="478"/>
          <ac:picMkLst>
            <pc:docMk/>
            <pc:sldMk cId="2458749944" sldId="296"/>
            <ac:picMk id="2" creationId="{7E5A6284-D981-61B9-98B8-78F3DF487E34}"/>
          </ac:picMkLst>
        </pc:picChg>
        <pc:picChg chg="add mod">
          <ac:chgData name="성훈 차" userId="0ffed2f82cbc7200" providerId="LiveId" clId="{B763DEF4-A86E-4E00-B0E1-46173E76312D}" dt="2023-11-05T07:53:31.247" v="6736" actId="1076"/>
          <ac:picMkLst>
            <pc:docMk/>
            <pc:sldMk cId="2458749944" sldId="296"/>
            <ac:picMk id="7" creationId="{2F163623-1A23-7CC4-77C6-F871800024A2}"/>
          </ac:picMkLst>
        </pc:picChg>
      </pc:sldChg>
      <pc:sldChg chg="addSp delSp modSp add mod">
        <pc:chgData name="성훈 차" userId="0ffed2f82cbc7200" providerId="LiveId" clId="{B763DEF4-A86E-4E00-B0E1-46173E76312D}" dt="2023-11-04T02:42:37.426" v="812" actId="113"/>
        <pc:sldMkLst>
          <pc:docMk/>
          <pc:sldMk cId="324286515" sldId="297"/>
        </pc:sldMkLst>
        <pc:spChg chg="mod">
          <ac:chgData name="성훈 차" userId="0ffed2f82cbc7200" providerId="LiveId" clId="{B763DEF4-A86E-4E00-B0E1-46173E76312D}" dt="2023-11-04T02:32:37.710" v="22" actId="20577"/>
          <ac:spMkLst>
            <pc:docMk/>
            <pc:sldMk cId="324286515" sldId="297"/>
            <ac:spMk id="11" creationId="{4A46365F-CD0B-CA29-FC13-60D83F3163DE}"/>
          </ac:spMkLst>
        </pc:spChg>
        <pc:spChg chg="mod">
          <ac:chgData name="성훈 차" userId="0ffed2f82cbc7200" providerId="LiveId" clId="{B763DEF4-A86E-4E00-B0E1-46173E76312D}" dt="2023-11-04T02:42:37.426" v="812" actId="113"/>
          <ac:spMkLst>
            <pc:docMk/>
            <pc:sldMk cId="324286515" sldId="297"/>
            <ac:spMk id="12" creationId="{744D1BEC-D4B0-7B92-1929-4A1F0368703C}"/>
          </ac:spMkLst>
        </pc:spChg>
        <pc:picChg chg="add del mod">
          <ac:chgData name="성훈 차" userId="0ffed2f82cbc7200" providerId="LiveId" clId="{B763DEF4-A86E-4E00-B0E1-46173E76312D}" dt="2023-11-04T02:36:37.451" v="95" actId="478"/>
          <ac:picMkLst>
            <pc:docMk/>
            <pc:sldMk cId="324286515" sldId="297"/>
            <ac:picMk id="3" creationId="{3EBBEADD-488E-3729-0134-70D9FD824A93}"/>
          </ac:picMkLst>
        </pc:picChg>
      </pc:sldChg>
      <pc:sldChg chg="modSp add mod">
        <pc:chgData name="성훈 차" userId="0ffed2f82cbc7200" providerId="LiveId" clId="{B763DEF4-A86E-4E00-B0E1-46173E76312D}" dt="2023-11-05T10:27:04.874" v="8956" actId="5793"/>
        <pc:sldMkLst>
          <pc:docMk/>
          <pc:sldMk cId="4002098575" sldId="298"/>
        </pc:sldMkLst>
        <pc:spChg chg="mod">
          <ac:chgData name="성훈 차" userId="0ffed2f82cbc7200" providerId="LiveId" clId="{B763DEF4-A86E-4E00-B0E1-46173E76312D}" dt="2023-11-05T10:27:04.874" v="8956" actId="5793"/>
          <ac:spMkLst>
            <pc:docMk/>
            <pc:sldMk cId="4002098575" sldId="298"/>
            <ac:spMk id="12" creationId="{744D1BEC-D4B0-7B92-1929-4A1F0368703C}"/>
          </ac:spMkLst>
        </pc:spChg>
      </pc:sldChg>
      <pc:sldChg chg="addSp modSp add mod">
        <pc:chgData name="성훈 차" userId="0ffed2f82cbc7200" providerId="LiveId" clId="{B763DEF4-A86E-4E00-B0E1-46173E76312D}" dt="2023-11-04T12:21:38.643" v="3543" actId="1076"/>
        <pc:sldMkLst>
          <pc:docMk/>
          <pc:sldMk cId="3718540797" sldId="299"/>
        </pc:sldMkLst>
        <pc:spChg chg="mod">
          <ac:chgData name="성훈 차" userId="0ffed2f82cbc7200" providerId="LiveId" clId="{B763DEF4-A86E-4E00-B0E1-46173E76312D}" dt="2023-11-04T12:21:22.052" v="3539" actId="27636"/>
          <ac:spMkLst>
            <pc:docMk/>
            <pc:sldMk cId="3718540797" sldId="299"/>
            <ac:spMk id="12" creationId="{744D1BEC-D4B0-7B92-1929-4A1F0368703C}"/>
          </ac:spMkLst>
        </pc:spChg>
        <pc:picChg chg="add mod">
          <ac:chgData name="성훈 차" userId="0ffed2f82cbc7200" providerId="LiveId" clId="{B763DEF4-A86E-4E00-B0E1-46173E76312D}" dt="2023-11-04T12:21:38.643" v="3543" actId="1076"/>
          <ac:picMkLst>
            <pc:docMk/>
            <pc:sldMk cId="3718540797" sldId="299"/>
            <ac:picMk id="3" creationId="{0408103A-1627-75F9-AD6D-9B7089C34414}"/>
          </ac:picMkLst>
        </pc:picChg>
      </pc:sldChg>
      <pc:sldChg chg="addSp delSp modSp add mod">
        <pc:chgData name="성훈 차" userId="0ffed2f82cbc7200" providerId="LiveId" clId="{B763DEF4-A86E-4E00-B0E1-46173E76312D}" dt="2023-11-04T11:56:22.272" v="2642" actId="22"/>
        <pc:sldMkLst>
          <pc:docMk/>
          <pc:sldMk cId="2917954715" sldId="300"/>
        </pc:sldMkLst>
        <pc:spChg chg="add mod">
          <ac:chgData name="성훈 차" userId="0ffed2f82cbc7200" providerId="LiveId" clId="{B763DEF4-A86E-4E00-B0E1-46173E76312D}" dt="2023-11-04T11:47:18.132" v="2032" actId="164"/>
          <ac:spMkLst>
            <pc:docMk/>
            <pc:sldMk cId="2917954715" sldId="300"/>
            <ac:spMk id="10" creationId="{8E51EA88-F34E-EB4B-9BFF-95DA28764E12}"/>
          </ac:spMkLst>
        </pc:spChg>
        <pc:spChg chg="mod">
          <ac:chgData name="성훈 차" userId="0ffed2f82cbc7200" providerId="LiveId" clId="{B763DEF4-A86E-4E00-B0E1-46173E76312D}" dt="2023-11-04T11:56:01.880" v="2640" actId="20577"/>
          <ac:spMkLst>
            <pc:docMk/>
            <pc:sldMk cId="2917954715" sldId="300"/>
            <ac:spMk id="12" creationId="{744D1BEC-D4B0-7B92-1929-4A1F0368703C}"/>
          </ac:spMkLst>
        </pc:spChg>
        <pc:spChg chg="add del">
          <ac:chgData name="성훈 차" userId="0ffed2f82cbc7200" providerId="LiveId" clId="{B763DEF4-A86E-4E00-B0E1-46173E76312D}" dt="2023-11-04T11:56:22.272" v="2642" actId="22"/>
          <ac:spMkLst>
            <pc:docMk/>
            <pc:sldMk cId="2917954715" sldId="300"/>
            <ac:spMk id="15" creationId="{20BAAC76-C2C1-A840-84E1-609DEFCD2602}"/>
          </ac:spMkLst>
        </pc:spChg>
        <pc:grpChg chg="add mod">
          <ac:chgData name="성훈 차" userId="0ffed2f82cbc7200" providerId="LiveId" clId="{B763DEF4-A86E-4E00-B0E1-46173E76312D}" dt="2023-11-04T11:47:53.097" v="2041" actId="1076"/>
          <ac:grpSpMkLst>
            <pc:docMk/>
            <pc:sldMk cId="2917954715" sldId="300"/>
            <ac:grpSpMk id="13" creationId="{B52E4943-49AB-8B45-C8D9-1734E8AFF682}"/>
          </ac:grpSpMkLst>
        </pc:grpChg>
        <pc:picChg chg="del">
          <ac:chgData name="성훈 차" userId="0ffed2f82cbc7200" providerId="LiveId" clId="{B763DEF4-A86E-4E00-B0E1-46173E76312D}" dt="2023-11-04T11:42:42.616" v="2013" actId="478"/>
          <ac:picMkLst>
            <pc:docMk/>
            <pc:sldMk cId="2917954715" sldId="300"/>
            <ac:picMk id="3" creationId="{0408103A-1627-75F9-AD6D-9B7089C34414}"/>
          </ac:picMkLst>
        </pc:picChg>
        <pc:picChg chg="add mod">
          <ac:chgData name="성훈 차" userId="0ffed2f82cbc7200" providerId="LiveId" clId="{B763DEF4-A86E-4E00-B0E1-46173E76312D}" dt="2023-11-04T11:47:31.015" v="2039" actId="1076"/>
          <ac:picMkLst>
            <pc:docMk/>
            <pc:sldMk cId="2917954715" sldId="300"/>
            <ac:picMk id="7" creationId="{FF05EAFC-81BD-4635-2AD5-0E1630082A7B}"/>
          </ac:picMkLst>
        </pc:picChg>
        <pc:picChg chg="add mod">
          <ac:chgData name="성훈 차" userId="0ffed2f82cbc7200" providerId="LiveId" clId="{B763DEF4-A86E-4E00-B0E1-46173E76312D}" dt="2023-11-04T11:47:18.132" v="2032" actId="164"/>
          <ac:picMkLst>
            <pc:docMk/>
            <pc:sldMk cId="2917954715" sldId="300"/>
            <ac:picMk id="9" creationId="{8F0BA232-FDB9-1B91-C7F1-4D83325247BA}"/>
          </ac:picMkLst>
        </pc:picChg>
      </pc:sldChg>
      <pc:sldChg chg="addSp delSp modSp add mod">
        <pc:chgData name="성훈 차" userId="0ffed2f82cbc7200" providerId="LiveId" clId="{B763DEF4-A86E-4E00-B0E1-46173E76312D}" dt="2023-11-04T12:05:13.104" v="2988" actId="1076"/>
        <pc:sldMkLst>
          <pc:docMk/>
          <pc:sldMk cId="1879929213" sldId="301"/>
        </pc:sldMkLst>
        <pc:spChg chg="mod">
          <ac:chgData name="성훈 차" userId="0ffed2f82cbc7200" providerId="LiveId" clId="{B763DEF4-A86E-4E00-B0E1-46173E76312D}" dt="2023-11-04T12:05:06.385" v="2985" actId="20577"/>
          <ac:spMkLst>
            <pc:docMk/>
            <pc:sldMk cId="1879929213" sldId="301"/>
            <ac:spMk id="12" creationId="{744D1BEC-D4B0-7B92-1929-4A1F0368703C}"/>
          </ac:spMkLst>
        </pc:spChg>
        <pc:grpChg chg="del">
          <ac:chgData name="성훈 차" userId="0ffed2f82cbc7200" providerId="LiveId" clId="{B763DEF4-A86E-4E00-B0E1-46173E76312D}" dt="2023-11-04T11:57:01.801" v="2666" actId="478"/>
          <ac:grpSpMkLst>
            <pc:docMk/>
            <pc:sldMk cId="1879929213" sldId="301"/>
            <ac:grpSpMk id="13" creationId="{B52E4943-49AB-8B45-C8D9-1734E8AFF682}"/>
          </ac:grpSpMkLst>
        </pc:grpChg>
        <pc:picChg chg="add mod">
          <ac:chgData name="성훈 차" userId="0ffed2f82cbc7200" providerId="LiveId" clId="{B763DEF4-A86E-4E00-B0E1-46173E76312D}" dt="2023-11-04T12:05:13.104" v="2988" actId="1076"/>
          <ac:picMkLst>
            <pc:docMk/>
            <pc:sldMk cId="1879929213" sldId="301"/>
            <ac:picMk id="3" creationId="{446F96DD-0EE2-A176-3CE5-3161B80B4EC0}"/>
          </ac:picMkLst>
        </pc:picChg>
        <pc:picChg chg="del">
          <ac:chgData name="성훈 차" userId="0ffed2f82cbc7200" providerId="LiveId" clId="{B763DEF4-A86E-4E00-B0E1-46173E76312D}" dt="2023-11-04T11:57:00.677" v="2665" actId="478"/>
          <ac:picMkLst>
            <pc:docMk/>
            <pc:sldMk cId="1879929213" sldId="301"/>
            <ac:picMk id="7" creationId="{FF05EAFC-81BD-4635-2AD5-0E1630082A7B}"/>
          </ac:picMkLst>
        </pc:picChg>
      </pc:sldChg>
      <pc:sldChg chg="addSp delSp modSp add mod">
        <pc:chgData name="성훈 차" userId="0ffed2f82cbc7200" providerId="LiveId" clId="{B763DEF4-A86E-4E00-B0E1-46173E76312D}" dt="2023-11-04T12:21:12.733" v="3536" actId="20577"/>
        <pc:sldMkLst>
          <pc:docMk/>
          <pc:sldMk cId="358809379" sldId="302"/>
        </pc:sldMkLst>
        <pc:spChg chg="mod">
          <ac:chgData name="성훈 차" userId="0ffed2f82cbc7200" providerId="LiveId" clId="{B763DEF4-A86E-4E00-B0E1-46173E76312D}" dt="2023-11-04T12:21:12.733" v="3536" actId="20577"/>
          <ac:spMkLst>
            <pc:docMk/>
            <pc:sldMk cId="358809379" sldId="302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05:40.565" v="3061" actId="478"/>
          <ac:picMkLst>
            <pc:docMk/>
            <pc:sldMk cId="358809379" sldId="302"/>
            <ac:picMk id="3" creationId="{446F96DD-0EE2-A176-3CE5-3161B80B4EC0}"/>
          </ac:picMkLst>
        </pc:picChg>
        <pc:picChg chg="add mod">
          <ac:chgData name="성훈 차" userId="0ffed2f82cbc7200" providerId="LiveId" clId="{B763DEF4-A86E-4E00-B0E1-46173E76312D}" dt="2023-11-04T12:06:19.441" v="3067" actId="1076"/>
          <ac:picMkLst>
            <pc:docMk/>
            <pc:sldMk cId="358809379" sldId="302"/>
            <ac:picMk id="7" creationId="{E44563D7-DEDF-11AE-7B8D-A6A9810247E4}"/>
          </ac:picMkLst>
        </pc:picChg>
      </pc:sldChg>
      <pc:sldChg chg="addSp delSp modSp add mod">
        <pc:chgData name="성훈 차" userId="0ffed2f82cbc7200" providerId="LiveId" clId="{B763DEF4-A86E-4E00-B0E1-46173E76312D}" dt="2023-11-04T12:33:56.838" v="4118" actId="20577"/>
        <pc:sldMkLst>
          <pc:docMk/>
          <pc:sldMk cId="3153566559" sldId="303"/>
        </pc:sldMkLst>
        <pc:spChg chg="mod">
          <ac:chgData name="성훈 차" userId="0ffed2f82cbc7200" providerId="LiveId" clId="{B763DEF4-A86E-4E00-B0E1-46173E76312D}" dt="2023-11-04T12:33:56.838" v="4118" actId="20577"/>
          <ac:spMkLst>
            <pc:docMk/>
            <pc:sldMk cId="3153566559" sldId="303"/>
            <ac:spMk id="12" creationId="{744D1BEC-D4B0-7B92-1929-4A1F0368703C}"/>
          </ac:spMkLst>
        </pc:spChg>
        <pc:picChg chg="add mod">
          <ac:chgData name="성훈 차" userId="0ffed2f82cbc7200" providerId="LiveId" clId="{B763DEF4-A86E-4E00-B0E1-46173E76312D}" dt="2023-11-04T12:29:48.759" v="3581" actId="1076"/>
          <ac:picMkLst>
            <pc:docMk/>
            <pc:sldMk cId="3153566559" sldId="303"/>
            <ac:picMk id="3" creationId="{92E474CD-3712-5222-1507-1081D4D6D6DA}"/>
          </ac:picMkLst>
        </pc:picChg>
        <pc:picChg chg="del">
          <ac:chgData name="성훈 차" userId="0ffed2f82cbc7200" providerId="LiveId" clId="{B763DEF4-A86E-4E00-B0E1-46173E76312D}" dt="2023-11-04T12:22:12.901" v="3567" actId="478"/>
          <ac:picMkLst>
            <pc:docMk/>
            <pc:sldMk cId="3153566559" sldId="303"/>
            <ac:picMk id="7" creationId="{E44563D7-DEDF-11AE-7B8D-A6A9810247E4}"/>
          </ac:picMkLst>
        </pc:picChg>
        <pc:picChg chg="add del mod">
          <ac:chgData name="성훈 차" userId="0ffed2f82cbc7200" providerId="LiveId" clId="{B763DEF4-A86E-4E00-B0E1-46173E76312D}" dt="2023-11-04T12:29:47.482" v="3580" actId="478"/>
          <ac:picMkLst>
            <pc:docMk/>
            <pc:sldMk cId="3153566559" sldId="303"/>
            <ac:picMk id="8" creationId="{05046639-B875-FE70-F83C-8A6A52045494}"/>
          </ac:picMkLst>
        </pc:picChg>
      </pc:sldChg>
      <pc:sldChg chg="addSp delSp modSp add mod">
        <pc:chgData name="성훈 차" userId="0ffed2f82cbc7200" providerId="LiveId" clId="{B763DEF4-A86E-4E00-B0E1-46173E76312D}" dt="2023-11-04T12:37:27.265" v="4378" actId="113"/>
        <pc:sldMkLst>
          <pc:docMk/>
          <pc:sldMk cId="1636313788" sldId="304"/>
        </pc:sldMkLst>
        <pc:spChg chg="mod">
          <ac:chgData name="성훈 차" userId="0ffed2f82cbc7200" providerId="LiveId" clId="{B763DEF4-A86E-4E00-B0E1-46173E76312D}" dt="2023-11-04T12:37:27.265" v="4378" actId="113"/>
          <ac:spMkLst>
            <pc:docMk/>
            <pc:sldMk cId="1636313788" sldId="304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35:27.729" v="4184" actId="478"/>
          <ac:picMkLst>
            <pc:docMk/>
            <pc:sldMk cId="1636313788" sldId="304"/>
            <ac:picMk id="3" creationId="{92E474CD-3712-5222-1507-1081D4D6D6DA}"/>
          </ac:picMkLst>
        </pc:picChg>
        <pc:picChg chg="add mod">
          <ac:chgData name="성훈 차" userId="0ffed2f82cbc7200" providerId="LiveId" clId="{B763DEF4-A86E-4E00-B0E1-46173E76312D}" dt="2023-11-04T12:36:50.109" v="4288" actId="1076"/>
          <ac:picMkLst>
            <pc:docMk/>
            <pc:sldMk cId="1636313788" sldId="304"/>
            <ac:picMk id="7" creationId="{E90C0E90-AA50-B5EC-8F04-7BDCA1D59048}"/>
          </ac:picMkLst>
        </pc:picChg>
      </pc:sldChg>
      <pc:sldChg chg="addSp delSp modSp add mod">
        <pc:chgData name="성훈 차" userId="0ffed2f82cbc7200" providerId="LiveId" clId="{B763DEF4-A86E-4E00-B0E1-46173E76312D}" dt="2023-11-04T12:38:46.140" v="4487" actId="1076"/>
        <pc:sldMkLst>
          <pc:docMk/>
          <pc:sldMk cId="314451866" sldId="305"/>
        </pc:sldMkLst>
        <pc:spChg chg="mod">
          <ac:chgData name="성훈 차" userId="0ffed2f82cbc7200" providerId="LiveId" clId="{B763DEF4-A86E-4E00-B0E1-46173E76312D}" dt="2023-11-04T12:38:38.596" v="4483" actId="20577"/>
          <ac:spMkLst>
            <pc:docMk/>
            <pc:sldMk cId="314451866" sldId="305"/>
            <ac:spMk id="12" creationId="{744D1BEC-D4B0-7B92-1929-4A1F0368703C}"/>
          </ac:spMkLst>
        </pc:spChg>
        <pc:picChg chg="add mod">
          <ac:chgData name="성훈 차" userId="0ffed2f82cbc7200" providerId="LiveId" clId="{B763DEF4-A86E-4E00-B0E1-46173E76312D}" dt="2023-11-04T12:38:46.140" v="4487" actId="1076"/>
          <ac:picMkLst>
            <pc:docMk/>
            <pc:sldMk cId="314451866" sldId="305"/>
            <ac:picMk id="3" creationId="{9AAE2881-194F-4EAB-D271-7D9FD72BB9CC}"/>
          </ac:picMkLst>
        </pc:picChg>
        <pc:picChg chg="del">
          <ac:chgData name="성훈 차" userId="0ffed2f82cbc7200" providerId="LiveId" clId="{B763DEF4-A86E-4E00-B0E1-46173E76312D}" dt="2023-11-04T12:38:23.302" v="4479" actId="478"/>
          <ac:picMkLst>
            <pc:docMk/>
            <pc:sldMk cId="314451866" sldId="305"/>
            <ac:picMk id="7" creationId="{E90C0E90-AA50-B5EC-8F04-7BDCA1D59048}"/>
          </ac:picMkLst>
        </pc:picChg>
      </pc:sldChg>
      <pc:sldChg chg="addSp delSp modSp add mod">
        <pc:chgData name="성훈 차" userId="0ffed2f82cbc7200" providerId="LiveId" clId="{B763DEF4-A86E-4E00-B0E1-46173E76312D}" dt="2023-11-04T12:40:48.733" v="4534" actId="14100"/>
        <pc:sldMkLst>
          <pc:docMk/>
          <pc:sldMk cId="4017405795" sldId="306"/>
        </pc:sldMkLst>
        <pc:spChg chg="mod">
          <ac:chgData name="성훈 차" userId="0ffed2f82cbc7200" providerId="LiveId" clId="{B763DEF4-A86E-4E00-B0E1-46173E76312D}" dt="2023-11-04T12:39:32.800" v="4515" actId="20577"/>
          <ac:spMkLst>
            <pc:docMk/>
            <pc:sldMk cId="4017405795" sldId="306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39:35.586" v="4516" actId="478"/>
          <ac:picMkLst>
            <pc:docMk/>
            <pc:sldMk cId="4017405795" sldId="306"/>
            <ac:picMk id="3" creationId="{9AAE2881-194F-4EAB-D271-7D9FD72BB9CC}"/>
          </ac:picMkLst>
        </pc:picChg>
        <pc:picChg chg="add mod">
          <ac:chgData name="성훈 차" userId="0ffed2f82cbc7200" providerId="LiveId" clId="{B763DEF4-A86E-4E00-B0E1-46173E76312D}" dt="2023-11-04T12:40:48.733" v="4534" actId="14100"/>
          <ac:picMkLst>
            <pc:docMk/>
            <pc:sldMk cId="4017405795" sldId="306"/>
            <ac:picMk id="7" creationId="{AEE3A29A-29DD-2AC2-0D09-A4E38F8742FE}"/>
          </ac:picMkLst>
        </pc:picChg>
        <pc:picChg chg="add mod">
          <ac:chgData name="성훈 차" userId="0ffed2f82cbc7200" providerId="LiveId" clId="{B763DEF4-A86E-4E00-B0E1-46173E76312D}" dt="2023-11-04T12:40:44.509" v="4533" actId="1076"/>
          <ac:picMkLst>
            <pc:docMk/>
            <pc:sldMk cId="4017405795" sldId="306"/>
            <ac:picMk id="9" creationId="{41C2A44A-C448-CB44-E62E-ED4F92AEFB4C}"/>
          </ac:picMkLst>
        </pc:picChg>
      </pc:sldChg>
      <pc:sldChg chg="delSp modSp add mod">
        <pc:chgData name="성훈 차" userId="0ffed2f82cbc7200" providerId="LiveId" clId="{B763DEF4-A86E-4E00-B0E1-46173E76312D}" dt="2023-11-04T12:58:44.868" v="6285" actId="113"/>
        <pc:sldMkLst>
          <pc:docMk/>
          <pc:sldMk cId="4073341910" sldId="307"/>
        </pc:sldMkLst>
        <pc:spChg chg="mod">
          <ac:chgData name="성훈 차" userId="0ffed2f82cbc7200" providerId="LiveId" clId="{B763DEF4-A86E-4E00-B0E1-46173E76312D}" dt="2023-11-04T12:46:33.416" v="5005" actId="20577"/>
          <ac:spMkLst>
            <pc:docMk/>
            <pc:sldMk cId="4073341910" sldId="307"/>
            <ac:spMk id="11" creationId="{4A46365F-CD0B-CA29-FC13-60D83F3163DE}"/>
          </ac:spMkLst>
        </pc:spChg>
        <pc:spChg chg="mod">
          <ac:chgData name="성훈 차" userId="0ffed2f82cbc7200" providerId="LiveId" clId="{B763DEF4-A86E-4E00-B0E1-46173E76312D}" dt="2023-11-04T12:58:44.868" v="6285" actId="113"/>
          <ac:spMkLst>
            <pc:docMk/>
            <pc:sldMk cId="4073341910" sldId="307"/>
            <ac:spMk id="12" creationId="{744D1BEC-D4B0-7B92-1929-4A1F0368703C}"/>
          </ac:spMkLst>
        </pc:spChg>
        <pc:picChg chg="del">
          <ac:chgData name="성훈 차" userId="0ffed2f82cbc7200" providerId="LiveId" clId="{B763DEF4-A86E-4E00-B0E1-46173E76312D}" dt="2023-11-04T12:41:21.370" v="4563" actId="478"/>
          <ac:picMkLst>
            <pc:docMk/>
            <pc:sldMk cId="4073341910" sldId="307"/>
            <ac:picMk id="7" creationId="{AEE3A29A-29DD-2AC2-0D09-A4E38F8742FE}"/>
          </ac:picMkLst>
        </pc:picChg>
        <pc:picChg chg="del">
          <ac:chgData name="성훈 차" userId="0ffed2f82cbc7200" providerId="LiveId" clId="{B763DEF4-A86E-4E00-B0E1-46173E76312D}" dt="2023-11-04T12:41:21.747" v="4564" actId="478"/>
          <ac:picMkLst>
            <pc:docMk/>
            <pc:sldMk cId="4073341910" sldId="307"/>
            <ac:picMk id="9" creationId="{41C2A44A-C448-CB44-E62E-ED4F92AEFB4C}"/>
          </ac:picMkLst>
        </pc:picChg>
      </pc:sldChg>
      <pc:sldChg chg="addSp delSp modSp add mod">
        <pc:chgData name="성훈 차" userId="0ffed2f82cbc7200" providerId="LiveId" clId="{B763DEF4-A86E-4E00-B0E1-46173E76312D}" dt="2023-11-05T10:42:28.669" v="10196" actId="20577"/>
        <pc:sldMkLst>
          <pc:docMk/>
          <pc:sldMk cId="4080027" sldId="308"/>
        </pc:sldMkLst>
        <pc:spChg chg="mod">
          <ac:chgData name="성훈 차" userId="0ffed2f82cbc7200" providerId="LiveId" clId="{B763DEF4-A86E-4E00-B0E1-46173E76312D}" dt="2023-11-05T09:47:52.034" v="8290" actId="20577"/>
          <ac:spMkLst>
            <pc:docMk/>
            <pc:sldMk cId="4080027" sldId="308"/>
            <ac:spMk id="12" creationId="{744D1BEC-D4B0-7B92-1929-4A1F0368703C}"/>
          </ac:spMkLst>
        </pc:spChg>
        <pc:spChg chg="add mod">
          <ac:chgData name="성훈 차" userId="0ffed2f82cbc7200" providerId="LiveId" clId="{B763DEF4-A86E-4E00-B0E1-46173E76312D}" dt="2023-11-05T10:41:48.066" v="10087" actId="20577"/>
          <ac:spMkLst>
            <pc:docMk/>
            <pc:sldMk cId="4080027" sldId="308"/>
            <ac:spMk id="19" creationId="{049D71FF-78EB-40B8-A37A-43CC7D4D0D41}"/>
          </ac:spMkLst>
        </pc:spChg>
        <pc:spChg chg="add del mod">
          <ac:chgData name="성훈 차" userId="0ffed2f82cbc7200" providerId="LiveId" clId="{B763DEF4-A86E-4E00-B0E1-46173E76312D}" dt="2023-11-05T09:20:52.649" v="7541" actId="478"/>
          <ac:spMkLst>
            <pc:docMk/>
            <pc:sldMk cId="4080027" sldId="308"/>
            <ac:spMk id="20" creationId="{C4D9EC30-10BD-CEB5-78E2-45AF6875ACA6}"/>
          </ac:spMkLst>
        </pc:spChg>
        <pc:spChg chg="add del mod">
          <ac:chgData name="성훈 차" userId="0ffed2f82cbc7200" providerId="LiveId" clId="{B763DEF4-A86E-4E00-B0E1-46173E76312D}" dt="2023-11-05T09:20:52.649" v="7543"/>
          <ac:spMkLst>
            <pc:docMk/>
            <pc:sldMk cId="4080027" sldId="308"/>
            <ac:spMk id="21" creationId="{3D2017E8-AFC9-373F-118D-4A1AF2D33BFD}"/>
          </ac:spMkLst>
        </pc:spChg>
        <pc:spChg chg="add mod">
          <ac:chgData name="성훈 차" userId="0ffed2f82cbc7200" providerId="LiveId" clId="{B763DEF4-A86E-4E00-B0E1-46173E76312D}" dt="2023-11-05T10:42:08.270" v="10155" actId="20577"/>
          <ac:spMkLst>
            <pc:docMk/>
            <pc:sldMk cId="4080027" sldId="308"/>
            <ac:spMk id="26" creationId="{289FBA58-7AA6-363F-A03F-9BF755635B37}"/>
          </ac:spMkLst>
        </pc:spChg>
        <pc:spChg chg="add mod">
          <ac:chgData name="성훈 차" userId="0ffed2f82cbc7200" providerId="LiveId" clId="{B763DEF4-A86E-4E00-B0E1-46173E76312D}" dt="2023-11-05T10:42:28.669" v="10196" actId="20577"/>
          <ac:spMkLst>
            <pc:docMk/>
            <pc:sldMk cId="4080027" sldId="308"/>
            <ac:spMk id="27" creationId="{9457263A-AADC-91F5-BFDC-47E938529F09}"/>
          </ac:spMkLst>
        </pc:sp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3" creationId="{9099880F-F6ED-5917-16E0-B00DAF24D4E3}"/>
          </ac:picMkLst>
        </pc:picChg>
        <pc:picChg chg="del mod">
          <ac:chgData name="성훈 차" userId="0ffed2f82cbc7200" providerId="LiveId" clId="{B763DEF4-A86E-4E00-B0E1-46173E76312D}" dt="2023-11-05T08:49:10.519" v="7202" actId="478"/>
          <ac:picMkLst>
            <pc:docMk/>
            <pc:sldMk cId="4080027" sldId="308"/>
            <ac:picMk id="7" creationId="{2F163623-1A23-7CC4-77C6-F871800024A2}"/>
          </ac:picMkLst>
        </pc:pic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9" creationId="{C52E85D9-49FE-A24E-F61E-0EB405BAFFBA}"/>
          </ac:picMkLst>
        </pc:pic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13" creationId="{D0AD1D00-9A5B-C0C1-08F5-E2B67673E419}"/>
          </ac:picMkLst>
        </pc:picChg>
        <pc:picChg chg="add mod">
          <ac:chgData name="성훈 차" userId="0ffed2f82cbc7200" providerId="LiveId" clId="{B763DEF4-A86E-4E00-B0E1-46173E76312D}" dt="2023-11-05T09:41:20.399" v="8013" actId="1076"/>
          <ac:picMkLst>
            <pc:docMk/>
            <pc:sldMk cId="4080027" sldId="308"/>
            <ac:picMk id="15" creationId="{24696B68-DF9F-E865-7543-50BFE79D6FDB}"/>
          </ac:picMkLst>
        </pc:picChg>
        <pc:picChg chg="add mod">
          <ac:chgData name="성훈 차" userId="0ffed2f82cbc7200" providerId="LiveId" clId="{B763DEF4-A86E-4E00-B0E1-46173E76312D}" dt="2023-11-05T09:40:42.951" v="8008" actId="1076"/>
          <ac:picMkLst>
            <pc:docMk/>
            <pc:sldMk cId="4080027" sldId="308"/>
            <ac:picMk id="17" creationId="{12EEFC3A-49BD-770D-5650-97913037763E}"/>
          </ac:picMkLst>
        </pc:picChg>
        <pc:picChg chg="add mod">
          <ac:chgData name="성훈 차" userId="0ffed2f82cbc7200" providerId="LiveId" clId="{B763DEF4-A86E-4E00-B0E1-46173E76312D}" dt="2023-11-05T09:47:40.641" v="8261" actId="1076"/>
          <ac:picMkLst>
            <pc:docMk/>
            <pc:sldMk cId="4080027" sldId="308"/>
            <ac:picMk id="23" creationId="{65E60F5D-1493-E226-C543-970E81382022}"/>
          </ac:picMkLst>
        </pc:picChg>
        <pc:picChg chg="add mod">
          <ac:chgData name="성훈 차" userId="0ffed2f82cbc7200" providerId="LiveId" clId="{B763DEF4-A86E-4E00-B0E1-46173E76312D}" dt="2023-11-05T09:40:44.606" v="8009" actId="1076"/>
          <ac:picMkLst>
            <pc:docMk/>
            <pc:sldMk cId="4080027" sldId="308"/>
            <ac:picMk id="25" creationId="{1307F5CB-A476-DB06-5A32-018BACA980D2}"/>
          </ac:picMkLst>
        </pc:picChg>
        <pc:picChg chg="add mod">
          <ac:chgData name="성훈 차" userId="0ffed2f82cbc7200" providerId="LiveId" clId="{B763DEF4-A86E-4E00-B0E1-46173E76312D}" dt="2023-11-05T09:47:40.641" v="8261" actId="1076"/>
          <ac:picMkLst>
            <pc:docMk/>
            <pc:sldMk cId="4080027" sldId="308"/>
            <ac:picMk id="29" creationId="{68E70B03-45FF-DD29-E6FC-C6FF15F567DD}"/>
          </ac:picMkLst>
        </pc:picChg>
      </pc:sldChg>
      <pc:sldChg chg="addSp delSp modSp add mod">
        <pc:chgData name="성훈 차" userId="0ffed2f82cbc7200" providerId="LiveId" clId="{B763DEF4-A86E-4E00-B0E1-46173E76312D}" dt="2023-11-05T10:12:15.483" v="8891" actId="1076"/>
        <pc:sldMkLst>
          <pc:docMk/>
          <pc:sldMk cId="837718848" sldId="309"/>
        </pc:sldMkLst>
        <pc:spChg chg="mod">
          <ac:chgData name="성훈 차" userId="0ffed2f82cbc7200" providerId="LiveId" clId="{B763DEF4-A86E-4E00-B0E1-46173E76312D}" dt="2023-11-05T10:06:37.796" v="8786" actId="20577"/>
          <ac:spMkLst>
            <pc:docMk/>
            <pc:sldMk cId="837718848" sldId="309"/>
            <ac:spMk id="12" creationId="{744D1BEC-D4B0-7B92-1929-4A1F0368703C}"/>
          </ac:spMkLst>
        </pc:spChg>
        <pc:spChg chg="add mod">
          <ac:chgData name="성훈 차" userId="0ffed2f82cbc7200" providerId="LiveId" clId="{B763DEF4-A86E-4E00-B0E1-46173E76312D}" dt="2023-11-05T10:02:36.279" v="8595" actId="1076"/>
          <ac:spMkLst>
            <pc:docMk/>
            <pc:sldMk cId="837718848" sldId="309"/>
            <ac:spMk id="14" creationId="{9EFEB18A-0DA0-81CF-8C46-9CD03BFEDEDF}"/>
          </ac:spMkLst>
        </pc:spChg>
        <pc:spChg chg="del">
          <ac:chgData name="성훈 차" userId="0ffed2f82cbc7200" providerId="LiveId" clId="{B763DEF4-A86E-4E00-B0E1-46173E76312D}" dt="2023-11-05T09:51:41.586" v="8324" actId="478"/>
          <ac:spMkLst>
            <pc:docMk/>
            <pc:sldMk cId="837718848" sldId="309"/>
            <ac:spMk id="19" creationId="{049D71FF-78EB-40B8-A37A-43CC7D4D0D41}"/>
          </ac:spMkLst>
        </pc:spChg>
        <pc:spChg chg="add mod">
          <ac:chgData name="성훈 차" userId="0ffed2f82cbc7200" providerId="LiveId" clId="{B763DEF4-A86E-4E00-B0E1-46173E76312D}" dt="2023-11-05T10:12:15.483" v="8891" actId="1076"/>
          <ac:spMkLst>
            <pc:docMk/>
            <pc:sldMk cId="837718848" sldId="309"/>
            <ac:spMk id="20" creationId="{EEF44E48-A7C6-8AA9-9958-76A761E62B59}"/>
          </ac:spMkLst>
        </pc:spChg>
        <pc:spChg chg="del">
          <ac:chgData name="성훈 차" userId="0ffed2f82cbc7200" providerId="LiveId" clId="{B763DEF4-A86E-4E00-B0E1-46173E76312D}" dt="2023-11-05T09:51:39.683" v="8321" actId="478"/>
          <ac:spMkLst>
            <pc:docMk/>
            <pc:sldMk cId="837718848" sldId="309"/>
            <ac:spMk id="26" creationId="{289FBA58-7AA6-363F-A03F-9BF755635B37}"/>
          </ac:spMkLst>
        </pc:spChg>
        <pc:spChg chg="del mod">
          <ac:chgData name="성훈 차" userId="0ffed2f82cbc7200" providerId="LiveId" clId="{B763DEF4-A86E-4E00-B0E1-46173E76312D}" dt="2023-11-05T09:51:37.709" v="8318" actId="478"/>
          <ac:spMkLst>
            <pc:docMk/>
            <pc:sldMk cId="837718848" sldId="309"/>
            <ac:spMk id="27" creationId="{9457263A-AADC-91F5-BFDC-47E938529F09}"/>
          </ac:spMkLst>
        </pc:spChg>
        <pc:picChg chg="add del mod">
          <ac:chgData name="성훈 차" userId="0ffed2f82cbc7200" providerId="LiveId" clId="{B763DEF4-A86E-4E00-B0E1-46173E76312D}" dt="2023-11-05T09:52:07.493" v="8329" actId="478"/>
          <ac:picMkLst>
            <pc:docMk/>
            <pc:sldMk cId="837718848" sldId="309"/>
            <ac:picMk id="2" creationId="{9506C550-C4BB-F4AC-A8F0-217FA791B43F}"/>
          </ac:picMkLst>
        </pc:picChg>
        <pc:picChg chg="del">
          <ac:chgData name="성훈 차" userId="0ffed2f82cbc7200" providerId="LiveId" clId="{B763DEF4-A86E-4E00-B0E1-46173E76312D}" dt="2023-11-05T09:51:29.415" v="8316" actId="478"/>
          <ac:picMkLst>
            <pc:docMk/>
            <pc:sldMk cId="837718848" sldId="309"/>
            <ac:picMk id="3" creationId="{9099880F-F6ED-5917-16E0-B00DAF24D4E3}"/>
          </ac:picMkLst>
        </pc:picChg>
        <pc:picChg chg="add mod">
          <ac:chgData name="성훈 차" userId="0ffed2f82cbc7200" providerId="LiveId" clId="{B763DEF4-A86E-4E00-B0E1-46173E76312D}" dt="2023-11-05T10:00:10.457" v="8420" actId="1076"/>
          <ac:picMkLst>
            <pc:docMk/>
            <pc:sldMk cId="837718848" sldId="309"/>
            <ac:picMk id="7" creationId="{22BEDF6F-F6C0-26DF-34D0-8D16D8C70CE5}"/>
          </ac:picMkLst>
        </pc:picChg>
        <pc:picChg chg="del">
          <ac:chgData name="성훈 차" userId="0ffed2f82cbc7200" providerId="LiveId" clId="{B763DEF4-A86E-4E00-B0E1-46173E76312D}" dt="2023-11-05T09:51:42.674" v="8326" actId="478"/>
          <ac:picMkLst>
            <pc:docMk/>
            <pc:sldMk cId="837718848" sldId="309"/>
            <ac:picMk id="9" creationId="{C52E85D9-49FE-A24E-F61E-0EB405BAFFBA}"/>
          </ac:picMkLst>
        </pc:picChg>
        <pc:picChg chg="add mod">
          <ac:chgData name="성훈 차" userId="0ffed2f82cbc7200" providerId="LiveId" clId="{B763DEF4-A86E-4E00-B0E1-46173E76312D}" dt="2023-11-05T10:02:33.939" v="8594" actId="1076"/>
          <ac:picMkLst>
            <pc:docMk/>
            <pc:sldMk cId="837718848" sldId="309"/>
            <ac:picMk id="10" creationId="{797E3154-FB75-6B0A-92DD-B2D1E271FEFE}"/>
          </ac:picMkLst>
        </pc:picChg>
        <pc:picChg chg="del">
          <ac:chgData name="성훈 차" userId="0ffed2f82cbc7200" providerId="LiveId" clId="{B763DEF4-A86E-4E00-B0E1-46173E76312D}" dt="2023-11-05T09:51:42.214" v="8325" actId="478"/>
          <ac:picMkLst>
            <pc:docMk/>
            <pc:sldMk cId="837718848" sldId="309"/>
            <ac:picMk id="13" creationId="{D0AD1D00-9A5B-C0C1-08F5-E2B67673E419}"/>
          </ac:picMkLst>
        </pc:picChg>
        <pc:picChg chg="del">
          <ac:chgData name="성훈 차" userId="0ffed2f82cbc7200" providerId="LiveId" clId="{B763DEF4-A86E-4E00-B0E1-46173E76312D}" dt="2023-11-05T09:51:43.025" v="8327" actId="478"/>
          <ac:picMkLst>
            <pc:docMk/>
            <pc:sldMk cId="837718848" sldId="309"/>
            <ac:picMk id="15" creationId="{24696B68-DF9F-E865-7543-50BFE79D6FDB}"/>
          </ac:picMkLst>
        </pc:picChg>
        <pc:picChg chg="del">
          <ac:chgData name="성훈 차" userId="0ffed2f82cbc7200" providerId="LiveId" clId="{B763DEF4-A86E-4E00-B0E1-46173E76312D}" dt="2023-11-05T09:51:40.549" v="8323" actId="478"/>
          <ac:picMkLst>
            <pc:docMk/>
            <pc:sldMk cId="837718848" sldId="309"/>
            <ac:picMk id="17" creationId="{12EEFC3A-49BD-770D-5650-97913037763E}"/>
          </ac:picMkLst>
        </pc:picChg>
        <pc:picChg chg="add mod">
          <ac:chgData name="성훈 차" userId="0ffed2f82cbc7200" providerId="LiveId" clId="{B763DEF4-A86E-4E00-B0E1-46173E76312D}" dt="2023-11-05T10:07:11.987" v="8797" actId="692"/>
          <ac:picMkLst>
            <pc:docMk/>
            <pc:sldMk cId="837718848" sldId="309"/>
            <ac:picMk id="18" creationId="{4B2B9D2B-48AD-72F0-3021-40843A226502}"/>
          </ac:picMkLst>
        </pc:picChg>
        <pc:picChg chg="del">
          <ac:chgData name="성훈 차" userId="0ffed2f82cbc7200" providerId="LiveId" clId="{B763DEF4-A86E-4E00-B0E1-46173E76312D}" dt="2023-11-05T09:51:38.737" v="8320" actId="478"/>
          <ac:picMkLst>
            <pc:docMk/>
            <pc:sldMk cId="837718848" sldId="309"/>
            <ac:picMk id="23" creationId="{65E60F5D-1493-E226-C543-970E81382022}"/>
          </ac:picMkLst>
        </pc:picChg>
        <pc:picChg chg="del">
          <ac:chgData name="성훈 차" userId="0ffed2f82cbc7200" providerId="LiveId" clId="{B763DEF4-A86E-4E00-B0E1-46173E76312D}" dt="2023-11-05T09:51:40.059" v="8322" actId="478"/>
          <ac:picMkLst>
            <pc:docMk/>
            <pc:sldMk cId="837718848" sldId="309"/>
            <ac:picMk id="25" creationId="{1307F5CB-A476-DB06-5A32-018BACA980D2}"/>
          </ac:picMkLst>
        </pc:picChg>
        <pc:picChg chg="del">
          <ac:chgData name="성훈 차" userId="0ffed2f82cbc7200" providerId="LiveId" clId="{B763DEF4-A86E-4E00-B0E1-46173E76312D}" dt="2023-11-05T09:51:38.392" v="8319" actId="478"/>
          <ac:picMkLst>
            <pc:docMk/>
            <pc:sldMk cId="837718848" sldId="309"/>
            <ac:picMk id="29" creationId="{68E70B03-45FF-DD29-E6FC-C6FF15F567DD}"/>
          </ac:picMkLst>
        </pc:picChg>
      </pc:sldChg>
      <pc:sldChg chg="addSp delSp modSp add mod">
        <pc:chgData name="성훈 차" userId="0ffed2f82cbc7200" providerId="LiveId" clId="{B763DEF4-A86E-4E00-B0E1-46173E76312D}" dt="2023-11-05T10:42:59.556" v="10281" actId="14100"/>
        <pc:sldMkLst>
          <pc:docMk/>
          <pc:sldMk cId="1462769543" sldId="310"/>
        </pc:sldMkLst>
        <pc:spChg chg="add mod">
          <ac:chgData name="성훈 차" userId="0ffed2f82cbc7200" providerId="LiveId" clId="{B763DEF4-A86E-4E00-B0E1-46173E76312D}" dt="2023-11-05T10:42:46.061" v="10253" actId="20577"/>
          <ac:spMkLst>
            <pc:docMk/>
            <pc:sldMk cId="1462769543" sldId="310"/>
            <ac:spMk id="8" creationId="{F52DB5FE-BB26-8B9F-2E44-5FFAF7BD24F7}"/>
          </ac:spMkLst>
        </pc:spChg>
        <pc:spChg chg="mod">
          <ac:chgData name="성훈 차" userId="0ffed2f82cbc7200" providerId="LiveId" clId="{B763DEF4-A86E-4E00-B0E1-46173E76312D}" dt="2023-11-05T10:37:34.630" v="9730" actId="20577"/>
          <ac:spMkLst>
            <pc:docMk/>
            <pc:sldMk cId="1462769543" sldId="310"/>
            <ac:spMk id="12" creationId="{744D1BEC-D4B0-7B92-1929-4A1F0368703C}"/>
          </ac:spMkLst>
        </pc:spChg>
        <pc:spChg chg="del">
          <ac:chgData name="성훈 차" userId="0ffed2f82cbc7200" providerId="LiveId" clId="{B763DEF4-A86E-4E00-B0E1-46173E76312D}" dt="2023-11-05T10:31:41.062" v="9379" actId="478"/>
          <ac:spMkLst>
            <pc:docMk/>
            <pc:sldMk cId="1462769543" sldId="310"/>
            <ac:spMk id="14" creationId="{9EFEB18A-0DA0-81CF-8C46-9CD03BFEDEDF}"/>
          </ac:spMkLst>
        </pc:spChg>
        <pc:spChg chg="add del mod">
          <ac:chgData name="성훈 차" userId="0ffed2f82cbc7200" providerId="LiveId" clId="{B763DEF4-A86E-4E00-B0E1-46173E76312D}" dt="2023-11-05T10:36:36.356" v="9602" actId="478"/>
          <ac:spMkLst>
            <pc:docMk/>
            <pc:sldMk cId="1462769543" sldId="310"/>
            <ac:spMk id="15" creationId="{45475640-54DD-B240-77FF-5D7709CC8811}"/>
          </ac:spMkLst>
        </pc:spChg>
        <pc:spChg chg="add mod">
          <ac:chgData name="성훈 차" userId="0ffed2f82cbc7200" providerId="LiveId" clId="{B763DEF4-A86E-4E00-B0E1-46173E76312D}" dt="2023-11-05T10:42:59.556" v="10281" actId="14100"/>
          <ac:spMkLst>
            <pc:docMk/>
            <pc:sldMk cId="1462769543" sldId="310"/>
            <ac:spMk id="19" creationId="{DA1638DD-D749-85BB-D913-A62E524E14C2}"/>
          </ac:spMkLst>
        </pc:spChg>
        <pc:spChg chg="del">
          <ac:chgData name="성훈 차" userId="0ffed2f82cbc7200" providerId="LiveId" clId="{B763DEF4-A86E-4E00-B0E1-46173E76312D}" dt="2023-11-05T10:38:00.834" v="9743" actId="478"/>
          <ac:spMkLst>
            <pc:docMk/>
            <pc:sldMk cId="1462769543" sldId="310"/>
            <ac:spMk id="20" creationId="{EEF44E48-A7C6-8AA9-9958-76A761E62B59}"/>
          </ac:spMkLst>
        </pc:spChg>
        <pc:picChg chg="add mod">
          <ac:chgData name="성훈 차" userId="0ffed2f82cbc7200" providerId="LiveId" clId="{B763DEF4-A86E-4E00-B0E1-46173E76312D}" dt="2023-11-05T10:31:57.822" v="9385" actId="1076"/>
          <ac:picMkLst>
            <pc:docMk/>
            <pc:sldMk cId="1462769543" sldId="310"/>
            <ac:picMk id="3" creationId="{BA2226BE-9478-82D3-534D-146AD9608866}"/>
          </ac:picMkLst>
        </pc:picChg>
        <pc:picChg chg="del">
          <ac:chgData name="성훈 차" userId="0ffed2f82cbc7200" providerId="LiveId" clId="{B763DEF4-A86E-4E00-B0E1-46173E76312D}" dt="2023-11-05T10:27:32.357" v="8957" actId="478"/>
          <ac:picMkLst>
            <pc:docMk/>
            <pc:sldMk cId="1462769543" sldId="310"/>
            <ac:picMk id="7" creationId="{22BEDF6F-F6C0-26DF-34D0-8D16D8C70CE5}"/>
          </ac:picMkLst>
        </pc:picChg>
        <pc:picChg chg="del">
          <ac:chgData name="성훈 차" userId="0ffed2f82cbc7200" providerId="LiveId" clId="{B763DEF4-A86E-4E00-B0E1-46173E76312D}" dt="2023-11-05T10:27:33.913" v="8958" actId="478"/>
          <ac:picMkLst>
            <pc:docMk/>
            <pc:sldMk cId="1462769543" sldId="310"/>
            <ac:picMk id="10" creationId="{797E3154-FB75-6B0A-92DD-B2D1E271FEFE}"/>
          </ac:picMkLst>
        </pc:picChg>
        <pc:picChg chg="add mod">
          <ac:chgData name="성훈 차" userId="0ffed2f82cbc7200" providerId="LiveId" clId="{B763DEF4-A86E-4E00-B0E1-46173E76312D}" dt="2023-11-05T10:36:16.620" v="9596" actId="1076"/>
          <ac:picMkLst>
            <pc:docMk/>
            <pc:sldMk cId="1462769543" sldId="310"/>
            <ac:picMk id="13" creationId="{040C89D5-521F-CE5F-3765-F85AE18A7718}"/>
          </ac:picMkLst>
        </pc:picChg>
        <pc:picChg chg="add mod">
          <ac:chgData name="성훈 차" userId="0ffed2f82cbc7200" providerId="LiveId" clId="{B763DEF4-A86E-4E00-B0E1-46173E76312D}" dt="2023-11-05T10:37:52.355" v="9741" actId="692"/>
          <ac:picMkLst>
            <pc:docMk/>
            <pc:sldMk cId="1462769543" sldId="310"/>
            <ac:picMk id="17" creationId="{C090B5AF-AE22-AD13-1F50-DDDFF1959E32}"/>
          </ac:picMkLst>
        </pc:picChg>
        <pc:picChg chg="del">
          <ac:chgData name="성훈 차" userId="0ffed2f82cbc7200" providerId="LiveId" clId="{B763DEF4-A86E-4E00-B0E1-46173E76312D}" dt="2023-11-05T10:37:39.885" v="9731" actId="478"/>
          <ac:picMkLst>
            <pc:docMk/>
            <pc:sldMk cId="1462769543" sldId="310"/>
            <ac:picMk id="18" creationId="{4B2B9D2B-48AD-72F0-3021-40843A226502}"/>
          </ac:picMkLst>
        </pc:picChg>
      </pc:sldChg>
    </pc:docChg>
  </pc:docChgLst>
  <pc:docChgLst>
    <pc:chgData name="차성훈" userId="0cbcdb81-68e1-4440-8144-1bec48c19f70" providerId="ADAL" clId="{32FEFED7-F9DF-4291-9938-FF5432100964}"/>
    <pc:docChg chg="modSld">
      <pc:chgData name="차성훈" userId="0cbcdb81-68e1-4440-8144-1bec48c19f70" providerId="ADAL" clId="{32FEFED7-F9DF-4291-9938-FF5432100964}" dt="2023-09-18T08:08:35.456" v="4" actId="20577"/>
      <pc:docMkLst>
        <pc:docMk/>
      </pc:docMkLst>
      <pc:sldChg chg="modSp mod">
        <pc:chgData name="차성훈" userId="0cbcdb81-68e1-4440-8144-1bec48c19f70" providerId="ADAL" clId="{32FEFED7-F9DF-4291-9938-FF5432100964}" dt="2023-09-18T08:08:35.456" v="4" actId="20577"/>
        <pc:sldMkLst>
          <pc:docMk/>
          <pc:sldMk cId="1479481285" sldId="323"/>
        </pc:sldMkLst>
        <pc:spChg chg="mod">
          <ac:chgData name="차성훈" userId="0cbcdb81-68e1-4440-8144-1bec48c19f70" providerId="ADAL" clId="{32FEFED7-F9DF-4291-9938-FF5432100964}" dt="2023-09-18T08:08:35.456" v="4" actId="20577"/>
          <ac:spMkLst>
            <pc:docMk/>
            <pc:sldMk cId="1479481285" sldId="323"/>
            <ac:spMk id="9" creationId="{8D7393CF-2AC3-1D87-74D8-0E9F45419EC1}"/>
          </ac:spMkLst>
        </pc:spChg>
      </pc:sldChg>
    </pc:docChg>
  </pc:docChgLst>
  <pc:docChgLst>
    <pc:chgData name="차성훈" userId="0cbcdb81-68e1-4440-8144-1bec48c19f70" providerId="ADAL" clId="{11BCDD08-4132-4A26-AB99-080F4909680F}"/>
    <pc:docChg chg="undo custSel modSld">
      <pc:chgData name="차성훈" userId="0cbcdb81-68e1-4440-8144-1bec48c19f70" providerId="ADAL" clId="{11BCDD08-4132-4A26-AB99-080F4909680F}" dt="2023-08-17T04:23:48.673" v="433" actId="20577"/>
      <pc:docMkLst>
        <pc:docMk/>
      </pc:docMkLst>
      <pc:sldChg chg="modNotesTx">
        <pc:chgData name="차성훈" userId="0cbcdb81-68e1-4440-8144-1bec48c19f70" providerId="ADAL" clId="{11BCDD08-4132-4A26-AB99-080F4909680F}" dt="2023-08-17T04:09:39.598" v="301" actId="20577"/>
        <pc:sldMkLst>
          <pc:docMk/>
          <pc:sldMk cId="1582720454" sldId="270"/>
        </pc:sldMkLst>
      </pc:sldChg>
      <pc:sldChg chg="modNotesTx">
        <pc:chgData name="차성훈" userId="0cbcdb81-68e1-4440-8144-1bec48c19f70" providerId="ADAL" clId="{11BCDD08-4132-4A26-AB99-080F4909680F}" dt="2023-08-17T04:23:48.673" v="433" actId="20577"/>
        <pc:sldMkLst>
          <pc:docMk/>
          <pc:sldMk cId="1686859578" sldId="306"/>
        </pc:sldMkLst>
      </pc:sldChg>
      <pc:sldChg chg="modSp mod">
        <pc:chgData name="차성훈" userId="0cbcdb81-68e1-4440-8144-1bec48c19f70" providerId="ADAL" clId="{11BCDD08-4132-4A26-AB99-080F4909680F}" dt="2023-08-16T11:28:23.544" v="264" actId="20577"/>
        <pc:sldMkLst>
          <pc:docMk/>
          <pc:sldMk cId="1479481285" sldId="323"/>
        </pc:sldMkLst>
        <pc:spChg chg="mod">
          <ac:chgData name="차성훈" userId="0cbcdb81-68e1-4440-8144-1bec48c19f70" providerId="ADAL" clId="{11BCDD08-4132-4A26-AB99-080F4909680F}" dt="2023-08-16T11:28:23.544" v="264" actId="20577"/>
          <ac:spMkLst>
            <pc:docMk/>
            <pc:sldMk cId="1479481285" sldId="323"/>
            <ac:spMk id="12" creationId="{744D1BEC-D4B0-7B92-1929-4A1F0368703C}"/>
          </ac:spMkLst>
        </pc:spChg>
      </pc:sldChg>
    </pc:docChg>
  </pc:docChgLst>
  <pc:docChgLst>
    <pc:chgData name="차성훈" userId="0cbcdb81-68e1-4440-8144-1bec48c19f70" providerId="ADAL" clId="{96788594-650B-47C5-99AD-09A5AB2315F6}"/>
    <pc:docChg chg="undo redo custSel addSld modSld">
      <pc:chgData name="차성훈" userId="0cbcdb81-68e1-4440-8144-1bec48c19f70" providerId="ADAL" clId="{96788594-650B-47C5-99AD-09A5AB2315F6}" dt="2023-08-14T13:34:45.468" v="3101" actId="255"/>
      <pc:docMkLst>
        <pc:docMk/>
      </pc:docMkLst>
      <pc:sldChg chg="modSp mod">
        <pc:chgData name="차성훈" userId="0cbcdb81-68e1-4440-8144-1bec48c19f70" providerId="ADAL" clId="{96788594-650B-47C5-99AD-09A5AB2315F6}" dt="2023-08-14T06:01:31.670" v="229" actId="207"/>
        <pc:sldMkLst>
          <pc:docMk/>
          <pc:sldMk cId="2463083098" sldId="268"/>
        </pc:sldMkLst>
        <pc:spChg chg="mod">
          <ac:chgData name="차성훈" userId="0cbcdb81-68e1-4440-8144-1bec48c19f70" providerId="ADAL" clId="{96788594-650B-47C5-99AD-09A5AB2315F6}" dt="2023-08-14T03:54:27.175" v="95" actId="20577"/>
          <ac:spMkLst>
            <pc:docMk/>
            <pc:sldMk cId="2463083098" sldId="268"/>
            <ac:spMk id="7" creationId="{0FA1974D-4523-CF4F-15A1-802EC70999EE}"/>
          </ac:spMkLst>
        </pc:spChg>
        <pc:spChg chg="mod">
          <ac:chgData name="차성훈" userId="0cbcdb81-68e1-4440-8144-1bec48c19f70" providerId="ADAL" clId="{96788594-650B-47C5-99AD-09A5AB2315F6}" dt="2023-08-14T06:01:31.670" v="229" actId="207"/>
          <ac:spMkLst>
            <pc:docMk/>
            <pc:sldMk cId="2463083098" sldId="268"/>
            <ac:spMk id="8" creationId="{4192F933-63EB-FFE2-CFAA-B05E481F40D8}"/>
          </ac:spMkLst>
        </pc:spChg>
      </pc:sldChg>
      <pc:sldChg chg="modSp mod">
        <pc:chgData name="차성훈" userId="0cbcdb81-68e1-4440-8144-1bec48c19f70" providerId="ADAL" clId="{96788594-650B-47C5-99AD-09A5AB2315F6}" dt="2023-08-14T06:11:22.242" v="244" actId="20577"/>
        <pc:sldMkLst>
          <pc:docMk/>
          <pc:sldMk cId="534699187" sldId="269"/>
        </pc:sldMkLst>
        <pc:spChg chg="mod">
          <ac:chgData name="차성훈" userId="0cbcdb81-68e1-4440-8144-1bec48c19f70" providerId="ADAL" clId="{96788594-650B-47C5-99AD-09A5AB2315F6}" dt="2023-08-14T06:11:22.242" v="244" actId="20577"/>
          <ac:spMkLst>
            <pc:docMk/>
            <pc:sldMk cId="534699187" sldId="269"/>
            <ac:spMk id="8" creationId="{ECF10297-DF3C-CD28-C206-C87934AF2F50}"/>
          </ac:spMkLst>
        </pc:spChg>
      </pc:sldChg>
      <pc:sldChg chg="addSp delSp modSp mod">
        <pc:chgData name="차성훈" userId="0cbcdb81-68e1-4440-8144-1bec48c19f70" providerId="ADAL" clId="{96788594-650B-47C5-99AD-09A5AB2315F6}" dt="2023-08-14T13:20:58.860" v="2499" actId="2710"/>
        <pc:sldMkLst>
          <pc:docMk/>
          <pc:sldMk cId="1582720454" sldId="270"/>
        </pc:sldMkLst>
        <pc:spChg chg="mod">
          <ac:chgData name="차성훈" userId="0cbcdb81-68e1-4440-8144-1bec48c19f70" providerId="ADAL" clId="{96788594-650B-47C5-99AD-09A5AB2315F6}" dt="2023-08-14T13:20:58.860" v="2499" actId="2710"/>
          <ac:spMkLst>
            <pc:docMk/>
            <pc:sldMk cId="1582720454" sldId="270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1:00:41.713" v="287" actId="478"/>
          <ac:spMkLst>
            <pc:docMk/>
            <pc:sldMk cId="1582720454" sldId="270"/>
            <ac:spMk id="15" creationId="{891330EA-74B7-1D05-828F-99186753E3B7}"/>
          </ac:spMkLst>
        </pc:spChg>
        <pc:spChg chg="del mod">
          <ac:chgData name="차성훈" userId="0cbcdb81-68e1-4440-8144-1bec48c19f70" providerId="ADAL" clId="{96788594-650B-47C5-99AD-09A5AB2315F6}" dt="2023-08-14T11:00:45.743" v="291" actId="478"/>
          <ac:spMkLst>
            <pc:docMk/>
            <pc:sldMk cId="1582720454" sldId="270"/>
            <ac:spMk id="16" creationId="{CE3AACF7-C99A-7C1D-C09A-D84654997431}"/>
          </ac:spMkLst>
        </pc:spChg>
        <pc:spChg chg="del">
          <ac:chgData name="차성훈" userId="0cbcdb81-68e1-4440-8144-1bec48c19f70" providerId="ADAL" clId="{96788594-650B-47C5-99AD-09A5AB2315F6}" dt="2023-08-14T11:00:42.813" v="288" actId="478"/>
          <ac:spMkLst>
            <pc:docMk/>
            <pc:sldMk cId="1582720454" sldId="270"/>
            <ac:spMk id="17" creationId="{ABF3DAEB-4385-ECF9-1CF7-8A63CADE099B}"/>
          </ac:spMkLst>
        </pc:spChg>
        <pc:spChg chg="del">
          <ac:chgData name="차성훈" userId="0cbcdb81-68e1-4440-8144-1bec48c19f70" providerId="ADAL" clId="{96788594-650B-47C5-99AD-09A5AB2315F6}" dt="2023-08-14T11:00:44.708" v="289" actId="478"/>
          <ac:spMkLst>
            <pc:docMk/>
            <pc:sldMk cId="1582720454" sldId="270"/>
            <ac:spMk id="18" creationId="{8F4DD16D-C48C-ED37-AA7D-96AC9338D491}"/>
          </ac:spMkLst>
        </pc:spChg>
        <pc:spChg chg="del">
          <ac:chgData name="차성훈" userId="0cbcdb81-68e1-4440-8144-1bec48c19f70" providerId="ADAL" clId="{96788594-650B-47C5-99AD-09A5AB2315F6}" dt="2023-08-14T11:00:39.084" v="283" actId="478"/>
          <ac:spMkLst>
            <pc:docMk/>
            <pc:sldMk cId="1582720454" sldId="270"/>
            <ac:spMk id="19" creationId="{60CBF156-D5AE-8E4C-734E-CEAE23697066}"/>
          </ac:spMkLst>
        </pc:spChg>
        <pc:spChg chg="del">
          <ac:chgData name="차성훈" userId="0cbcdb81-68e1-4440-8144-1bec48c19f70" providerId="ADAL" clId="{96788594-650B-47C5-99AD-09A5AB2315F6}" dt="2023-08-14T11:00:38.014" v="282" actId="478"/>
          <ac:spMkLst>
            <pc:docMk/>
            <pc:sldMk cId="1582720454" sldId="270"/>
            <ac:spMk id="20" creationId="{3F31A765-2337-92EA-F203-73EC222C9DF3}"/>
          </ac:spMkLst>
        </pc:spChg>
        <pc:picChg chg="add mod">
          <ac:chgData name="차성훈" userId="0cbcdb81-68e1-4440-8144-1bec48c19f70" providerId="ADAL" clId="{96788594-650B-47C5-99AD-09A5AB2315F6}" dt="2023-08-14T11:04:54.273" v="595" actId="1076"/>
          <ac:picMkLst>
            <pc:docMk/>
            <pc:sldMk cId="1582720454" sldId="270"/>
            <ac:picMk id="1026" creationId="{89C92A4B-DF49-488F-B6ED-3AC60C8BF895}"/>
          </ac:picMkLst>
        </pc:picChg>
        <pc:cxnChg chg="del mod">
          <ac:chgData name="차성훈" userId="0cbcdb81-68e1-4440-8144-1bec48c19f70" providerId="ADAL" clId="{96788594-650B-47C5-99AD-09A5AB2315F6}" dt="2023-08-14T11:00:40.697" v="286" actId="478"/>
          <ac:cxnSpMkLst>
            <pc:docMk/>
            <pc:sldMk cId="1582720454" sldId="270"/>
            <ac:cxnSpMk id="27" creationId="{8111CCFA-CC68-AC8E-D956-6808E18232EB}"/>
          </ac:cxnSpMkLst>
        </pc:cxnChg>
        <pc:cxnChg chg="del mod">
          <ac:chgData name="차성훈" userId="0cbcdb81-68e1-4440-8144-1bec48c19f70" providerId="ADAL" clId="{96788594-650B-47C5-99AD-09A5AB2315F6}" dt="2023-08-14T11:00:40.179" v="285" actId="478"/>
          <ac:cxnSpMkLst>
            <pc:docMk/>
            <pc:sldMk cId="1582720454" sldId="270"/>
            <ac:cxnSpMk id="35" creationId="{79348E13-CCD1-5071-0833-FA521F3F622F}"/>
          </ac:cxnSpMkLst>
        </pc:cxnChg>
        <pc:cxnChg chg="del mod">
          <ac:chgData name="차성훈" userId="0cbcdb81-68e1-4440-8144-1bec48c19f70" providerId="ADAL" clId="{96788594-650B-47C5-99AD-09A5AB2315F6}" dt="2023-08-14T11:00:39.665" v="284" actId="478"/>
          <ac:cxnSpMkLst>
            <pc:docMk/>
            <pc:sldMk cId="1582720454" sldId="270"/>
            <ac:cxnSpMk id="39" creationId="{4F43B01C-999E-3E35-8603-ADF127D82C55}"/>
          </ac:cxnSpMkLst>
        </pc:cxnChg>
      </pc:sldChg>
      <pc:sldChg chg="addSp delSp modSp mod modNotesTx">
        <pc:chgData name="차성훈" userId="0cbcdb81-68e1-4440-8144-1bec48c19f70" providerId="ADAL" clId="{96788594-650B-47C5-99AD-09A5AB2315F6}" dt="2023-08-14T13:23:16.732" v="2797" actId="20577"/>
        <pc:sldMkLst>
          <pc:docMk/>
          <pc:sldMk cId="3667149960" sldId="302"/>
        </pc:sldMkLst>
        <pc:spChg chg="add del">
          <ac:chgData name="차성훈" userId="0cbcdb81-68e1-4440-8144-1bec48c19f70" providerId="ADAL" clId="{96788594-650B-47C5-99AD-09A5AB2315F6}" dt="2023-08-14T11:09:34.871" v="604" actId="22"/>
          <ac:spMkLst>
            <pc:docMk/>
            <pc:sldMk cId="3667149960" sldId="302"/>
            <ac:spMk id="3" creationId="{CE29E197-1549-6D8D-AACD-7A2C4CA09B87}"/>
          </ac:spMkLst>
        </pc:spChg>
        <pc:spChg chg="mod">
          <ac:chgData name="차성훈" userId="0cbcdb81-68e1-4440-8144-1bec48c19f70" providerId="ADAL" clId="{96788594-650B-47C5-99AD-09A5AB2315F6}" dt="2023-08-14T13:23:16.732" v="2797" actId="20577"/>
          <ac:spMkLst>
            <pc:docMk/>
            <pc:sldMk cId="3667149960" sldId="302"/>
            <ac:spMk id="12" creationId="{744D1BEC-D4B0-7B92-1929-4A1F0368703C}"/>
          </ac:spMkLst>
        </pc:spChg>
        <pc:spChg chg="add mod">
          <ac:chgData name="차성훈" userId="0cbcdb81-68e1-4440-8144-1bec48c19f70" providerId="ADAL" clId="{96788594-650B-47C5-99AD-09A5AB2315F6}" dt="2023-08-14T13:20:55.349" v="2497" actId="1076"/>
          <ac:spMkLst>
            <pc:docMk/>
            <pc:sldMk cId="3667149960" sldId="302"/>
            <ac:spMk id="13" creationId="{BE3EC1AB-0419-F2C5-D9EE-9A778797C9D1}"/>
          </ac:spMkLst>
        </pc:spChg>
        <pc:spChg chg="add mod">
          <ac:chgData name="차성훈" userId="0cbcdb81-68e1-4440-8144-1bec48c19f70" providerId="ADAL" clId="{96788594-650B-47C5-99AD-09A5AB2315F6}" dt="2023-08-14T13:23:09.357" v="2794" actId="1076"/>
          <ac:spMkLst>
            <pc:docMk/>
            <pc:sldMk cId="3667149960" sldId="302"/>
            <ac:spMk id="15" creationId="{186DC276-3B2B-4F42-0DC6-9DBDA2D75C5F}"/>
          </ac:spMkLst>
        </pc:spChg>
        <pc:spChg chg="add mod">
          <ac:chgData name="차성훈" userId="0cbcdb81-68e1-4440-8144-1bec48c19f70" providerId="ADAL" clId="{96788594-650B-47C5-99AD-09A5AB2315F6}" dt="2023-08-14T13:23:09.357" v="2794" actId="1076"/>
          <ac:spMkLst>
            <pc:docMk/>
            <pc:sldMk cId="3667149960" sldId="302"/>
            <ac:spMk id="16" creationId="{4FA12929-A8F6-9DF1-1199-87A24F95A1FD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21" creationId="{211C3F9D-33B7-E338-513D-9A37C2001309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24" creationId="{7789786B-7E64-6E94-B97D-3E69647AB6E1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0" creationId="{65C35602-24DD-29D3-07B1-F8E087A344D4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1" creationId="{080632CA-7BC8-68E0-24EE-43E83C09FA4D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7" creationId="{E6300B97-6AC0-9689-BEB8-4BE8490C00B6}"/>
          </ac:spMkLst>
        </pc:spChg>
        <pc:spChg chg="del">
          <ac:chgData name="차성훈" userId="0cbcdb81-68e1-4440-8144-1bec48c19f70" providerId="ADAL" clId="{96788594-650B-47C5-99AD-09A5AB2315F6}" dt="2023-08-14T11:09:21.565" v="596" actId="478"/>
          <ac:spMkLst>
            <pc:docMk/>
            <pc:sldMk cId="3667149960" sldId="302"/>
            <ac:spMk id="49" creationId="{3C9F1072-2D0A-AF93-540D-805094B06F79}"/>
          </ac:spMkLst>
        </pc:sp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8" creationId="{2A0897B0-D08C-9A66-CF9E-2E67442B7A00}"/>
          </ac:picMkLst>
        </pc:picChg>
        <pc:picChg chg="add mod">
          <ac:chgData name="차성훈" userId="0cbcdb81-68e1-4440-8144-1bec48c19f70" providerId="ADAL" clId="{96788594-650B-47C5-99AD-09A5AB2315F6}" dt="2023-08-14T13:23:09.357" v="2794" actId="1076"/>
          <ac:picMkLst>
            <pc:docMk/>
            <pc:sldMk cId="3667149960" sldId="302"/>
            <ac:picMk id="9" creationId="{65734812-A20F-31C8-4BAC-4FB656F406E6}"/>
          </ac:picMkLst>
        </pc:pic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10" creationId="{AA378881-65FC-8AB1-2330-783FCA09B04E}"/>
          </ac:picMkLst>
        </pc:pic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14" creationId="{AB281377-AF23-B490-8FB6-CB3C898183DF}"/>
          </ac:picMkLst>
        </pc:picChg>
        <pc:picChg chg="add mod">
          <ac:chgData name="차성훈" userId="0cbcdb81-68e1-4440-8144-1bec48c19f70" providerId="ADAL" clId="{96788594-650B-47C5-99AD-09A5AB2315F6}" dt="2023-08-14T13:23:09.357" v="2794" actId="1076"/>
          <ac:picMkLst>
            <pc:docMk/>
            <pc:sldMk cId="3667149960" sldId="302"/>
            <ac:picMk id="18" creationId="{255E6F4D-1FB5-9D9F-00EB-D4B626EDFE1D}"/>
          </ac:picMkLst>
        </pc:picChg>
        <pc:picChg chg="del">
          <ac:chgData name="차성훈" userId="0cbcdb81-68e1-4440-8144-1bec48c19f70" providerId="ADAL" clId="{96788594-650B-47C5-99AD-09A5AB2315F6}" dt="2023-08-14T11:09:21.565" v="596" actId="478"/>
          <ac:picMkLst>
            <pc:docMk/>
            <pc:sldMk cId="3667149960" sldId="302"/>
            <ac:picMk id="23" creationId="{EDEB063A-C0BB-3839-7CB9-FF064F4B0D9B}"/>
          </ac:picMkLst>
        </pc:picChg>
        <pc:cxnChg chg="del">
          <ac:chgData name="차성훈" userId="0cbcdb81-68e1-4440-8144-1bec48c19f70" providerId="ADAL" clId="{96788594-650B-47C5-99AD-09A5AB2315F6}" dt="2023-08-14T11:09:21.565" v="596" actId="478"/>
          <ac:cxnSpMkLst>
            <pc:docMk/>
            <pc:sldMk cId="3667149960" sldId="302"/>
            <ac:cxnSpMk id="25" creationId="{5A1BE181-5583-01EB-BD70-81D2681A3D77}"/>
          </ac:cxnSpMkLst>
        </pc:cxnChg>
        <pc:cxnChg chg="del">
          <ac:chgData name="차성훈" userId="0cbcdb81-68e1-4440-8144-1bec48c19f70" providerId="ADAL" clId="{96788594-650B-47C5-99AD-09A5AB2315F6}" dt="2023-08-14T11:09:23.010" v="597" actId="478"/>
          <ac:cxnSpMkLst>
            <pc:docMk/>
            <pc:sldMk cId="3667149960" sldId="302"/>
            <ac:cxnSpMk id="29" creationId="{83C51B5F-6AEA-8AF7-063F-6022F58F8C25}"/>
          </ac:cxnSpMkLst>
        </pc:cxnChg>
      </pc:sldChg>
      <pc:sldChg chg="addSp delSp modSp mod">
        <pc:chgData name="차성훈" userId="0cbcdb81-68e1-4440-8144-1bec48c19f70" providerId="ADAL" clId="{96788594-650B-47C5-99AD-09A5AB2315F6}" dt="2023-08-14T13:23:45.104" v="2799" actId="12"/>
        <pc:sldMkLst>
          <pc:docMk/>
          <pc:sldMk cId="2547576909" sldId="303"/>
        </pc:sldMkLst>
        <pc:spChg chg="del">
          <ac:chgData name="차성훈" userId="0cbcdb81-68e1-4440-8144-1bec48c19f70" providerId="ADAL" clId="{96788594-650B-47C5-99AD-09A5AB2315F6}" dt="2023-08-14T11:41:34.474" v="1661" actId="478"/>
          <ac:spMkLst>
            <pc:docMk/>
            <pc:sldMk cId="2547576909" sldId="303"/>
            <ac:spMk id="9" creationId="{E29FF3BD-D891-88BB-AAD5-50E21CA27874}"/>
          </ac:spMkLst>
        </pc:spChg>
        <pc:spChg chg="del">
          <ac:chgData name="차성훈" userId="0cbcdb81-68e1-4440-8144-1bec48c19f70" providerId="ADAL" clId="{96788594-650B-47C5-99AD-09A5AB2315F6}" dt="2023-08-14T11:41:34.474" v="1661" actId="478"/>
          <ac:spMkLst>
            <pc:docMk/>
            <pc:sldMk cId="2547576909" sldId="303"/>
            <ac:spMk id="10" creationId="{3B62F746-45DD-2C84-FA56-CDA442B3AAFD}"/>
          </ac:spMkLst>
        </pc:spChg>
        <pc:spChg chg="mod">
          <ac:chgData name="차성훈" userId="0cbcdb81-68e1-4440-8144-1bec48c19f70" providerId="ADAL" clId="{96788594-650B-47C5-99AD-09A5AB2315F6}" dt="2023-08-14T13:23:45.104" v="2799" actId="12"/>
          <ac:spMkLst>
            <pc:docMk/>
            <pc:sldMk cId="2547576909" sldId="303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1:41:36.794" v="1662" actId="478"/>
          <ac:spMkLst>
            <pc:docMk/>
            <pc:sldMk cId="2547576909" sldId="303"/>
            <ac:spMk id="13" creationId="{E86568A6-8CEC-9232-E41B-D8BF353F7173}"/>
          </ac:spMkLst>
        </pc:spChg>
        <pc:spChg chg="del">
          <ac:chgData name="차성훈" userId="0cbcdb81-68e1-4440-8144-1bec48c19f70" providerId="ADAL" clId="{96788594-650B-47C5-99AD-09A5AB2315F6}" dt="2023-08-14T11:41:36.794" v="1662" actId="478"/>
          <ac:spMkLst>
            <pc:docMk/>
            <pc:sldMk cId="2547576909" sldId="303"/>
            <ac:spMk id="14" creationId="{90A7D2CE-F080-E350-D0BB-7705700F2897}"/>
          </ac:spMkLst>
        </pc:spChg>
        <pc:spChg chg="add mod">
          <ac:chgData name="차성훈" userId="0cbcdb81-68e1-4440-8144-1bec48c19f70" providerId="ADAL" clId="{96788594-650B-47C5-99AD-09A5AB2315F6}" dt="2023-08-14T12:41:02.746" v="2276" actId="1076"/>
          <ac:spMkLst>
            <pc:docMk/>
            <pc:sldMk cId="2547576909" sldId="303"/>
            <ac:spMk id="22" creationId="{FD20E545-0917-E4AF-F9D8-066448CA8740}"/>
          </ac:spMkLst>
        </pc:spChg>
        <pc:spChg chg="add mod">
          <ac:chgData name="차성훈" userId="0cbcdb81-68e1-4440-8144-1bec48c19f70" providerId="ADAL" clId="{96788594-650B-47C5-99AD-09A5AB2315F6}" dt="2023-08-14T12:40:10.318" v="2255" actId="571"/>
          <ac:spMkLst>
            <pc:docMk/>
            <pc:sldMk cId="2547576909" sldId="303"/>
            <ac:spMk id="25" creationId="{3212D27B-D310-6592-726A-937FD7475318}"/>
          </ac:spMkLst>
        </pc:spChg>
        <pc:spChg chg="add mod">
          <ac:chgData name="차성훈" userId="0cbcdb81-68e1-4440-8144-1bec48c19f70" providerId="ADAL" clId="{96788594-650B-47C5-99AD-09A5AB2315F6}" dt="2023-08-14T12:41:02.746" v="2276" actId="1076"/>
          <ac:spMkLst>
            <pc:docMk/>
            <pc:sldMk cId="2547576909" sldId="303"/>
            <ac:spMk id="26" creationId="{3B4BF228-5563-A31C-55C6-38A9DAFD170E}"/>
          </ac:spMkLst>
        </pc:spChg>
        <pc:spChg chg="add mod">
          <ac:chgData name="차성훈" userId="0cbcdb81-68e1-4440-8144-1bec48c19f70" providerId="ADAL" clId="{96788594-650B-47C5-99AD-09A5AB2315F6}" dt="2023-08-14T12:41:33.116" v="2285" actId="255"/>
          <ac:spMkLst>
            <pc:docMk/>
            <pc:sldMk cId="2547576909" sldId="303"/>
            <ac:spMk id="27" creationId="{11143D9A-71DD-14E5-3A51-521DD0CBE77A}"/>
          </ac:spMkLst>
        </pc:spChg>
        <pc:picChg chg="add mod">
          <ac:chgData name="차성훈" userId="0cbcdb81-68e1-4440-8144-1bec48c19f70" providerId="ADAL" clId="{96788594-650B-47C5-99AD-09A5AB2315F6}" dt="2023-08-14T12:41:02.746" v="2276" actId="1076"/>
          <ac:picMkLst>
            <pc:docMk/>
            <pc:sldMk cId="2547576909" sldId="303"/>
            <ac:picMk id="3" creationId="{A574988D-6EE9-60D7-4F59-67624AFFC2F9}"/>
          </ac:picMkLst>
        </pc:picChg>
        <pc:picChg chg="add mod">
          <ac:chgData name="차성훈" userId="0cbcdb81-68e1-4440-8144-1bec48c19f70" providerId="ADAL" clId="{96788594-650B-47C5-99AD-09A5AB2315F6}" dt="2023-08-14T12:41:02.746" v="2276" actId="1076"/>
          <ac:picMkLst>
            <pc:docMk/>
            <pc:sldMk cId="2547576909" sldId="303"/>
            <ac:picMk id="19" creationId="{C800A689-4491-7EAB-665D-9AFC82D1D649}"/>
          </ac:picMkLst>
        </pc:picChg>
        <pc:picChg chg="add del">
          <ac:chgData name="차성훈" userId="0cbcdb81-68e1-4440-8144-1bec48c19f70" providerId="ADAL" clId="{96788594-650B-47C5-99AD-09A5AB2315F6}" dt="2023-08-14T12:38:57.432" v="2233" actId="22"/>
          <ac:picMkLst>
            <pc:docMk/>
            <pc:sldMk cId="2547576909" sldId="303"/>
            <ac:picMk id="21" creationId="{326606E0-2BC2-EAEB-CD37-05C2ED9C4A62}"/>
          </ac:picMkLst>
        </pc:picChg>
        <pc:cxnChg chg="add del mod">
          <ac:chgData name="차성훈" userId="0cbcdb81-68e1-4440-8144-1bec48c19f70" providerId="ADAL" clId="{96788594-650B-47C5-99AD-09A5AB2315F6}" dt="2023-08-14T12:41:02.746" v="2276" actId="1076"/>
          <ac:cxnSpMkLst>
            <pc:docMk/>
            <pc:sldMk cId="2547576909" sldId="303"/>
            <ac:cxnSpMk id="7" creationId="{BAF01314-70E1-310C-0355-2F3D1DD309A4}"/>
          </ac:cxnSpMkLst>
        </pc:cxnChg>
        <pc:cxnChg chg="del">
          <ac:chgData name="차성훈" userId="0cbcdb81-68e1-4440-8144-1bec48c19f70" providerId="ADAL" clId="{96788594-650B-47C5-99AD-09A5AB2315F6}" dt="2023-08-14T11:41:34.474" v="1661" actId="478"/>
          <ac:cxnSpMkLst>
            <pc:docMk/>
            <pc:sldMk cId="2547576909" sldId="303"/>
            <ac:cxnSpMk id="15" creationId="{86807201-E87E-25E9-E314-53A7E63476B3}"/>
          </ac:cxnSpMkLst>
        </pc:cxnChg>
        <pc:cxnChg chg="del">
          <ac:chgData name="차성훈" userId="0cbcdb81-68e1-4440-8144-1bec48c19f70" providerId="ADAL" clId="{96788594-650B-47C5-99AD-09A5AB2315F6}" dt="2023-08-14T11:41:34.474" v="1661" actId="478"/>
          <ac:cxnSpMkLst>
            <pc:docMk/>
            <pc:sldMk cId="2547576909" sldId="303"/>
            <ac:cxnSpMk id="18" creationId="{8687F91F-A7CE-F071-0344-85BD45000DBC}"/>
          </ac:cxnSpMkLst>
        </pc:cxnChg>
      </pc:sldChg>
      <pc:sldChg chg="addSp delSp modSp mod">
        <pc:chgData name="차성훈" userId="0cbcdb81-68e1-4440-8144-1bec48c19f70" providerId="ADAL" clId="{96788594-650B-47C5-99AD-09A5AB2315F6}" dt="2023-08-14T13:34:27.047" v="3097" actId="1076"/>
        <pc:sldMkLst>
          <pc:docMk/>
          <pc:sldMk cId="1774799436" sldId="304"/>
        </pc:sldMkLst>
        <pc:spChg chg="mod">
          <ac:chgData name="차성훈" userId="0cbcdb81-68e1-4440-8144-1bec48c19f70" providerId="ADAL" clId="{96788594-650B-47C5-99AD-09A5AB2315F6}" dt="2023-08-14T12:58:25.493" v="2396" actId="20577"/>
          <ac:spMkLst>
            <pc:docMk/>
            <pc:sldMk cId="1774799436" sldId="304"/>
            <ac:spMk id="11" creationId="{4A46365F-CD0B-CA29-FC13-60D83F3163DE}"/>
          </ac:spMkLst>
        </pc:spChg>
        <pc:spChg chg="mod">
          <ac:chgData name="차성훈" userId="0cbcdb81-68e1-4440-8144-1bec48c19f70" providerId="ADAL" clId="{96788594-650B-47C5-99AD-09A5AB2315F6}" dt="2023-08-14T13:34:13.796" v="3094" actId="20577"/>
          <ac:spMkLst>
            <pc:docMk/>
            <pc:sldMk cId="1774799436" sldId="304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2:45:38.876" v="2286" actId="478"/>
          <ac:spMkLst>
            <pc:docMk/>
            <pc:sldMk cId="1774799436" sldId="304"/>
            <ac:spMk id="19" creationId="{54CE9583-DEC7-BD37-E522-9A76826982D8}"/>
          </ac:spMkLst>
        </pc:spChg>
        <pc:picChg chg="del">
          <ac:chgData name="차성훈" userId="0cbcdb81-68e1-4440-8144-1bec48c19f70" providerId="ADAL" clId="{96788594-650B-47C5-99AD-09A5AB2315F6}" dt="2023-08-14T12:45:40.099" v="2288" actId="478"/>
          <ac:picMkLst>
            <pc:docMk/>
            <pc:sldMk cId="1774799436" sldId="304"/>
            <ac:picMk id="3" creationId="{DE43C1C5-5B99-EB2F-F464-47BF7F3C1BE9}"/>
          </ac:picMkLst>
        </pc:picChg>
        <pc:picChg chg="add mod">
          <ac:chgData name="차성훈" userId="0cbcdb81-68e1-4440-8144-1bec48c19f70" providerId="ADAL" clId="{96788594-650B-47C5-99AD-09A5AB2315F6}" dt="2023-08-14T13:34:27.047" v="3097" actId="1076"/>
          <ac:picMkLst>
            <pc:docMk/>
            <pc:sldMk cId="1774799436" sldId="304"/>
            <ac:picMk id="7" creationId="{9627D2FD-8491-FB66-B060-1D64B8B0B947}"/>
          </ac:picMkLst>
        </pc:picChg>
        <pc:picChg chg="del">
          <ac:chgData name="차성훈" userId="0cbcdb81-68e1-4440-8144-1bec48c19f70" providerId="ADAL" clId="{96788594-650B-47C5-99AD-09A5AB2315F6}" dt="2023-08-14T12:45:39.540" v="2287" actId="478"/>
          <ac:picMkLst>
            <pc:docMk/>
            <pc:sldMk cId="1774799436" sldId="304"/>
            <ac:picMk id="27" creationId="{4C81AEFB-8EC7-9C77-300F-736B80F0827E}"/>
          </ac:picMkLst>
        </pc:picChg>
      </pc:sldChg>
      <pc:sldChg chg="delSp modSp add mod">
        <pc:chgData name="차성훈" userId="0cbcdb81-68e1-4440-8144-1bec48c19f70" providerId="ADAL" clId="{96788594-650B-47C5-99AD-09A5AB2315F6}" dt="2023-08-14T13:34:45.468" v="3101" actId="255"/>
        <pc:sldMkLst>
          <pc:docMk/>
          <pc:sldMk cId="2381641860" sldId="322"/>
        </pc:sldMkLst>
        <pc:spChg chg="mod">
          <ac:chgData name="차성훈" userId="0cbcdb81-68e1-4440-8144-1bec48c19f70" providerId="ADAL" clId="{96788594-650B-47C5-99AD-09A5AB2315F6}" dt="2023-08-14T13:34:45.468" v="3101" actId="255"/>
          <ac:spMkLst>
            <pc:docMk/>
            <pc:sldMk cId="2381641860" sldId="322"/>
            <ac:spMk id="12" creationId="{744D1BEC-D4B0-7B92-1929-4A1F0368703C}"/>
          </ac:spMkLst>
        </pc:spChg>
        <pc:spChg chg="del">
          <ac:chgData name="차성훈" userId="0cbcdb81-68e1-4440-8144-1bec48c19f70" providerId="ADAL" clId="{96788594-650B-47C5-99AD-09A5AB2315F6}" dt="2023-08-14T13:11:28.132" v="2420" actId="478"/>
          <ac:spMkLst>
            <pc:docMk/>
            <pc:sldMk cId="2381641860" sldId="322"/>
            <ac:spMk id="22" creationId="{FD20E545-0917-E4AF-F9D8-066448CA8740}"/>
          </ac:spMkLst>
        </pc:spChg>
        <pc:spChg chg="del">
          <ac:chgData name="차성훈" userId="0cbcdb81-68e1-4440-8144-1bec48c19f70" providerId="ADAL" clId="{96788594-650B-47C5-99AD-09A5AB2315F6}" dt="2023-08-14T13:11:28.132" v="2420" actId="478"/>
          <ac:spMkLst>
            <pc:docMk/>
            <pc:sldMk cId="2381641860" sldId="322"/>
            <ac:spMk id="26" creationId="{3B4BF228-5563-A31C-55C6-38A9DAFD170E}"/>
          </ac:spMkLst>
        </pc:spChg>
        <pc:spChg chg="del">
          <ac:chgData name="차성훈" userId="0cbcdb81-68e1-4440-8144-1bec48c19f70" providerId="ADAL" clId="{96788594-650B-47C5-99AD-09A5AB2315F6}" dt="2023-08-14T13:34:37.053" v="3098" actId="478"/>
          <ac:spMkLst>
            <pc:docMk/>
            <pc:sldMk cId="2381641860" sldId="322"/>
            <ac:spMk id="27" creationId="{11143D9A-71DD-14E5-3A51-521DD0CBE77A}"/>
          </ac:spMkLst>
        </pc:spChg>
        <pc:picChg chg="del">
          <ac:chgData name="차성훈" userId="0cbcdb81-68e1-4440-8144-1bec48c19f70" providerId="ADAL" clId="{96788594-650B-47C5-99AD-09A5AB2315F6}" dt="2023-08-14T13:11:28.132" v="2420" actId="478"/>
          <ac:picMkLst>
            <pc:docMk/>
            <pc:sldMk cId="2381641860" sldId="322"/>
            <ac:picMk id="3" creationId="{A574988D-6EE9-60D7-4F59-67624AFFC2F9}"/>
          </ac:picMkLst>
        </pc:picChg>
        <pc:picChg chg="del">
          <ac:chgData name="차성훈" userId="0cbcdb81-68e1-4440-8144-1bec48c19f70" providerId="ADAL" clId="{96788594-650B-47C5-99AD-09A5AB2315F6}" dt="2023-08-14T13:11:28.132" v="2420" actId="478"/>
          <ac:picMkLst>
            <pc:docMk/>
            <pc:sldMk cId="2381641860" sldId="322"/>
            <ac:picMk id="19" creationId="{C800A689-4491-7EAB-665D-9AFC82D1D649}"/>
          </ac:picMkLst>
        </pc:picChg>
        <pc:cxnChg chg="del">
          <ac:chgData name="차성훈" userId="0cbcdb81-68e1-4440-8144-1bec48c19f70" providerId="ADAL" clId="{96788594-650B-47C5-99AD-09A5AB2315F6}" dt="2023-08-14T13:11:28.132" v="2420" actId="478"/>
          <ac:cxnSpMkLst>
            <pc:docMk/>
            <pc:sldMk cId="2381641860" sldId="322"/>
            <ac:cxnSpMk id="7" creationId="{BAF01314-70E1-310C-0355-2F3D1DD309A4}"/>
          </ac:cxnSpMkLst>
        </pc:cxnChg>
      </pc:sldChg>
    </pc:docChg>
  </pc:docChgLst>
  <pc:docChgLst>
    <pc:chgData name="차성훈" userId="0cbcdb81-68e1-4440-8144-1bec48c19f70" providerId="ADAL" clId="{AFC96262-002C-497E-9E90-57A633BD1B6C}"/>
    <pc:docChg chg="undo custSel modSld">
      <pc:chgData name="차성훈" userId="0cbcdb81-68e1-4440-8144-1bec48c19f70" providerId="ADAL" clId="{AFC96262-002C-497E-9E90-57A633BD1B6C}" dt="2023-08-16T16:42:09.768" v="12236" actId="20577"/>
      <pc:docMkLst>
        <pc:docMk/>
      </pc:docMkLst>
      <pc:sldChg chg="modNotesTx">
        <pc:chgData name="차성훈" userId="0cbcdb81-68e1-4440-8144-1bec48c19f70" providerId="ADAL" clId="{AFC96262-002C-497E-9E90-57A633BD1B6C}" dt="2023-08-16T15:08:24.343" v="6285" actId="20577"/>
        <pc:sldMkLst>
          <pc:docMk/>
          <pc:sldMk cId="1582720454" sldId="270"/>
        </pc:sldMkLst>
      </pc:sldChg>
      <pc:sldChg chg="modNotesTx">
        <pc:chgData name="차성훈" userId="0cbcdb81-68e1-4440-8144-1bec48c19f70" providerId="ADAL" clId="{AFC96262-002C-497E-9E90-57A633BD1B6C}" dt="2023-08-16T15:31:26.231" v="7354" actId="20577"/>
        <pc:sldMkLst>
          <pc:docMk/>
          <pc:sldMk cId="3667149960" sldId="302"/>
        </pc:sldMkLst>
      </pc:sldChg>
      <pc:sldChg chg="modNotesTx">
        <pc:chgData name="차성훈" userId="0cbcdb81-68e1-4440-8144-1bec48c19f70" providerId="ADAL" clId="{AFC96262-002C-497E-9E90-57A633BD1B6C}" dt="2023-08-16T15:42:46.749" v="8392" actId="20577"/>
        <pc:sldMkLst>
          <pc:docMk/>
          <pc:sldMk cId="2547576909" sldId="303"/>
        </pc:sldMkLst>
      </pc:sldChg>
      <pc:sldChg chg="modNotesTx">
        <pc:chgData name="차성훈" userId="0cbcdb81-68e1-4440-8144-1bec48c19f70" providerId="ADAL" clId="{AFC96262-002C-497E-9E90-57A633BD1B6C}" dt="2023-08-16T15:52:32.008" v="9203" actId="20577"/>
        <pc:sldMkLst>
          <pc:docMk/>
          <pc:sldMk cId="1774799436" sldId="304"/>
        </pc:sldMkLst>
      </pc:sldChg>
      <pc:sldChg chg="modSp mod">
        <pc:chgData name="차성훈" userId="0cbcdb81-68e1-4440-8144-1bec48c19f70" providerId="ADAL" clId="{AFC96262-002C-497E-9E90-57A633BD1B6C}" dt="2023-08-16T15:54:18.701" v="9204" actId="20577"/>
        <pc:sldMkLst>
          <pc:docMk/>
          <pc:sldMk cId="490219926" sldId="305"/>
        </pc:sldMkLst>
        <pc:spChg chg="mod">
          <ac:chgData name="차성훈" userId="0cbcdb81-68e1-4440-8144-1bec48c19f70" providerId="ADAL" clId="{AFC96262-002C-497E-9E90-57A633BD1B6C}" dt="2023-08-16T15:54:18.701" v="9204" actId="20577"/>
          <ac:spMkLst>
            <pc:docMk/>
            <pc:sldMk cId="490219926" sldId="305"/>
            <ac:spMk id="12" creationId="{744D1BEC-D4B0-7B92-1929-4A1F0368703C}"/>
          </ac:spMkLst>
        </pc:spChg>
      </pc:sldChg>
      <pc:sldChg chg="modNotesTx">
        <pc:chgData name="차성훈" userId="0cbcdb81-68e1-4440-8144-1bec48c19f70" providerId="ADAL" clId="{AFC96262-002C-497E-9E90-57A633BD1B6C}" dt="2023-08-16T16:11:45.923" v="10183" actId="20577"/>
        <pc:sldMkLst>
          <pc:docMk/>
          <pc:sldMk cId="1686859578" sldId="306"/>
        </pc:sldMkLst>
      </pc:sldChg>
      <pc:sldChg chg="modSp mod modNotesTx">
        <pc:chgData name="차성훈" userId="0cbcdb81-68e1-4440-8144-1bec48c19f70" providerId="ADAL" clId="{AFC96262-002C-497E-9E90-57A633BD1B6C}" dt="2023-08-16T16:41:46.498" v="12223" actId="20577"/>
        <pc:sldMkLst>
          <pc:docMk/>
          <pc:sldMk cId="3818250613" sldId="310"/>
        </pc:sldMkLst>
        <pc:spChg chg="mod">
          <ac:chgData name="차성훈" userId="0cbcdb81-68e1-4440-8144-1bec48c19f70" providerId="ADAL" clId="{AFC96262-002C-497E-9E90-57A633BD1B6C}" dt="2023-08-16T13:34:25.361" v="932" actId="20577"/>
          <ac:spMkLst>
            <pc:docMk/>
            <pc:sldMk cId="3818250613" sldId="310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3:23:14.959" v="112" actId="1076"/>
          <ac:picMkLst>
            <pc:docMk/>
            <pc:sldMk cId="3818250613" sldId="310"/>
            <ac:picMk id="3" creationId="{FDC45488-7B04-EDF4-FDBB-D00F4B4C90F4}"/>
          </ac:picMkLst>
        </pc:picChg>
      </pc:sldChg>
      <pc:sldChg chg="modNotesTx">
        <pc:chgData name="차성훈" userId="0cbcdb81-68e1-4440-8144-1bec48c19f70" providerId="ADAL" clId="{AFC96262-002C-497E-9E90-57A633BD1B6C}" dt="2023-08-16T15:46:19.676" v="8613" actId="20577"/>
        <pc:sldMkLst>
          <pc:docMk/>
          <pc:sldMk cId="2381641860" sldId="322"/>
        </pc:sldMkLst>
      </pc:sldChg>
      <pc:sldChg chg="modSp mod modNotesTx">
        <pc:chgData name="차성훈" userId="0cbcdb81-68e1-4440-8144-1bec48c19f70" providerId="ADAL" clId="{AFC96262-002C-497E-9E90-57A633BD1B6C}" dt="2023-08-16T16:41:19.842" v="12217" actId="20577"/>
        <pc:sldMkLst>
          <pc:docMk/>
          <pc:sldMk cId="1479481285" sldId="323"/>
        </pc:sldMkLst>
        <pc:spChg chg="mod">
          <ac:chgData name="차성훈" userId="0cbcdb81-68e1-4440-8144-1bec48c19f70" providerId="ADAL" clId="{AFC96262-002C-497E-9E90-57A633BD1B6C}" dt="2023-08-16T16:38:22.675" v="11890" actId="20577"/>
          <ac:spMkLst>
            <pc:docMk/>
            <pc:sldMk cId="1479481285" sldId="323"/>
            <ac:spMk id="12" creationId="{744D1BEC-D4B0-7B92-1929-4A1F0368703C}"/>
          </ac:spMkLst>
        </pc:spChg>
      </pc:sldChg>
      <pc:sldChg chg="modSp modNotesTx">
        <pc:chgData name="차성훈" userId="0cbcdb81-68e1-4440-8144-1bec48c19f70" providerId="ADAL" clId="{AFC96262-002C-497E-9E90-57A633BD1B6C}" dt="2023-08-16T16:26:01.968" v="10919" actId="20577"/>
        <pc:sldMkLst>
          <pc:docMk/>
          <pc:sldMk cId="1132980631" sldId="324"/>
        </pc:sldMkLst>
        <pc:spChg chg="mod">
          <ac:chgData name="차성훈" userId="0cbcdb81-68e1-4440-8144-1bec48c19f70" providerId="ADAL" clId="{AFC96262-002C-497E-9E90-57A633BD1B6C}" dt="2023-08-16T16:22:50.417" v="10621" actId="20577"/>
          <ac:spMkLst>
            <pc:docMk/>
            <pc:sldMk cId="1132980631" sldId="324"/>
            <ac:spMk id="12" creationId="{744D1BEC-D4B0-7B92-1929-4A1F0368703C}"/>
          </ac:spMkLst>
        </pc:spChg>
      </pc:sldChg>
      <pc:sldChg chg="delSp modSp mod modNotesTx">
        <pc:chgData name="차성훈" userId="0cbcdb81-68e1-4440-8144-1bec48c19f70" providerId="ADAL" clId="{AFC96262-002C-497E-9E90-57A633BD1B6C}" dt="2023-08-16T16:41:55.463" v="12226" actId="20577"/>
        <pc:sldMkLst>
          <pc:docMk/>
          <pc:sldMk cId="3722939314" sldId="325"/>
        </pc:sldMkLst>
        <pc:spChg chg="del">
          <ac:chgData name="차성훈" userId="0cbcdb81-68e1-4440-8144-1bec48c19f70" providerId="ADAL" clId="{AFC96262-002C-497E-9E90-57A633BD1B6C}" dt="2023-08-16T14:00:01.840" v="2051" actId="478"/>
          <ac:spMkLst>
            <pc:docMk/>
            <pc:sldMk cId="3722939314" sldId="325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3:36:22.785" v="1031" actId="1076"/>
          <ac:picMkLst>
            <pc:docMk/>
            <pc:sldMk cId="3722939314" sldId="325"/>
            <ac:picMk id="7" creationId="{91B58D50-C38C-7C17-E87B-968657CB15F7}"/>
          </ac:picMkLst>
        </pc:picChg>
        <pc:picChg chg="mod">
          <ac:chgData name="차성훈" userId="0cbcdb81-68e1-4440-8144-1bec48c19f70" providerId="ADAL" clId="{AFC96262-002C-497E-9E90-57A633BD1B6C}" dt="2023-08-16T13:36:16.793" v="1030" actId="1076"/>
          <ac:picMkLst>
            <pc:docMk/>
            <pc:sldMk cId="3722939314" sldId="325"/>
            <ac:picMk id="9" creationId="{8E78DB21-9C9A-A692-F3F8-34ABD196355A}"/>
          </ac:picMkLst>
        </pc:picChg>
        <pc:picChg chg="mod">
          <ac:chgData name="차성훈" userId="0cbcdb81-68e1-4440-8144-1bec48c19f70" providerId="ADAL" clId="{AFC96262-002C-497E-9E90-57A633BD1B6C}" dt="2023-08-16T13:36:28.629" v="1032" actId="1076"/>
          <ac:picMkLst>
            <pc:docMk/>
            <pc:sldMk cId="3722939314" sldId="325"/>
            <ac:picMk id="13" creationId="{CD73A358-AC7A-CAE3-3BB0-C5460FD18293}"/>
          </ac:picMkLst>
        </pc:picChg>
      </pc:sldChg>
      <pc:sldChg chg="delSp modSp mod modNotesTx">
        <pc:chgData name="차성훈" userId="0cbcdb81-68e1-4440-8144-1bec48c19f70" providerId="ADAL" clId="{AFC96262-002C-497E-9E90-57A633BD1B6C}" dt="2023-08-16T16:41:58.819" v="12228" actId="20577"/>
        <pc:sldMkLst>
          <pc:docMk/>
          <pc:sldMk cId="1462270604" sldId="326"/>
        </pc:sldMkLst>
        <pc:spChg chg="del">
          <ac:chgData name="차성훈" userId="0cbcdb81-68e1-4440-8144-1bec48c19f70" providerId="ADAL" clId="{AFC96262-002C-497E-9E90-57A633BD1B6C}" dt="2023-08-16T14:00:07.170" v="2052" actId="478"/>
          <ac:spMkLst>
            <pc:docMk/>
            <pc:sldMk cId="1462270604" sldId="326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3:59:52.231" v="2049" actId="1076"/>
          <ac:picMkLst>
            <pc:docMk/>
            <pc:sldMk cId="1462270604" sldId="326"/>
            <ac:picMk id="7" creationId="{03F18870-D7C4-3852-83A6-D0BA8C6BF337}"/>
          </ac:picMkLst>
        </pc:picChg>
        <pc:picChg chg="mod">
          <ac:chgData name="차성훈" userId="0cbcdb81-68e1-4440-8144-1bec48c19f70" providerId="ADAL" clId="{AFC96262-002C-497E-9E90-57A633BD1B6C}" dt="2023-08-16T13:59:55.413" v="2050" actId="1076"/>
          <ac:picMkLst>
            <pc:docMk/>
            <pc:sldMk cId="1462270604" sldId="326"/>
            <ac:picMk id="9" creationId="{7BA27652-268F-AC7E-7EB0-CC51EFFC0630}"/>
          </ac:picMkLst>
        </pc:picChg>
      </pc:sldChg>
      <pc:sldChg chg="delSp modSp mod modNotesTx">
        <pc:chgData name="차성훈" userId="0cbcdb81-68e1-4440-8144-1bec48c19f70" providerId="ADAL" clId="{AFC96262-002C-497E-9E90-57A633BD1B6C}" dt="2023-08-16T16:42:01.937" v="12230" actId="20577"/>
        <pc:sldMkLst>
          <pc:docMk/>
          <pc:sldMk cId="2822321282" sldId="327"/>
        </pc:sldMkLst>
        <pc:spChg chg="del">
          <ac:chgData name="차성훈" userId="0cbcdb81-68e1-4440-8144-1bec48c19f70" providerId="ADAL" clId="{AFC96262-002C-497E-9E90-57A633BD1B6C}" dt="2023-08-16T14:12:55.148" v="2561" actId="478"/>
          <ac:spMkLst>
            <pc:docMk/>
            <pc:sldMk cId="2822321282" sldId="327"/>
            <ac:spMk id="12" creationId="{744D1BEC-D4B0-7B92-1929-4A1F0368703C}"/>
          </ac:spMkLst>
        </pc:spChg>
        <pc:picChg chg="mod">
          <ac:chgData name="차성훈" userId="0cbcdb81-68e1-4440-8144-1bec48c19f70" providerId="ADAL" clId="{AFC96262-002C-497E-9E90-57A633BD1B6C}" dt="2023-08-16T14:13:02.785" v="2562" actId="1076"/>
          <ac:picMkLst>
            <pc:docMk/>
            <pc:sldMk cId="2822321282" sldId="327"/>
            <ac:picMk id="2" creationId="{668C415A-3FD1-3077-E760-DF35C63D23EE}"/>
          </ac:picMkLst>
        </pc:picChg>
        <pc:picChg chg="mod">
          <ac:chgData name="차성훈" userId="0cbcdb81-68e1-4440-8144-1bec48c19f70" providerId="ADAL" clId="{AFC96262-002C-497E-9E90-57A633BD1B6C}" dt="2023-08-16T14:13:05.962" v="2563" actId="1076"/>
          <ac:picMkLst>
            <pc:docMk/>
            <pc:sldMk cId="2822321282" sldId="327"/>
            <ac:picMk id="13" creationId="{A1037F9F-0AB0-5EFA-393B-74FF1A236C62}"/>
          </ac:picMkLst>
        </pc:picChg>
      </pc:sldChg>
      <pc:sldChg chg="modSp mod modNotesTx">
        <pc:chgData name="차성훈" userId="0cbcdb81-68e1-4440-8144-1bec48c19f70" providerId="ADAL" clId="{AFC96262-002C-497E-9E90-57A633BD1B6C}" dt="2023-08-16T16:42:05.426" v="12232" actId="20577"/>
        <pc:sldMkLst>
          <pc:docMk/>
          <pc:sldMk cId="1142109778" sldId="328"/>
        </pc:sldMkLst>
        <pc:spChg chg="mod">
          <ac:chgData name="차성훈" userId="0cbcdb81-68e1-4440-8144-1bec48c19f70" providerId="ADAL" clId="{AFC96262-002C-497E-9E90-57A633BD1B6C}" dt="2023-08-16T14:39:06.261" v="3967" actId="20577"/>
          <ac:spMkLst>
            <pc:docMk/>
            <pc:sldMk cId="1142109778" sldId="328"/>
            <ac:spMk id="12" creationId="{744D1BEC-D4B0-7B92-1929-4A1F0368703C}"/>
          </ac:spMkLst>
        </pc:spChg>
      </pc:sldChg>
      <pc:sldChg chg="modNotesTx">
        <pc:chgData name="차성훈" userId="0cbcdb81-68e1-4440-8144-1bec48c19f70" providerId="ADAL" clId="{AFC96262-002C-497E-9E90-57A633BD1B6C}" dt="2023-08-16T16:42:09.768" v="12236" actId="20577"/>
        <pc:sldMkLst>
          <pc:docMk/>
          <pc:sldMk cId="3401777777" sldId="329"/>
        </pc:sldMkLst>
      </pc:sldChg>
    </pc:docChg>
  </pc:docChgLst>
  <pc:docChgLst>
    <pc:chgData name="성훈 차" userId="0ffed2f82cbc7200" providerId="LiveId" clId="{C37085E6-03A1-40A4-B0B0-C9F72EFAF741}"/>
    <pc:docChg chg="undo redo custSel addSld delSld modSld">
      <pc:chgData name="성훈 차" userId="0ffed2f82cbc7200" providerId="LiveId" clId="{C37085E6-03A1-40A4-B0B0-C9F72EFAF741}" dt="2023-11-06T08:11:00.047" v="15474" actId="20577"/>
      <pc:docMkLst>
        <pc:docMk/>
      </pc:docMkLst>
      <pc:sldChg chg="addSp modSp mod">
        <pc:chgData name="성훈 차" userId="0ffed2f82cbc7200" providerId="LiveId" clId="{C37085E6-03A1-40A4-B0B0-C9F72EFAF741}" dt="2023-11-03T05:21:47.989" v="153" actId="27636"/>
        <pc:sldMkLst>
          <pc:docMk/>
          <pc:sldMk cId="2463083098" sldId="268"/>
        </pc:sldMkLst>
        <pc:spChg chg="mod">
          <ac:chgData name="성훈 차" userId="0ffed2f82cbc7200" providerId="LiveId" clId="{C37085E6-03A1-40A4-B0B0-C9F72EFAF741}" dt="2023-11-03T05:16:54.741" v="112" actId="20577"/>
          <ac:spMkLst>
            <pc:docMk/>
            <pc:sldMk cId="2463083098" sldId="268"/>
            <ac:spMk id="7" creationId="{0FA1974D-4523-CF4F-15A1-802EC70999EE}"/>
          </ac:spMkLst>
        </pc:spChg>
        <pc:spChg chg="mod">
          <ac:chgData name="성훈 차" userId="0ffed2f82cbc7200" providerId="LiveId" clId="{C37085E6-03A1-40A4-B0B0-C9F72EFAF741}" dt="2023-11-03T05:21:47.989" v="153" actId="27636"/>
          <ac:spMkLst>
            <pc:docMk/>
            <pc:sldMk cId="2463083098" sldId="268"/>
            <ac:spMk id="8" creationId="{4192F933-63EB-FFE2-CFAA-B05E481F40D8}"/>
          </ac:spMkLst>
        </pc:spChg>
        <pc:picChg chg="add mod">
          <ac:chgData name="성훈 차" userId="0ffed2f82cbc7200" providerId="LiveId" clId="{C37085E6-03A1-40A4-B0B0-C9F72EFAF741}" dt="2023-11-03T05:20:05.186" v="122" actId="1076"/>
          <ac:picMkLst>
            <pc:docMk/>
            <pc:sldMk cId="2463083098" sldId="268"/>
            <ac:picMk id="3" creationId="{1D68F8FF-4B20-4C0A-B4CF-92F611ED3A34}"/>
          </ac:picMkLst>
        </pc:picChg>
        <pc:picChg chg="add mod">
          <ac:chgData name="성훈 차" userId="0ffed2f82cbc7200" providerId="LiveId" clId="{C37085E6-03A1-40A4-B0B0-C9F72EFAF741}" dt="2023-11-03T05:21:34.528" v="146" actId="1076"/>
          <ac:picMkLst>
            <pc:docMk/>
            <pc:sldMk cId="2463083098" sldId="268"/>
            <ac:picMk id="10" creationId="{5C13F68A-8EFF-7B52-C218-3A31AFBF0AD7}"/>
          </ac:picMkLst>
        </pc:picChg>
      </pc:sldChg>
      <pc:sldChg chg="modSp mod">
        <pc:chgData name="성훈 차" userId="0ffed2f82cbc7200" providerId="LiveId" clId="{C37085E6-03A1-40A4-B0B0-C9F72EFAF741}" dt="2023-11-03T05:31:29.237" v="212" actId="20577"/>
        <pc:sldMkLst>
          <pc:docMk/>
          <pc:sldMk cId="534699187" sldId="269"/>
        </pc:sldMkLst>
        <pc:spChg chg="mod">
          <ac:chgData name="성훈 차" userId="0ffed2f82cbc7200" providerId="LiveId" clId="{C37085E6-03A1-40A4-B0B0-C9F72EFAF741}" dt="2023-11-03T05:31:29.237" v="212" actId="20577"/>
          <ac:spMkLst>
            <pc:docMk/>
            <pc:sldMk cId="534699187" sldId="269"/>
            <ac:spMk id="8" creationId="{ECF10297-DF3C-CD28-C206-C87934AF2F50}"/>
          </ac:spMkLst>
        </pc:spChg>
      </pc:sldChg>
      <pc:sldChg chg="addSp delSp modSp mod modNotesTx">
        <pc:chgData name="성훈 차" userId="0ffed2f82cbc7200" providerId="LiveId" clId="{C37085E6-03A1-40A4-B0B0-C9F72EFAF741}" dt="2023-11-06T08:09:54.482" v="15459" actId="5793"/>
        <pc:sldMkLst>
          <pc:docMk/>
          <pc:sldMk cId="1582720454" sldId="270"/>
        </pc:sldMkLst>
        <pc:spChg chg="mod">
          <ac:chgData name="성훈 차" userId="0ffed2f82cbc7200" providerId="LiveId" clId="{C37085E6-03A1-40A4-B0B0-C9F72EFAF741}" dt="2023-11-03T10:59:55.146" v="3627" actId="207"/>
          <ac:spMkLst>
            <pc:docMk/>
            <pc:sldMk cId="1582720454" sldId="270"/>
            <ac:spMk id="12" creationId="{744D1BEC-D4B0-7B92-1929-4A1F0368703C}"/>
          </ac:spMkLst>
        </pc:spChg>
        <pc:spChg chg="add del">
          <ac:chgData name="성훈 차" userId="0ffed2f82cbc7200" providerId="LiveId" clId="{C37085E6-03A1-40A4-B0B0-C9F72EFAF741}" dt="2023-11-03T10:22:46.908" v="2137" actId="22"/>
          <ac:spMkLst>
            <pc:docMk/>
            <pc:sldMk cId="1582720454" sldId="270"/>
            <ac:spMk id="14" creationId="{749A2BBC-A6FA-E69F-819D-9AC2BE6296E9}"/>
          </ac:spMkLst>
        </pc:spChg>
        <pc:picChg chg="add del mod">
          <ac:chgData name="성훈 차" userId="0ffed2f82cbc7200" providerId="LiveId" clId="{C37085E6-03A1-40A4-B0B0-C9F72EFAF741}" dt="2023-11-03T09:49:17.898" v="283" actId="478"/>
          <ac:picMkLst>
            <pc:docMk/>
            <pc:sldMk cId="1582720454" sldId="270"/>
            <ac:picMk id="3" creationId="{4991E017-218D-6777-A791-9EFB0D11D70B}"/>
          </ac:picMkLst>
        </pc:picChg>
        <pc:picChg chg="add del mod">
          <ac:chgData name="성훈 차" userId="0ffed2f82cbc7200" providerId="LiveId" clId="{C37085E6-03A1-40A4-B0B0-C9F72EFAF741}" dt="2023-11-03T09:58:05.524" v="914" actId="478"/>
          <ac:picMkLst>
            <pc:docMk/>
            <pc:sldMk cId="1582720454" sldId="270"/>
            <ac:picMk id="8" creationId="{72F2B5A0-AEE5-4360-14A0-3C2CA0B53543}"/>
          </ac:picMkLst>
        </pc:picChg>
        <pc:picChg chg="add mod">
          <ac:chgData name="성훈 차" userId="0ffed2f82cbc7200" providerId="LiveId" clId="{C37085E6-03A1-40A4-B0B0-C9F72EFAF741}" dt="2023-11-03T10:21:47.437" v="2003" actId="1076"/>
          <ac:picMkLst>
            <pc:docMk/>
            <pc:sldMk cId="1582720454" sldId="270"/>
            <ac:picMk id="10" creationId="{C728C864-9ADF-B30D-D865-9BE8DAC035CE}"/>
          </ac:picMkLst>
        </pc:picChg>
        <pc:picChg chg="del">
          <ac:chgData name="성훈 차" userId="0ffed2f82cbc7200" providerId="LiveId" clId="{C37085E6-03A1-40A4-B0B0-C9F72EFAF741}" dt="2023-11-03T05:42:58.491" v="231" actId="478"/>
          <ac:picMkLst>
            <pc:docMk/>
            <pc:sldMk cId="1582720454" sldId="270"/>
            <ac:picMk id="1026" creationId="{89C92A4B-DF49-488F-B6ED-3AC60C8BF895}"/>
          </ac:picMkLst>
        </pc:picChg>
      </pc:sldChg>
      <pc:sldChg chg="modSp add mod modNotesTx">
        <pc:chgData name="성훈 차" userId="0ffed2f82cbc7200" providerId="LiveId" clId="{C37085E6-03A1-40A4-B0B0-C9F72EFAF741}" dt="2023-11-06T08:09:57.959" v="15460" actId="20577"/>
        <pc:sldMkLst>
          <pc:docMk/>
          <pc:sldMk cId="1313118822" sldId="292"/>
        </pc:sldMkLst>
        <pc:spChg chg="mod">
          <ac:chgData name="성훈 차" userId="0ffed2f82cbc7200" providerId="LiveId" clId="{C37085E6-03A1-40A4-B0B0-C9F72EFAF741}" dt="2023-11-03T11:00:01.932" v="3629" actId="20577"/>
          <ac:spMkLst>
            <pc:docMk/>
            <pc:sldMk cId="1313118822" sldId="292"/>
            <ac:spMk id="12" creationId="{744D1BEC-D4B0-7B92-1929-4A1F0368703C}"/>
          </ac:spMkLst>
        </pc:spChg>
      </pc:sldChg>
      <pc:sldChg chg="addSp delSp modSp add mod modNotesTx">
        <pc:chgData name="성훈 차" userId="0ffed2f82cbc7200" providerId="LiveId" clId="{C37085E6-03A1-40A4-B0B0-C9F72EFAF741}" dt="2023-11-06T08:10:02.246" v="15461" actId="20577"/>
        <pc:sldMkLst>
          <pc:docMk/>
          <pc:sldMk cId="4124717699" sldId="293"/>
        </pc:sldMkLst>
        <pc:spChg chg="mod">
          <ac:chgData name="성훈 차" userId="0ffed2f82cbc7200" providerId="LiveId" clId="{C37085E6-03A1-40A4-B0B0-C9F72EFAF741}" dt="2023-11-03T11:28:00.459" v="4576" actId="20577"/>
          <ac:spMkLst>
            <pc:docMk/>
            <pc:sldMk cId="4124717699" sldId="293"/>
            <ac:spMk id="12" creationId="{744D1BEC-D4B0-7B92-1929-4A1F0368703C}"/>
          </ac:spMkLst>
        </pc:spChg>
        <pc:grpChg chg="add mod">
          <ac:chgData name="성훈 차" userId="0ffed2f82cbc7200" providerId="LiveId" clId="{C37085E6-03A1-40A4-B0B0-C9F72EFAF741}" dt="2023-11-03T10:43:25.735" v="3596" actId="1076"/>
          <ac:grpSpMkLst>
            <pc:docMk/>
            <pc:sldMk cId="4124717699" sldId="293"/>
            <ac:grpSpMk id="9" creationId="{776C6861-0AE4-A9FD-E955-E5439C35560E}"/>
          </ac:grpSpMkLst>
        </pc:grpChg>
        <pc:picChg chg="add mod">
          <ac:chgData name="성훈 차" userId="0ffed2f82cbc7200" providerId="LiveId" clId="{C37085E6-03A1-40A4-B0B0-C9F72EFAF741}" dt="2023-11-03T10:37:31.476" v="3489" actId="164"/>
          <ac:picMkLst>
            <pc:docMk/>
            <pc:sldMk cId="4124717699" sldId="293"/>
            <ac:picMk id="3" creationId="{F6C7D737-CC1C-A9E0-9B49-A218CBFBD644}"/>
          </ac:picMkLst>
        </pc:picChg>
        <pc:picChg chg="add mod">
          <ac:chgData name="성훈 차" userId="0ffed2f82cbc7200" providerId="LiveId" clId="{C37085E6-03A1-40A4-B0B0-C9F72EFAF741}" dt="2023-11-03T10:37:31.476" v="3489" actId="164"/>
          <ac:picMkLst>
            <pc:docMk/>
            <pc:sldMk cId="4124717699" sldId="293"/>
            <ac:picMk id="8" creationId="{16FDF713-5B1D-234A-7090-651A4CFA278C}"/>
          </ac:picMkLst>
        </pc:picChg>
        <pc:picChg chg="del">
          <ac:chgData name="성훈 차" userId="0ffed2f82cbc7200" providerId="LiveId" clId="{C37085E6-03A1-40A4-B0B0-C9F72EFAF741}" dt="2023-11-03T10:36:53.021" v="3479" actId="478"/>
          <ac:picMkLst>
            <pc:docMk/>
            <pc:sldMk cId="4124717699" sldId="293"/>
            <ac:picMk id="10" creationId="{C728C864-9ADF-B30D-D865-9BE8DAC035CE}"/>
          </ac:picMkLst>
        </pc:picChg>
        <pc:picChg chg="add mod">
          <ac:chgData name="성훈 차" userId="0ffed2f82cbc7200" providerId="LiveId" clId="{C37085E6-03A1-40A4-B0B0-C9F72EFAF741}" dt="2023-11-03T10:43:25.735" v="3596" actId="1076"/>
          <ac:picMkLst>
            <pc:docMk/>
            <pc:sldMk cId="4124717699" sldId="293"/>
            <ac:picMk id="14" creationId="{D6BD52AB-0A82-BE60-53FC-234925C1BDF0}"/>
          </ac:picMkLst>
        </pc:picChg>
      </pc:sldChg>
      <pc:sldChg chg="modSp add mod modNotesTx">
        <pc:chgData name="성훈 차" userId="0ffed2f82cbc7200" providerId="LiveId" clId="{C37085E6-03A1-40A4-B0B0-C9F72EFAF741}" dt="2023-11-06T08:10:10.871" v="15463" actId="5793"/>
        <pc:sldMkLst>
          <pc:docMk/>
          <pc:sldMk cId="2261669284" sldId="294"/>
        </pc:sldMkLst>
        <pc:spChg chg="mod">
          <ac:chgData name="성훈 차" userId="0ffed2f82cbc7200" providerId="LiveId" clId="{C37085E6-03A1-40A4-B0B0-C9F72EFAF741}" dt="2023-11-03T11:40:50.999" v="4966" actId="20577"/>
          <ac:spMkLst>
            <pc:docMk/>
            <pc:sldMk cId="2261669284" sldId="294"/>
            <ac:spMk id="12" creationId="{744D1BEC-D4B0-7B92-1929-4A1F0368703C}"/>
          </ac:spMkLst>
        </pc:spChg>
      </pc:sldChg>
      <pc:sldChg chg="modSp add mod modNotesTx">
        <pc:chgData name="성훈 차" userId="0ffed2f82cbc7200" providerId="LiveId" clId="{C37085E6-03A1-40A4-B0B0-C9F72EFAF741}" dt="2023-11-06T08:10:14.199" v="15465" actId="5793"/>
        <pc:sldMkLst>
          <pc:docMk/>
          <pc:sldMk cId="3010479769" sldId="295"/>
        </pc:sldMkLst>
        <pc:spChg chg="mod">
          <ac:chgData name="성훈 차" userId="0ffed2f82cbc7200" providerId="LiveId" clId="{C37085E6-03A1-40A4-B0B0-C9F72EFAF741}" dt="2023-11-03T11:47:27.634" v="5715" actId="20577"/>
          <ac:spMkLst>
            <pc:docMk/>
            <pc:sldMk cId="3010479769" sldId="295"/>
            <ac:spMk id="12" creationId="{744D1BEC-D4B0-7B92-1929-4A1F0368703C}"/>
          </ac:spMkLst>
        </pc:spChg>
      </pc:sldChg>
      <pc:sldChg chg="delSp modSp add mod modNotesTx">
        <pc:chgData name="성훈 차" userId="0ffed2f82cbc7200" providerId="LiveId" clId="{C37085E6-03A1-40A4-B0B0-C9F72EFAF741}" dt="2023-11-06T08:10:18.445" v="15466" actId="20577"/>
        <pc:sldMkLst>
          <pc:docMk/>
          <pc:sldMk cId="2458749944" sldId="296"/>
        </pc:sldMkLst>
        <pc:spChg chg="mod">
          <ac:chgData name="성훈 차" userId="0ffed2f82cbc7200" providerId="LiveId" clId="{C37085E6-03A1-40A4-B0B0-C9F72EFAF741}" dt="2023-11-03T11:47:56.886" v="5740" actId="20577"/>
          <ac:spMkLst>
            <pc:docMk/>
            <pc:sldMk cId="2458749944" sldId="296"/>
            <ac:spMk id="11" creationId="{4A46365F-CD0B-CA29-FC13-60D83F3163DE}"/>
          </ac:spMkLst>
        </pc:spChg>
        <pc:spChg chg="mod">
          <ac:chgData name="성훈 차" userId="0ffed2f82cbc7200" providerId="LiveId" clId="{C37085E6-03A1-40A4-B0B0-C9F72EFAF741}" dt="2023-11-03T11:48:18.724" v="5809" actId="20577"/>
          <ac:spMkLst>
            <pc:docMk/>
            <pc:sldMk cId="2458749944" sldId="296"/>
            <ac:spMk id="12" creationId="{744D1BEC-D4B0-7B92-1929-4A1F0368703C}"/>
          </ac:spMkLst>
        </pc:spChg>
        <pc:grpChg chg="del">
          <ac:chgData name="성훈 차" userId="0ffed2f82cbc7200" providerId="LiveId" clId="{C37085E6-03A1-40A4-B0B0-C9F72EFAF741}" dt="2023-11-03T11:48:14.499" v="5797" actId="478"/>
          <ac:grpSpMkLst>
            <pc:docMk/>
            <pc:sldMk cId="2458749944" sldId="296"/>
            <ac:grpSpMk id="9" creationId="{776C6861-0AE4-A9FD-E955-E5439C35560E}"/>
          </ac:grpSpMkLst>
        </pc:grpChg>
        <pc:picChg chg="del">
          <ac:chgData name="성훈 차" userId="0ffed2f82cbc7200" providerId="LiveId" clId="{C37085E6-03A1-40A4-B0B0-C9F72EFAF741}" dt="2023-11-03T11:48:14.824" v="5798" actId="478"/>
          <ac:picMkLst>
            <pc:docMk/>
            <pc:sldMk cId="2458749944" sldId="296"/>
            <ac:picMk id="14" creationId="{D6BD52AB-0A82-BE60-53FC-234925C1BDF0}"/>
          </ac:picMkLst>
        </pc:picChg>
      </pc:sldChg>
      <pc:sldChg chg="modSp mod">
        <pc:chgData name="성훈 차" userId="0ffed2f82cbc7200" providerId="LiveId" clId="{C37085E6-03A1-40A4-B0B0-C9F72EFAF741}" dt="2023-11-06T05:09:50.771" v="6438" actId="20577"/>
        <pc:sldMkLst>
          <pc:docMk/>
          <pc:sldMk cId="4002098575" sldId="298"/>
        </pc:sldMkLst>
        <pc:spChg chg="mod">
          <ac:chgData name="성훈 차" userId="0ffed2f82cbc7200" providerId="LiveId" clId="{C37085E6-03A1-40A4-B0B0-C9F72EFAF741}" dt="2023-11-06T05:09:50.771" v="6438" actId="20577"/>
          <ac:spMkLst>
            <pc:docMk/>
            <pc:sldMk cId="4002098575" sldId="298"/>
            <ac:spMk id="12" creationId="{744D1BEC-D4B0-7B92-1929-4A1F0368703C}"/>
          </ac:spMkLst>
        </pc:spChg>
      </pc:sldChg>
      <pc:sldChg chg="modNotesTx">
        <pc:chgData name="성훈 차" userId="0ffed2f82cbc7200" providerId="LiveId" clId="{C37085E6-03A1-40A4-B0B0-C9F72EFAF741}" dt="2023-11-06T08:10:41.333" v="15470" actId="20577"/>
        <pc:sldMkLst>
          <pc:docMk/>
          <pc:sldMk cId="3718540797" sldId="299"/>
        </pc:sldMkLst>
      </pc:sldChg>
      <pc:sldChg chg="modNotesTx">
        <pc:chgData name="성훈 차" userId="0ffed2f82cbc7200" providerId="LiveId" clId="{C37085E6-03A1-40A4-B0B0-C9F72EFAF741}" dt="2023-11-06T08:10:44.839" v="15471" actId="20577"/>
        <pc:sldMkLst>
          <pc:docMk/>
          <pc:sldMk cId="2917954715" sldId="300"/>
        </pc:sldMkLst>
      </pc:sldChg>
      <pc:sldChg chg="modNotesTx">
        <pc:chgData name="성훈 차" userId="0ffed2f82cbc7200" providerId="LiveId" clId="{C37085E6-03A1-40A4-B0B0-C9F72EFAF741}" dt="2023-11-06T08:10:48.122" v="15472" actId="20577"/>
        <pc:sldMkLst>
          <pc:docMk/>
          <pc:sldMk cId="1879929213" sldId="301"/>
        </pc:sldMkLst>
      </pc:sldChg>
      <pc:sldChg chg="modNotesTx">
        <pc:chgData name="성훈 차" userId="0ffed2f82cbc7200" providerId="LiveId" clId="{C37085E6-03A1-40A4-B0B0-C9F72EFAF741}" dt="2023-11-06T08:10:56.418" v="15473" actId="20577"/>
        <pc:sldMkLst>
          <pc:docMk/>
          <pc:sldMk cId="358809379" sldId="302"/>
        </pc:sldMkLst>
      </pc:sldChg>
      <pc:sldChg chg="del modNotesTx">
        <pc:chgData name="성훈 차" userId="0ffed2f82cbc7200" providerId="LiveId" clId="{C37085E6-03A1-40A4-B0B0-C9F72EFAF741}" dt="2023-11-03T05:42:35.856" v="216" actId="47"/>
        <pc:sldMkLst>
          <pc:docMk/>
          <pc:sldMk cId="3667149960" sldId="302"/>
        </pc:sldMkLst>
      </pc:sldChg>
      <pc:sldChg chg="del modNotesTx">
        <pc:chgData name="성훈 차" userId="0ffed2f82cbc7200" providerId="LiveId" clId="{C37085E6-03A1-40A4-B0B0-C9F72EFAF741}" dt="2023-11-03T05:42:36.662" v="217" actId="47"/>
        <pc:sldMkLst>
          <pc:docMk/>
          <pc:sldMk cId="2547576909" sldId="303"/>
        </pc:sldMkLst>
      </pc:sldChg>
      <pc:sldChg chg="modNotesTx">
        <pc:chgData name="성훈 차" userId="0ffed2f82cbc7200" providerId="LiveId" clId="{C37085E6-03A1-40A4-B0B0-C9F72EFAF741}" dt="2023-11-06T08:11:00.047" v="15474" actId="20577"/>
        <pc:sldMkLst>
          <pc:docMk/>
          <pc:sldMk cId="3153566559" sldId="303"/>
        </pc:sldMkLst>
      </pc:sldChg>
      <pc:sldChg chg="modSp mod modNotesTx">
        <pc:chgData name="성훈 차" userId="0ffed2f82cbc7200" providerId="LiveId" clId="{C37085E6-03A1-40A4-B0B0-C9F72EFAF741}" dt="2023-11-06T06:07:18.897" v="12008" actId="20577"/>
        <pc:sldMkLst>
          <pc:docMk/>
          <pc:sldMk cId="1636313788" sldId="304"/>
        </pc:sldMkLst>
        <pc:spChg chg="mod">
          <ac:chgData name="성훈 차" userId="0ffed2f82cbc7200" providerId="LiveId" clId="{C37085E6-03A1-40A4-B0B0-C9F72EFAF741}" dt="2023-11-06T06:07:18.897" v="12008" actId="20577"/>
          <ac:spMkLst>
            <pc:docMk/>
            <pc:sldMk cId="1636313788" sldId="304"/>
            <ac:spMk id="12" creationId="{744D1BEC-D4B0-7B92-1929-4A1F0368703C}"/>
          </ac:spMkLst>
        </pc:spChg>
      </pc:sldChg>
      <pc:sldChg chg="del">
        <pc:chgData name="성훈 차" userId="0ffed2f82cbc7200" providerId="LiveId" clId="{C37085E6-03A1-40A4-B0B0-C9F72EFAF741}" dt="2023-11-03T05:42:39.405" v="219" actId="47"/>
        <pc:sldMkLst>
          <pc:docMk/>
          <pc:sldMk cId="1774799436" sldId="304"/>
        </pc:sldMkLst>
      </pc:sldChg>
      <pc:sldChg chg="del">
        <pc:chgData name="성훈 차" userId="0ffed2f82cbc7200" providerId="LiveId" clId="{C37085E6-03A1-40A4-B0B0-C9F72EFAF741}" dt="2023-11-03T05:42:40.538" v="220" actId="47"/>
        <pc:sldMkLst>
          <pc:docMk/>
          <pc:sldMk cId="490219926" sldId="305"/>
        </pc:sldMkLst>
      </pc:sldChg>
      <pc:sldChg chg="del">
        <pc:chgData name="성훈 차" userId="0ffed2f82cbc7200" providerId="LiveId" clId="{C37085E6-03A1-40A4-B0B0-C9F72EFAF741}" dt="2023-11-03T05:42:41.348" v="221" actId="47"/>
        <pc:sldMkLst>
          <pc:docMk/>
          <pc:sldMk cId="1686859578" sldId="306"/>
        </pc:sldMkLst>
      </pc:sldChg>
      <pc:sldChg chg="modSp mod">
        <pc:chgData name="성훈 차" userId="0ffed2f82cbc7200" providerId="LiveId" clId="{C37085E6-03A1-40A4-B0B0-C9F72EFAF741}" dt="2023-11-06T07:54:50.177" v="15457" actId="1076"/>
        <pc:sldMkLst>
          <pc:docMk/>
          <pc:sldMk cId="4017405795" sldId="306"/>
        </pc:sldMkLst>
        <pc:picChg chg="mod">
          <ac:chgData name="성훈 차" userId="0ffed2f82cbc7200" providerId="LiveId" clId="{C37085E6-03A1-40A4-B0B0-C9F72EFAF741}" dt="2023-11-06T07:54:50.177" v="15457" actId="1076"/>
          <ac:picMkLst>
            <pc:docMk/>
            <pc:sldMk cId="4017405795" sldId="306"/>
            <ac:picMk id="7" creationId="{AEE3A29A-29DD-2AC2-0D09-A4E38F8742FE}"/>
          </ac:picMkLst>
        </pc:picChg>
      </pc:sldChg>
      <pc:sldChg chg="modSp mod modNotesTx">
        <pc:chgData name="성훈 차" userId="0ffed2f82cbc7200" providerId="LiveId" clId="{C37085E6-03A1-40A4-B0B0-C9F72EFAF741}" dt="2023-11-06T08:10:22.289" v="15467" actId="20577"/>
        <pc:sldMkLst>
          <pc:docMk/>
          <pc:sldMk cId="4080027" sldId="308"/>
        </pc:sldMkLst>
        <pc:spChg chg="mod">
          <ac:chgData name="성훈 차" userId="0ffed2f82cbc7200" providerId="LiveId" clId="{C37085E6-03A1-40A4-B0B0-C9F72EFAF741}" dt="2023-11-06T06:24:32.693" v="12321" actId="20577"/>
          <ac:spMkLst>
            <pc:docMk/>
            <pc:sldMk cId="4080027" sldId="308"/>
            <ac:spMk id="19" creationId="{049D71FF-78EB-40B8-A37A-43CC7D4D0D41}"/>
          </ac:spMkLst>
        </pc:spChg>
        <pc:spChg chg="mod">
          <ac:chgData name="성훈 차" userId="0ffed2f82cbc7200" providerId="LiveId" clId="{C37085E6-03A1-40A4-B0B0-C9F72EFAF741}" dt="2023-11-06T07:42:29.820" v="15453" actId="1076"/>
          <ac:spMkLst>
            <pc:docMk/>
            <pc:sldMk cId="4080027" sldId="308"/>
            <ac:spMk id="26" creationId="{289FBA58-7AA6-363F-A03F-9BF755635B37}"/>
          </ac:spMkLst>
        </pc:spChg>
        <pc:spChg chg="mod">
          <ac:chgData name="성훈 차" userId="0ffed2f82cbc7200" providerId="LiveId" clId="{C37085E6-03A1-40A4-B0B0-C9F72EFAF741}" dt="2023-11-06T06:28:33.628" v="12327" actId="20577"/>
          <ac:spMkLst>
            <pc:docMk/>
            <pc:sldMk cId="4080027" sldId="308"/>
            <ac:spMk id="27" creationId="{9457263A-AADC-91F5-BFDC-47E938529F09}"/>
          </ac:spMkLst>
        </pc:spChg>
      </pc:sldChg>
      <pc:sldChg chg="modNotesTx">
        <pc:chgData name="성훈 차" userId="0ffed2f82cbc7200" providerId="LiveId" clId="{C37085E6-03A1-40A4-B0B0-C9F72EFAF741}" dt="2023-11-06T08:10:26.445" v="15468" actId="20577"/>
        <pc:sldMkLst>
          <pc:docMk/>
          <pc:sldMk cId="837718848" sldId="309"/>
        </pc:sldMkLst>
      </pc:sldChg>
      <pc:sldChg chg="modSp modNotesTx">
        <pc:chgData name="성훈 차" userId="0ffed2f82cbc7200" providerId="LiveId" clId="{C37085E6-03A1-40A4-B0B0-C9F72EFAF741}" dt="2023-11-06T08:10:32.176" v="15469" actId="20577"/>
        <pc:sldMkLst>
          <pc:docMk/>
          <pc:sldMk cId="1462769543" sldId="310"/>
        </pc:sldMkLst>
        <pc:spChg chg="mod">
          <ac:chgData name="성훈 차" userId="0ffed2f82cbc7200" providerId="LiveId" clId="{C37085E6-03A1-40A4-B0B0-C9F72EFAF741}" dt="2023-11-06T06:41:26.246" v="14108" actId="20578"/>
          <ac:spMkLst>
            <pc:docMk/>
            <pc:sldMk cId="1462769543" sldId="310"/>
            <ac:spMk id="12" creationId="{744D1BEC-D4B0-7B92-1929-4A1F0368703C}"/>
          </ac:spMkLst>
        </pc:spChg>
      </pc:sldChg>
      <pc:sldChg chg="del">
        <pc:chgData name="성훈 차" userId="0ffed2f82cbc7200" providerId="LiveId" clId="{C37085E6-03A1-40A4-B0B0-C9F72EFAF741}" dt="2023-11-03T05:42:44.314" v="224" actId="47"/>
        <pc:sldMkLst>
          <pc:docMk/>
          <pc:sldMk cId="3818250613" sldId="310"/>
        </pc:sldMkLst>
      </pc:sldChg>
      <pc:sldChg chg="del">
        <pc:chgData name="성훈 차" userId="0ffed2f82cbc7200" providerId="LiveId" clId="{C37085E6-03A1-40A4-B0B0-C9F72EFAF741}" dt="2023-11-03T05:42:50.808" v="230" actId="47"/>
        <pc:sldMkLst>
          <pc:docMk/>
          <pc:sldMk cId="2519465836" sldId="321"/>
        </pc:sldMkLst>
      </pc:sldChg>
      <pc:sldChg chg="del">
        <pc:chgData name="성훈 차" userId="0ffed2f82cbc7200" providerId="LiveId" clId="{C37085E6-03A1-40A4-B0B0-C9F72EFAF741}" dt="2023-11-03T05:42:38.526" v="218" actId="47"/>
        <pc:sldMkLst>
          <pc:docMk/>
          <pc:sldMk cId="2381641860" sldId="322"/>
        </pc:sldMkLst>
      </pc:sldChg>
      <pc:sldChg chg="del">
        <pc:chgData name="성훈 차" userId="0ffed2f82cbc7200" providerId="LiveId" clId="{C37085E6-03A1-40A4-B0B0-C9F72EFAF741}" dt="2023-11-03T05:42:43.760" v="223" actId="47"/>
        <pc:sldMkLst>
          <pc:docMk/>
          <pc:sldMk cId="1479481285" sldId="323"/>
        </pc:sldMkLst>
      </pc:sldChg>
      <pc:sldChg chg="del">
        <pc:chgData name="성훈 차" userId="0ffed2f82cbc7200" providerId="LiveId" clId="{C37085E6-03A1-40A4-B0B0-C9F72EFAF741}" dt="2023-11-03T05:42:43.241" v="222" actId="47"/>
        <pc:sldMkLst>
          <pc:docMk/>
          <pc:sldMk cId="1132980631" sldId="324"/>
        </pc:sldMkLst>
      </pc:sldChg>
      <pc:sldChg chg="del">
        <pc:chgData name="성훈 차" userId="0ffed2f82cbc7200" providerId="LiveId" clId="{C37085E6-03A1-40A4-B0B0-C9F72EFAF741}" dt="2023-11-03T05:42:44.861" v="225" actId="47"/>
        <pc:sldMkLst>
          <pc:docMk/>
          <pc:sldMk cId="3722939314" sldId="325"/>
        </pc:sldMkLst>
      </pc:sldChg>
      <pc:sldChg chg="del">
        <pc:chgData name="성훈 차" userId="0ffed2f82cbc7200" providerId="LiveId" clId="{C37085E6-03A1-40A4-B0B0-C9F72EFAF741}" dt="2023-11-03T05:42:45.373" v="226" actId="47"/>
        <pc:sldMkLst>
          <pc:docMk/>
          <pc:sldMk cId="1462270604" sldId="326"/>
        </pc:sldMkLst>
      </pc:sldChg>
      <pc:sldChg chg="del">
        <pc:chgData name="성훈 차" userId="0ffed2f82cbc7200" providerId="LiveId" clId="{C37085E6-03A1-40A4-B0B0-C9F72EFAF741}" dt="2023-11-03T05:42:45.966" v="227" actId="47"/>
        <pc:sldMkLst>
          <pc:docMk/>
          <pc:sldMk cId="2822321282" sldId="327"/>
        </pc:sldMkLst>
      </pc:sldChg>
      <pc:sldChg chg="del">
        <pc:chgData name="성훈 차" userId="0ffed2f82cbc7200" providerId="LiveId" clId="{C37085E6-03A1-40A4-B0B0-C9F72EFAF741}" dt="2023-11-03T05:42:46.561" v="228" actId="47"/>
        <pc:sldMkLst>
          <pc:docMk/>
          <pc:sldMk cId="1142109778" sldId="328"/>
        </pc:sldMkLst>
      </pc:sldChg>
      <pc:sldChg chg="del">
        <pc:chgData name="성훈 차" userId="0ffed2f82cbc7200" providerId="LiveId" clId="{C37085E6-03A1-40A4-B0B0-C9F72EFAF741}" dt="2023-11-03T05:42:46.988" v="229" actId="47"/>
        <pc:sldMkLst>
          <pc:docMk/>
          <pc:sldMk cId="3401777777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784-739E-4CE3-8007-FA3D0D31F7CE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362D6-0AB8-4031-A932-4DA4A762F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7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안녕하세요 오늘은 </a:t>
            </a:r>
            <a:r>
              <a:rPr lang="en-US" altLang="ko-KR" dirty="0" err="1"/>
              <a:t>CogVLM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Expert</a:t>
            </a:r>
            <a:r>
              <a:rPr lang="ko-KR" altLang="en-US" dirty="0"/>
              <a:t> </a:t>
            </a:r>
            <a:r>
              <a:rPr lang="en-US" altLang="ko-KR" dirty="0"/>
              <a:t>for language models</a:t>
            </a:r>
            <a:r>
              <a:rPr lang="ko-KR" altLang="en-US" dirty="0"/>
              <a:t>에 대해서 발표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현재 어디 </a:t>
            </a:r>
            <a:r>
              <a:rPr lang="ko-KR" altLang="en-US" dirty="0" err="1"/>
              <a:t>게제된</a:t>
            </a:r>
            <a:r>
              <a:rPr lang="ko-KR" altLang="en-US" dirty="0"/>
              <a:t> 곳은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8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이 순서대로 발표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1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7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4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0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2D6-0AB8-4031-A932-4DA4A762F8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;p25">
            <a:extLst>
              <a:ext uri="{FF2B5EF4-FFF2-40B4-BE49-F238E27FC236}">
                <a16:creationId xmlns:a16="http://schemas.microsoft.com/office/drawing/2014/main" id="{135264EB-8C21-BE83-F344-DE34559E1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4184" y="5462873"/>
            <a:ext cx="2229816" cy="11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628650" y="117146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18" name="Google Shape;18;p25"/>
          <p:cNvCxnSpPr/>
          <p:nvPr/>
        </p:nvCxnSpPr>
        <p:spPr>
          <a:xfrm>
            <a:off x="1758203" y="3057895"/>
            <a:ext cx="562760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377791" y="3429000"/>
            <a:ext cx="2388416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63" lvl="0" indent="-192872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25" lvl="1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487" lvl="2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649" lvl="3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11" lvl="4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2973" lvl="5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135" lvl="6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298" lvl="7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460" lvl="8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741EA1-6378-5061-2A35-946455077CB4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날짜 개체 틀 5">
            <a:extLst>
              <a:ext uri="{FF2B5EF4-FFF2-40B4-BE49-F238E27FC236}">
                <a16:creationId xmlns:a16="http://schemas.microsoft.com/office/drawing/2014/main" id="{50AB7BAA-C109-8E2B-8F6F-B4876F04976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B3E88550-9D35-BC2C-E09B-5DE90B41603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312E76E7-FF23-D042-F0FB-5AA868107E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8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preserve="1">
  <p:cSld name="1_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;p25">
            <a:extLst>
              <a:ext uri="{FF2B5EF4-FFF2-40B4-BE49-F238E27FC236}">
                <a16:creationId xmlns:a16="http://schemas.microsoft.com/office/drawing/2014/main" id="{135264EB-8C21-BE83-F344-DE34559E1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4184" y="5462873"/>
            <a:ext cx="2229816" cy="11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628650" y="117146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18" name="Google Shape;18;p25"/>
          <p:cNvCxnSpPr/>
          <p:nvPr/>
        </p:nvCxnSpPr>
        <p:spPr>
          <a:xfrm>
            <a:off x="1758203" y="3057895"/>
            <a:ext cx="562760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377791" y="3429000"/>
            <a:ext cx="2388416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63" lvl="0" indent="-192872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25" lvl="1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487" lvl="2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649" lvl="3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11" lvl="4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2973" lvl="5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135" lvl="6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298" lvl="7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460" lvl="8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30AC4AC3-F554-DDED-32C6-98DAABDD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08" y="5462875"/>
            <a:ext cx="1039911" cy="10399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D93CAD-DA4F-E479-DFDB-BA9B17F14B88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날짜 개체 틀 5">
            <a:extLst>
              <a:ext uri="{FF2B5EF4-FFF2-40B4-BE49-F238E27FC236}">
                <a16:creationId xmlns:a16="http://schemas.microsoft.com/office/drawing/2014/main" id="{B79B3748-FE35-E6C5-0956-74F6330C387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14" name="바닥글 개체 틀 6">
            <a:extLst>
              <a:ext uri="{FF2B5EF4-FFF2-40B4-BE49-F238E27FC236}">
                <a16:creationId xmlns:a16="http://schemas.microsoft.com/office/drawing/2014/main" id="{5E0307DD-072E-30C9-DF64-9923D432FE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5" name="슬라이드 번호 개체 틀 7">
            <a:extLst>
              <a:ext uri="{FF2B5EF4-FFF2-40B4-BE49-F238E27FC236}">
                <a16:creationId xmlns:a16="http://schemas.microsoft.com/office/drawing/2014/main" id="{9AEF4A9F-0792-53E3-6329-EC91CE2121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내용">
  <p:cSld name="3_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26"/>
          <p:cNvCxnSpPr/>
          <p:nvPr/>
        </p:nvCxnSpPr>
        <p:spPr>
          <a:xfrm>
            <a:off x="49877" y="606336"/>
            <a:ext cx="904172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110700" y="874336"/>
            <a:ext cx="8918100" cy="5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63" lvl="0" indent="-22859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/>
            </a:lvl1pPr>
            <a:lvl2pPr marL="514325" lvl="1" indent="-21430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/>
            </a:lvl2pPr>
            <a:lvl3pPr marL="771487" lvl="2" indent="-20001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/>
            </a:lvl3pPr>
            <a:lvl4pPr marL="1028649" lvl="3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/>
            </a:lvl4pPr>
            <a:lvl5pPr marL="1285811" lvl="4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/>
            </a:lvl5pPr>
            <a:lvl6pPr marL="1542973" lvl="5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135" lvl="6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298" lvl="7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460" lvl="8" indent="-19287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2" name="Google Shape;23;p26">
            <a:extLst>
              <a:ext uri="{FF2B5EF4-FFF2-40B4-BE49-F238E27FC236}">
                <a16:creationId xmlns:a16="http://schemas.microsoft.com/office/drawing/2014/main" id="{8C08FBB4-4B77-8FE2-2609-18C96D06DC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1893" y="138689"/>
            <a:ext cx="2349712" cy="3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47F8FC-E453-828A-B8F4-5102B33DCF15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날짜 개체 틀 5">
            <a:extLst>
              <a:ext uri="{FF2B5EF4-FFF2-40B4-BE49-F238E27FC236}">
                <a16:creationId xmlns:a16="http://schemas.microsoft.com/office/drawing/2014/main" id="{4ED2675C-736B-82EF-3A7B-A76476BE47C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DE3031EA-B6B5-0F38-3B9C-E44E41F1F05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764D8D12-3FF9-4B7E-CB82-DF0EA0CF85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7"/>
          <p:cNvCxnSpPr/>
          <p:nvPr/>
        </p:nvCxnSpPr>
        <p:spPr>
          <a:xfrm>
            <a:off x="49877" y="606336"/>
            <a:ext cx="904172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pic>
        <p:nvPicPr>
          <p:cNvPr id="2" name="Google Shape;23;p26">
            <a:extLst>
              <a:ext uri="{FF2B5EF4-FFF2-40B4-BE49-F238E27FC236}">
                <a16:creationId xmlns:a16="http://schemas.microsoft.com/office/drawing/2014/main" id="{4A2A6C32-7DE4-DA84-1BE8-DDAC1D18B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1893" y="138689"/>
            <a:ext cx="2349712" cy="3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2F331A-C69C-2BDD-15A8-12A3D950E503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날짜 개체 틀 5">
            <a:extLst>
              <a:ext uri="{FF2B5EF4-FFF2-40B4-BE49-F238E27FC236}">
                <a16:creationId xmlns:a16="http://schemas.microsoft.com/office/drawing/2014/main" id="{F2D2F421-1515-0BEB-A302-5078201032F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9" name="바닥글 개체 틀 6">
            <a:extLst>
              <a:ext uri="{FF2B5EF4-FFF2-40B4-BE49-F238E27FC236}">
                <a16:creationId xmlns:a16="http://schemas.microsoft.com/office/drawing/2014/main" id="{25D40661-CD99-9C41-4353-C4DE20010DB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B41A0A1E-921D-04F0-DB50-076745719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내용">
  <p:cSld name="1_내용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;p26">
            <a:extLst>
              <a:ext uri="{FF2B5EF4-FFF2-40B4-BE49-F238E27FC236}">
                <a16:creationId xmlns:a16="http://schemas.microsoft.com/office/drawing/2014/main" id="{DA43F1EB-EEF7-4B3F-6B54-063BF0DD13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94289" y="6202931"/>
            <a:ext cx="2349712" cy="3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D696E2-C9A3-93F1-4E92-31A93921C8FB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날짜 개체 틀 5">
            <a:extLst>
              <a:ext uri="{FF2B5EF4-FFF2-40B4-BE49-F238E27FC236}">
                <a16:creationId xmlns:a16="http://schemas.microsoft.com/office/drawing/2014/main" id="{E7CF2441-D3C2-9AE7-0789-F26B790E817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9" name="바닥글 개체 틀 6">
            <a:extLst>
              <a:ext uri="{FF2B5EF4-FFF2-40B4-BE49-F238E27FC236}">
                <a16:creationId xmlns:a16="http://schemas.microsoft.com/office/drawing/2014/main" id="{627E4DB2-DD25-F71E-C586-320D7C9847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31CC1E65-7D78-2DD1-ADA9-A507FA49DF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끝" type="blank">
  <p:cSld name="끝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7DFDE-C103-B351-9DF6-548B429A460D}"/>
              </a:ext>
            </a:extLst>
          </p:cNvPr>
          <p:cNvSpPr/>
          <p:nvPr userDrawn="1"/>
        </p:nvSpPr>
        <p:spPr>
          <a:xfrm>
            <a:off x="0" y="6616933"/>
            <a:ext cx="9144000" cy="241066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A3371307-4FEF-6B0E-35C5-577CDEA287B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636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653C518C-B317-D423-BBE9-38A74B5789B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FD7BB9BA-D916-6AE3-D675-8BA92CB1ED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>
            <a:lvl1pPr>
              <a:defRPr b="1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fld id="{6119976F-97E5-4BA8-AAFA-8C990200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/>
              <a:t>2023-11-06</a:t>
            </a:r>
            <a:endParaRPr lang="ko-KR" altLang="en-US" dirty="0"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2851265" y="6356359"/>
            <a:ext cx="34414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119976F-97E5-4BA8-AAFA-8C9902002F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3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17F9C-A9E1-4534-43BC-5F6C321500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sz="900" b="1" dirty="0"/>
              <a:t>Uninstructed Robot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41643-BD6D-CC27-F107-72CCE9EE1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19976F-97E5-4BA8-AAFA-8C9902002F8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A1974D-4523-CF4F-15A1-802EC709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2575"/>
            <a:ext cx="9144000" cy="700341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/>
              <a:t>Uninstructed Robot</a:t>
            </a:r>
            <a:endParaRPr lang="ko-KR" altLang="en-US" sz="3200" b="1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192F933-63EB-FFE2-CFAA-B05E481F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029" y="3219274"/>
            <a:ext cx="6775940" cy="2735211"/>
          </a:xfrm>
        </p:spPr>
        <p:txBody>
          <a:bodyPr>
            <a:normAutofit/>
          </a:bodyPr>
          <a:lstStyle/>
          <a:p>
            <a:pPr marL="64291" indent="0" algn="ctr">
              <a:buNone/>
            </a:pPr>
            <a:r>
              <a:rPr lang="en-US" altLang="ko-KR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Daewon Choi</a:t>
            </a:r>
          </a:p>
          <a:p>
            <a:pPr marL="114300" indent="0" algn="ctr">
              <a:buNone/>
            </a:pPr>
            <a:endParaRPr lang="en-KR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91" indent="0" algn="ctr">
              <a:buNone/>
            </a:pP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Robots with Humans Laboratory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8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8A97F9-C584-157E-5823-FA2B697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</p:spPr>
        <p:txBody>
          <a:bodyPr/>
          <a:lstStyle/>
          <a:p>
            <a:r>
              <a:rPr lang="en-US" altLang="ko-KR" sz="3200" b="1" dirty="0"/>
              <a:t>Index</a:t>
            </a:r>
            <a:endParaRPr lang="ko-KR" altLang="en-US" sz="3200" b="1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CF10297-DF3C-CD28-C206-C87934AF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00" y="614277"/>
            <a:ext cx="8918100" cy="582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Structure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Prompt for selection of subtask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Framework</a:t>
            </a:r>
          </a:p>
          <a:p>
            <a:pPr marL="28573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14" name="바닥글 개체 틀 4">
            <a:extLst>
              <a:ext uri="{FF2B5EF4-FFF2-40B4-BE49-F238E27FC236}">
                <a16:creationId xmlns:a16="http://schemas.microsoft.com/office/drawing/2014/main" id="{B0C0258A-4652-5F61-A9C2-1250D5141D5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616933"/>
            <a:ext cx="3086100" cy="226360"/>
          </a:xfrm>
        </p:spPr>
        <p:txBody>
          <a:bodyPr/>
          <a:lstStyle/>
          <a:p>
            <a:r>
              <a:rPr lang="en-US" altLang="ko-KR" sz="900" b="1" dirty="0"/>
              <a:t>Uninstructed Robot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FC4DFBE-4043-3462-CE9D-136B3DE4C7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8275" y="6616933"/>
            <a:ext cx="2057400" cy="226360"/>
          </a:xfrm>
        </p:spPr>
        <p:txBody>
          <a:bodyPr/>
          <a:lstStyle/>
          <a:p>
            <a:fld id="{6119976F-97E5-4BA8-AAFA-8C9902002F8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69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5219354" cy="482115"/>
          </a:xfrm>
        </p:spPr>
        <p:txBody>
          <a:bodyPr/>
          <a:lstStyle/>
          <a:p>
            <a:r>
              <a:rPr lang="en-US" altLang="ko-KR" sz="3200" b="1" dirty="0"/>
              <a:t>Structure</a:t>
            </a:r>
            <a:endParaRPr lang="ko-KR" altLang="en-US" sz="3200" b="1" dirty="0"/>
          </a:p>
        </p:txBody>
      </p:sp>
      <p:pic>
        <p:nvPicPr>
          <p:cNvPr id="16" name="그림 15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F24EE9D1-2103-6C1F-0301-5F95E432A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8" y="897050"/>
            <a:ext cx="1440000" cy="144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45B7DC-2E55-42A8-D9EA-C90905082F86}"/>
              </a:ext>
            </a:extLst>
          </p:cNvPr>
          <p:cNvSpPr txBox="1"/>
          <p:nvPr/>
        </p:nvSpPr>
        <p:spPr>
          <a:xfrm>
            <a:off x="368947" y="2383977"/>
            <a:ext cx="122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By Frame</a:t>
            </a:r>
            <a:endParaRPr lang="ko-KR" altLang="en-US" b="1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BEB7E19-98D2-0FDE-B05B-2C907C18D8F7}"/>
              </a:ext>
            </a:extLst>
          </p:cNvPr>
          <p:cNvSpPr/>
          <p:nvPr/>
        </p:nvSpPr>
        <p:spPr>
          <a:xfrm>
            <a:off x="1905522" y="1448234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4F8C24-5F02-CA63-3416-D8CF1E74D7DA}"/>
              </a:ext>
            </a:extLst>
          </p:cNvPr>
          <p:cNvGrpSpPr/>
          <p:nvPr/>
        </p:nvGrpSpPr>
        <p:grpSpPr>
          <a:xfrm>
            <a:off x="2409724" y="1051650"/>
            <a:ext cx="1056906" cy="1146792"/>
            <a:chOff x="2844563" y="1081818"/>
            <a:chExt cx="1056906" cy="1146792"/>
          </a:xfrm>
        </p:grpSpPr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0371CEA6-123C-574B-E36A-E9940F26A8DA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0E7833-F222-F686-C55F-4FE6084EBC21}"/>
                </a:ext>
              </a:extLst>
            </p:cNvPr>
            <p:cNvSpPr txBox="1"/>
            <p:nvPr/>
          </p:nvSpPr>
          <p:spPr>
            <a:xfrm>
              <a:off x="2844563" y="1479578"/>
              <a:ext cx="10569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CogVLM</a:t>
              </a:r>
              <a:endParaRPr lang="en-US" altLang="ko-KR" sz="1050" b="1" dirty="0"/>
            </a:p>
            <a:p>
              <a:pPr algn="ctr"/>
              <a:r>
                <a:rPr lang="en-US" altLang="ko-KR" sz="700" b="1" dirty="0"/>
                <a:t>(groundiong-v1.1)</a:t>
              </a:r>
              <a:endParaRPr lang="ko-KR" altLang="en-US" sz="700" b="1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A84F825-5D79-B2A0-C6D3-33AAAF68B9C6}"/>
              </a:ext>
            </a:extLst>
          </p:cNvPr>
          <p:cNvSpPr/>
          <p:nvPr/>
        </p:nvSpPr>
        <p:spPr>
          <a:xfrm>
            <a:off x="3518834" y="1448234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벽, 실내, 스크린샷, 텔레비전이(가) 표시된 사진&#10;&#10;자동 생성된 설명">
            <a:extLst>
              <a:ext uri="{FF2B5EF4-FFF2-40B4-BE49-F238E27FC236}">
                <a16:creationId xmlns:a16="http://schemas.microsoft.com/office/drawing/2014/main" id="{38CA7E49-C6FE-F882-6433-B0DB91A8D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" y="3420071"/>
            <a:ext cx="1440000" cy="1440000"/>
          </a:xfrm>
          <a:prstGeom prst="rect">
            <a:avLst/>
          </a:prstGeom>
        </p:spPr>
      </p:pic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CA68A2B-8135-23D1-16C0-268276FA882B}"/>
              </a:ext>
            </a:extLst>
          </p:cNvPr>
          <p:cNvSpPr/>
          <p:nvPr/>
        </p:nvSpPr>
        <p:spPr>
          <a:xfrm>
            <a:off x="4148940" y="1183022"/>
            <a:ext cx="693852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</a:t>
            </a:r>
          </a:p>
          <a:p>
            <a:pPr algn="ctr"/>
            <a:r>
              <a:rPr lang="en-US" altLang="ko-KR" sz="1050" dirty="0"/>
              <a:t>Name</a:t>
            </a:r>
          </a:p>
          <a:p>
            <a:pPr algn="ctr"/>
            <a:r>
              <a:rPr lang="en-US" altLang="ko-KR" sz="1050" dirty="0"/>
              <a:t>+</a:t>
            </a:r>
          </a:p>
          <a:p>
            <a:pPr algn="ctr"/>
            <a:r>
              <a:rPr lang="en-US" altLang="ko-KR" sz="1050" dirty="0"/>
              <a:t>Box Info</a:t>
            </a:r>
            <a:endParaRPr lang="ko-KR" altLang="en-US" sz="1050" dirty="0"/>
          </a:p>
        </p:txBody>
      </p:sp>
      <p:pic>
        <p:nvPicPr>
          <p:cNvPr id="62" name="그림 61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59F35925-C53C-14AD-98D1-0814BDED5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0" y="4403591"/>
            <a:ext cx="720000" cy="720000"/>
          </a:xfrm>
          <a:prstGeom prst="rect">
            <a:avLst/>
          </a:prstGeom>
          <a:ln w="38100"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59DA08C-25EC-666E-70CF-2BE4D361D91E}"/>
              </a:ext>
            </a:extLst>
          </p:cNvPr>
          <p:cNvSpPr txBox="1"/>
          <p:nvPr/>
        </p:nvSpPr>
        <p:spPr>
          <a:xfrm>
            <a:off x="1168062" y="5384867"/>
            <a:ext cx="11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By Object</a:t>
            </a:r>
            <a:endParaRPr lang="ko-KR" altLang="en-US" b="1" dirty="0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22CE15E5-7AB4-4B90-525A-2E7729E59600}"/>
              </a:ext>
            </a:extLst>
          </p:cNvPr>
          <p:cNvSpPr/>
          <p:nvPr/>
        </p:nvSpPr>
        <p:spPr>
          <a:xfrm>
            <a:off x="3742656" y="4028596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3EAC4A0-11EC-85DB-E3A5-45712E9F5B18}"/>
              </a:ext>
            </a:extLst>
          </p:cNvPr>
          <p:cNvGrpSpPr/>
          <p:nvPr/>
        </p:nvGrpSpPr>
        <p:grpSpPr>
          <a:xfrm>
            <a:off x="4202260" y="3632012"/>
            <a:ext cx="1056906" cy="1146792"/>
            <a:chOff x="2853109" y="1081818"/>
            <a:chExt cx="1056906" cy="1146792"/>
          </a:xfrm>
        </p:grpSpPr>
        <p:sp>
          <p:nvSpPr>
            <p:cNvPr id="66" name="사다리꼴 65">
              <a:extLst>
                <a:ext uri="{FF2B5EF4-FFF2-40B4-BE49-F238E27FC236}">
                  <a16:creationId xmlns:a16="http://schemas.microsoft.com/office/drawing/2014/main" id="{4311DA7A-60B2-3928-8EB2-85BB2EF6FE40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027868-9534-966B-9106-0D09BD07A229}"/>
                </a:ext>
              </a:extLst>
            </p:cNvPr>
            <p:cNvSpPr txBox="1"/>
            <p:nvPr/>
          </p:nvSpPr>
          <p:spPr>
            <a:xfrm>
              <a:off x="2853109" y="1479578"/>
              <a:ext cx="10569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CogVLM</a:t>
              </a:r>
              <a:endParaRPr lang="en-US" altLang="ko-KR" sz="1050" b="1" dirty="0"/>
            </a:p>
            <a:p>
              <a:pPr algn="ctr"/>
              <a:r>
                <a:rPr lang="en-US" altLang="ko-KR" sz="700" b="1" dirty="0"/>
                <a:t>(chat-v1.1)</a:t>
              </a:r>
              <a:endParaRPr lang="ko-KR" altLang="en-US" sz="700" b="1" dirty="0"/>
            </a:p>
          </p:txBody>
        </p:sp>
      </p:grp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D260BB80-AB99-1C17-1AA2-A68E3C055E08}"/>
              </a:ext>
            </a:extLst>
          </p:cNvPr>
          <p:cNvSpPr/>
          <p:nvPr/>
        </p:nvSpPr>
        <p:spPr>
          <a:xfrm>
            <a:off x="5278063" y="4028596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F62B95BF-0088-330D-0DC0-04B3EADCBDBE}"/>
              </a:ext>
            </a:extLst>
          </p:cNvPr>
          <p:cNvSpPr/>
          <p:nvPr/>
        </p:nvSpPr>
        <p:spPr>
          <a:xfrm>
            <a:off x="5956893" y="3763384"/>
            <a:ext cx="709975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</a:p>
          <a:p>
            <a:pPr algn="ctr"/>
            <a:r>
              <a:rPr lang="en-US" altLang="ko-KR" sz="1050" dirty="0"/>
              <a:t>by</a:t>
            </a:r>
          </a:p>
          <a:p>
            <a:pPr algn="ctr"/>
            <a:r>
              <a:rPr lang="en-US" altLang="ko-KR" sz="1050" dirty="0"/>
              <a:t>object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87763B-945E-A3A6-E794-5B80931C3E25}"/>
              </a:ext>
            </a:extLst>
          </p:cNvPr>
          <p:cNvSpPr txBox="1"/>
          <p:nvPr/>
        </p:nvSpPr>
        <p:spPr>
          <a:xfrm>
            <a:off x="4847822" y="3634899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Prompt for description</a:t>
            </a:r>
            <a:endParaRPr lang="ko-KR" altLang="en-US" sz="1000" b="1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021481C-873B-9DEC-22E2-630C518A4AAB}"/>
              </a:ext>
            </a:extLst>
          </p:cNvPr>
          <p:cNvSpPr/>
          <p:nvPr/>
        </p:nvSpPr>
        <p:spPr>
          <a:xfrm>
            <a:off x="282078" y="3042552"/>
            <a:ext cx="693852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Object</a:t>
            </a:r>
          </a:p>
          <a:p>
            <a:pPr algn="ctr"/>
            <a:r>
              <a:rPr lang="en-US" altLang="ko-KR" sz="1050"/>
              <a:t>Name</a:t>
            </a:r>
          </a:p>
          <a:p>
            <a:pPr algn="ctr"/>
            <a:r>
              <a:rPr lang="en-US" altLang="ko-KR" sz="1050"/>
              <a:t>+</a:t>
            </a:r>
          </a:p>
          <a:p>
            <a:pPr algn="ctr"/>
            <a:r>
              <a:rPr lang="en-US" altLang="ko-KR" sz="1050"/>
              <a:t>Box Info</a:t>
            </a:r>
            <a:endParaRPr lang="ko-KR" altLang="en-US" sz="1050" dirty="0"/>
          </a:p>
        </p:txBody>
      </p:sp>
      <p:sp>
        <p:nvSpPr>
          <p:cNvPr id="73" name="더하기 기호 72">
            <a:extLst>
              <a:ext uri="{FF2B5EF4-FFF2-40B4-BE49-F238E27FC236}">
                <a16:creationId xmlns:a16="http://schemas.microsoft.com/office/drawing/2014/main" id="{787212A6-07B7-F658-89E8-3B3B900D250B}"/>
              </a:ext>
            </a:extLst>
          </p:cNvPr>
          <p:cNvSpPr/>
          <p:nvPr/>
        </p:nvSpPr>
        <p:spPr>
          <a:xfrm>
            <a:off x="455119" y="3990747"/>
            <a:ext cx="347769" cy="347769"/>
          </a:xfrm>
          <a:prstGeom prst="mathPlus">
            <a:avLst>
              <a:gd name="adj1" fmla="val 699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같음 기호 74">
            <a:extLst>
              <a:ext uri="{FF2B5EF4-FFF2-40B4-BE49-F238E27FC236}">
                <a16:creationId xmlns:a16="http://schemas.microsoft.com/office/drawing/2014/main" id="{D06917D6-448E-14D2-50D3-C1DD91CA2106}"/>
              </a:ext>
            </a:extLst>
          </p:cNvPr>
          <p:cNvSpPr/>
          <p:nvPr/>
        </p:nvSpPr>
        <p:spPr>
          <a:xfrm>
            <a:off x="1260292" y="3899013"/>
            <a:ext cx="504203" cy="482115"/>
          </a:xfrm>
          <a:prstGeom prst="mathEqual">
            <a:avLst>
              <a:gd name="adj1" fmla="val 9295"/>
              <a:gd name="adj2" fmla="val 1808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444FE8A-73FA-FFA5-6BFC-A79A7429C055}"/>
              </a:ext>
            </a:extLst>
          </p:cNvPr>
          <p:cNvSpPr/>
          <p:nvPr/>
        </p:nvSpPr>
        <p:spPr>
          <a:xfrm>
            <a:off x="111184" y="2908890"/>
            <a:ext cx="3510458" cy="2398048"/>
          </a:xfrm>
          <a:prstGeom prst="roundRect">
            <a:avLst>
              <a:gd name="adj" fmla="val 83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C48FD5E-A695-280C-8C3E-10CBCB7659D0}"/>
              </a:ext>
            </a:extLst>
          </p:cNvPr>
          <p:cNvGrpSpPr/>
          <p:nvPr/>
        </p:nvGrpSpPr>
        <p:grpSpPr>
          <a:xfrm>
            <a:off x="4202260" y="5415388"/>
            <a:ext cx="1056906" cy="1146792"/>
            <a:chOff x="2853109" y="1081818"/>
            <a:chExt cx="1056906" cy="1146792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E6583F22-4D67-4C60-3E58-1211760E6317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7593E3-17F9-F76E-BC9F-15E1C9560ED0}"/>
                </a:ext>
              </a:extLst>
            </p:cNvPr>
            <p:cNvSpPr txBox="1"/>
            <p:nvPr/>
          </p:nvSpPr>
          <p:spPr>
            <a:xfrm>
              <a:off x="2853109" y="1479578"/>
              <a:ext cx="1056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LLM</a:t>
              </a:r>
              <a:endParaRPr lang="ko-KR" altLang="en-US" sz="700" b="1" dirty="0"/>
            </a:p>
          </p:txBody>
        </p:sp>
      </p:grp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188253C5-0372-8A42-3BCB-4C8613F08C90}"/>
              </a:ext>
            </a:extLst>
          </p:cNvPr>
          <p:cNvSpPr/>
          <p:nvPr/>
        </p:nvSpPr>
        <p:spPr>
          <a:xfrm>
            <a:off x="5510121" y="5813466"/>
            <a:ext cx="504202" cy="35362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920A03-BF4A-8737-38C6-3ED47CD2D3BD}"/>
              </a:ext>
            </a:extLst>
          </p:cNvPr>
          <p:cNvSpPr txBox="1"/>
          <p:nvPr/>
        </p:nvSpPr>
        <p:spPr>
          <a:xfrm>
            <a:off x="5009344" y="5419769"/>
            <a:ext cx="1505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Prompt for Selection of subtask</a:t>
            </a:r>
            <a:endParaRPr lang="ko-KR" altLang="en-US" sz="1000" b="1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22E9EFDA-7D9E-81F5-2E55-FCBBD0B1E4B1}"/>
              </a:ext>
            </a:extLst>
          </p:cNvPr>
          <p:cNvCxnSpPr>
            <a:cxnSpLocks/>
          </p:cNvCxnSpPr>
          <p:nvPr/>
        </p:nvCxnSpPr>
        <p:spPr>
          <a:xfrm flipH="1">
            <a:off x="4246858" y="4214557"/>
            <a:ext cx="2479388" cy="1416288"/>
          </a:xfrm>
          <a:prstGeom prst="bentConnector5">
            <a:avLst>
              <a:gd name="adj1" fmla="val -9220"/>
              <a:gd name="adj2" fmla="val 50000"/>
              <a:gd name="adj3" fmla="val 109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모서리가 접힌 도형 102">
            <a:extLst>
              <a:ext uri="{FF2B5EF4-FFF2-40B4-BE49-F238E27FC236}">
                <a16:creationId xmlns:a16="http://schemas.microsoft.com/office/drawing/2014/main" id="{B909D970-4821-EF44-7A0B-4BE3262A34CE}"/>
              </a:ext>
            </a:extLst>
          </p:cNvPr>
          <p:cNvSpPr/>
          <p:nvPr/>
        </p:nvSpPr>
        <p:spPr>
          <a:xfrm>
            <a:off x="6502424" y="5546760"/>
            <a:ext cx="709975" cy="88404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Subtask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096851B-5C1C-1870-0A69-C23EE1033E97}"/>
              </a:ext>
            </a:extLst>
          </p:cNvPr>
          <p:cNvCxnSpPr/>
          <p:nvPr/>
        </p:nvCxnSpPr>
        <p:spPr>
          <a:xfrm>
            <a:off x="111184" y="2794000"/>
            <a:ext cx="881691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EFBC9E7-EE2C-FBFB-AADE-657731169831}"/>
              </a:ext>
            </a:extLst>
          </p:cNvPr>
          <p:cNvSpPr txBox="1"/>
          <p:nvPr/>
        </p:nvSpPr>
        <p:spPr>
          <a:xfrm>
            <a:off x="7305901" y="2476822"/>
            <a:ext cx="162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Object Detection</a:t>
            </a:r>
            <a:endParaRPr lang="ko-KR" alt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33F60A0-03FE-920D-C133-E5AC9121A77E}"/>
              </a:ext>
            </a:extLst>
          </p:cNvPr>
          <p:cNvSpPr txBox="1"/>
          <p:nvPr/>
        </p:nvSpPr>
        <p:spPr>
          <a:xfrm>
            <a:off x="5278063" y="2834937"/>
            <a:ext cx="3650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Select subtask through</a:t>
            </a:r>
          </a:p>
          <a:p>
            <a:pPr algn="r"/>
            <a:r>
              <a:rPr lang="en-US" altLang="ko-KR" sz="1100" dirty="0"/>
              <a:t>object information and description of object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71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Prompt for selection of Subtask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09CC8-3132-059F-0C64-C3039968C4AB}"/>
              </a:ext>
            </a:extLst>
          </p:cNvPr>
          <p:cNvSpPr txBox="1"/>
          <p:nvPr/>
        </p:nvSpPr>
        <p:spPr>
          <a:xfrm>
            <a:off x="401652" y="1049944"/>
            <a:ext cx="80501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The </a:t>
            </a:r>
            <a:r>
              <a:rPr lang="ko-KR" altLang="en-US" dirty="0" err="1">
                <a:solidFill>
                  <a:schemeClr val="accent1"/>
                </a:solidFill>
              </a:rPr>
              <a:t>book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is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lying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open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the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floor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with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its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pages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facing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upwards</a:t>
            </a:r>
            <a:r>
              <a:rPr lang="ko-KR" altLang="en-US" dirty="0">
                <a:solidFill>
                  <a:schemeClr val="accent1"/>
                </a:solidFill>
              </a:rPr>
              <a:t>. </a:t>
            </a:r>
            <a:r>
              <a:rPr lang="ko-KR" altLang="en-US" dirty="0" err="1">
                <a:solidFill>
                  <a:schemeClr val="accent1"/>
                </a:solidFill>
              </a:rPr>
              <a:t>It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appears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to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be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in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relaxed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discarded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state</a:t>
            </a:r>
            <a:r>
              <a:rPr lang="ko-KR" altLang="en-US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possibly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after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being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read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set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aside</a:t>
            </a:r>
            <a:r>
              <a:rPr lang="ko-KR" altLang="en-US" dirty="0">
                <a:solidFill>
                  <a:schemeClr val="accent1"/>
                </a:solidFill>
              </a:rPr>
              <a:t>.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Please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refer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the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above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description</a:t>
            </a:r>
            <a:r>
              <a:rPr lang="ko-KR" altLang="en-US" dirty="0">
                <a:solidFill>
                  <a:srgbClr val="FF0000"/>
                </a:solidFill>
              </a:rPr>
              <a:t> of </a:t>
            </a:r>
            <a:r>
              <a:rPr lang="ko-KR" altLang="en-US" dirty="0" err="1">
                <a:solidFill>
                  <a:srgbClr val="FF0000"/>
                </a:solidFill>
              </a:rPr>
              <a:t>book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bounding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box</a:t>
            </a:r>
            <a:r>
              <a:rPr lang="ko-KR" altLang="en-US" dirty="0">
                <a:solidFill>
                  <a:srgbClr val="FF0000"/>
                </a:solidFill>
              </a:rPr>
              <a:t> [0.51, 0.688, 0.852, 0.771] and </a:t>
            </a:r>
            <a:r>
              <a:rPr lang="ko-KR" altLang="en-US" dirty="0" err="1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what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you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need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do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currently</a:t>
            </a:r>
            <a:r>
              <a:rPr lang="ko-KR" altLang="en-US" dirty="0">
                <a:solidFill>
                  <a:srgbClr val="FF0000"/>
                </a:solidFill>
              </a:rPr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chemeClr val="accent6"/>
                </a:solidFill>
              </a:rPr>
              <a:t>Option</a:t>
            </a:r>
            <a:r>
              <a:rPr lang="ko-KR" altLang="en-US" dirty="0">
                <a:solidFill>
                  <a:schemeClr val="accent6"/>
                </a:solidFill>
              </a:rPr>
              <a:t>:[</a:t>
            </a:r>
            <a:r>
              <a:rPr lang="en-US" altLang="ko-KR" dirty="0">
                <a:solidFill>
                  <a:schemeClr val="accent6"/>
                </a:solidFill>
              </a:rPr>
              <a:t>Preserve current status</a:t>
            </a:r>
            <a:r>
              <a:rPr lang="ko-KR" altLang="en-US" dirty="0">
                <a:solidFill>
                  <a:schemeClr val="accent6"/>
                </a:solidFill>
              </a:rPr>
              <a:t>’, ‘</a:t>
            </a:r>
            <a:r>
              <a:rPr lang="en-US" altLang="ko-KR" dirty="0">
                <a:solidFill>
                  <a:schemeClr val="accent6"/>
                </a:solidFill>
              </a:rPr>
              <a:t>Organize</a:t>
            </a:r>
            <a:r>
              <a:rPr lang="ko-KR" altLang="en-US" dirty="0">
                <a:solidFill>
                  <a:schemeClr val="accent6"/>
                </a:solidFill>
              </a:rPr>
              <a:t>', '</a:t>
            </a:r>
            <a:r>
              <a:rPr lang="ko-KR" altLang="en-US" dirty="0" err="1">
                <a:solidFill>
                  <a:schemeClr val="accent6"/>
                </a:solidFill>
              </a:rPr>
              <a:t>sweeping</a:t>
            </a:r>
            <a:r>
              <a:rPr lang="ko-KR" altLang="en-US" dirty="0">
                <a:solidFill>
                  <a:schemeClr val="accent6"/>
                </a:solidFill>
              </a:rPr>
              <a:t>', '</a:t>
            </a:r>
            <a:r>
              <a:rPr lang="ko-KR" altLang="en-US" dirty="0" err="1">
                <a:solidFill>
                  <a:schemeClr val="accent6"/>
                </a:solidFill>
              </a:rPr>
              <a:t>mopping</a:t>
            </a:r>
            <a:r>
              <a:rPr lang="ko-KR" altLang="en-US" dirty="0">
                <a:solidFill>
                  <a:schemeClr val="accent6"/>
                </a:solidFill>
              </a:rPr>
              <a:t>', '</a:t>
            </a:r>
            <a:r>
              <a:rPr lang="ko-KR" altLang="en-US" dirty="0" err="1">
                <a:solidFill>
                  <a:schemeClr val="accent6"/>
                </a:solidFill>
              </a:rPr>
              <a:t>Putting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in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the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trash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can</a:t>
            </a:r>
            <a:r>
              <a:rPr lang="ko-KR" altLang="en-US" dirty="0">
                <a:solidFill>
                  <a:schemeClr val="accent6"/>
                </a:solidFill>
              </a:rPr>
              <a:t>']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4691BF-BAB3-F404-D00D-5A5A4CBC082C}"/>
              </a:ext>
            </a:extLst>
          </p:cNvPr>
          <p:cNvSpPr/>
          <p:nvPr/>
        </p:nvSpPr>
        <p:spPr>
          <a:xfrm>
            <a:off x="461472" y="2381116"/>
            <a:ext cx="170916" cy="170916"/>
          </a:xfrm>
          <a:prstGeom prst="rect">
            <a:avLst/>
          </a:prstGeom>
          <a:solidFill>
            <a:srgbClr val="64B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DD9A7-FD6D-4F7A-443D-3AF481548751}"/>
              </a:ext>
            </a:extLst>
          </p:cNvPr>
          <p:cNvSpPr txBox="1"/>
          <p:nvPr/>
        </p:nvSpPr>
        <p:spPr>
          <a:xfrm>
            <a:off x="632388" y="2312685"/>
            <a:ext cx="278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Description of object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C52A38-3406-497F-47C5-ECC59F1F65A8}"/>
              </a:ext>
            </a:extLst>
          </p:cNvPr>
          <p:cNvSpPr/>
          <p:nvPr/>
        </p:nvSpPr>
        <p:spPr>
          <a:xfrm>
            <a:off x="461472" y="2688893"/>
            <a:ext cx="170916" cy="17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18D55-8C43-14AE-57A9-3A5B6776444E}"/>
              </a:ext>
            </a:extLst>
          </p:cNvPr>
          <p:cNvSpPr txBox="1"/>
          <p:nvPr/>
        </p:nvSpPr>
        <p:spPr>
          <a:xfrm>
            <a:off x="632388" y="2620462"/>
            <a:ext cx="278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429A2-EAF5-FD9A-262E-8ED7B0C6DD92}"/>
              </a:ext>
            </a:extLst>
          </p:cNvPr>
          <p:cNvSpPr/>
          <p:nvPr/>
        </p:nvSpPr>
        <p:spPr>
          <a:xfrm>
            <a:off x="461472" y="3021301"/>
            <a:ext cx="170916" cy="17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84D8B-905B-B96E-71F2-7AB8B494B892}"/>
              </a:ext>
            </a:extLst>
          </p:cNvPr>
          <p:cNvSpPr txBox="1"/>
          <p:nvPr/>
        </p:nvSpPr>
        <p:spPr>
          <a:xfrm>
            <a:off x="632388" y="2952870"/>
            <a:ext cx="278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1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73DFFF74-E866-7B67-6D91-39EA8E0FBC39}"/>
              </a:ext>
            </a:extLst>
          </p:cNvPr>
          <p:cNvSpPr/>
          <p:nvPr/>
        </p:nvSpPr>
        <p:spPr>
          <a:xfrm>
            <a:off x="3184408" y="2263323"/>
            <a:ext cx="3767617" cy="1053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pic>
        <p:nvPicPr>
          <p:cNvPr id="2" name="그림 1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91735882-B05A-4E54-266C-71304F696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168883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3488C-2DAC-C49F-7EBE-DDEC485E19BD}"/>
              </a:ext>
            </a:extLst>
          </p:cNvPr>
          <p:cNvSpPr txBox="1"/>
          <p:nvPr/>
        </p:nvSpPr>
        <p:spPr>
          <a:xfrm>
            <a:off x="4080021" y="3307604"/>
            <a:ext cx="1975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Classification Subtask w/LLM</a:t>
            </a:r>
            <a:endParaRPr lang="ko-KR" altLang="en-US" sz="9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13B151-13E3-3276-3866-D5549E3463A9}"/>
              </a:ext>
            </a:extLst>
          </p:cNvPr>
          <p:cNvGrpSpPr/>
          <p:nvPr/>
        </p:nvGrpSpPr>
        <p:grpSpPr>
          <a:xfrm>
            <a:off x="1009775" y="1558320"/>
            <a:ext cx="724001" cy="785575"/>
            <a:chOff x="2844563" y="1081818"/>
            <a:chExt cx="1056906" cy="1146792"/>
          </a:xfrm>
        </p:grpSpPr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74B7C904-B44A-8303-6F28-4D66B66831F2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C2D599-37C4-E57F-A647-95F2109E6893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7EF35-8EC5-B0D1-0C77-F3624F3F0D7B}"/>
              </a:ext>
            </a:extLst>
          </p:cNvPr>
          <p:cNvSpPr/>
          <p:nvPr/>
        </p:nvSpPr>
        <p:spPr>
          <a:xfrm>
            <a:off x="771446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131354ED-73DB-ABEC-1447-13FB1C06403D}"/>
              </a:ext>
            </a:extLst>
          </p:cNvPr>
          <p:cNvSpPr/>
          <p:nvPr/>
        </p:nvSpPr>
        <p:spPr>
          <a:xfrm>
            <a:off x="2246949" y="162042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3283495-5E74-A99C-120C-2DBD32366E6B}"/>
              </a:ext>
            </a:extLst>
          </p:cNvPr>
          <p:cNvSpPr/>
          <p:nvPr/>
        </p:nvSpPr>
        <p:spPr>
          <a:xfrm>
            <a:off x="1762013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CD6BDBC4-B1FE-1908-8B35-831796A320F7}"/>
              </a:ext>
            </a:extLst>
          </p:cNvPr>
          <p:cNvSpPr/>
          <p:nvPr/>
        </p:nvSpPr>
        <p:spPr>
          <a:xfrm>
            <a:off x="2191975" y="169065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CE1AE24-C6AC-E29D-FF92-F59A5B3F6693}"/>
              </a:ext>
            </a:extLst>
          </p:cNvPr>
          <p:cNvSpPr/>
          <p:nvPr/>
        </p:nvSpPr>
        <p:spPr>
          <a:xfrm>
            <a:off x="2097960" y="177099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FD2299-1C26-E1DB-126B-01D8921B6A55}"/>
              </a:ext>
            </a:extLst>
          </p:cNvPr>
          <p:cNvSpPr txBox="1"/>
          <p:nvPr/>
        </p:nvSpPr>
        <p:spPr>
          <a:xfrm>
            <a:off x="2917605" y="810588"/>
            <a:ext cx="10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A38E6B-C02C-31EF-023E-55CBF5494E95}"/>
              </a:ext>
            </a:extLst>
          </p:cNvPr>
          <p:cNvSpPr txBox="1"/>
          <p:nvPr/>
        </p:nvSpPr>
        <p:spPr>
          <a:xfrm>
            <a:off x="3483615" y="595153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(All Environment)</a:t>
            </a:r>
            <a:endParaRPr lang="ko-KR" altLang="en-US" sz="900" b="1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47F3B99-37DE-1026-322F-315C74C3744F}"/>
              </a:ext>
            </a:extLst>
          </p:cNvPr>
          <p:cNvCxnSpPr>
            <a:cxnSpLocks/>
          </p:cNvCxnSpPr>
          <p:nvPr/>
        </p:nvCxnSpPr>
        <p:spPr>
          <a:xfrm flipV="1">
            <a:off x="2721259" y="1207497"/>
            <a:ext cx="435732" cy="553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100A297-3227-9817-6192-D3331A7D35BF}"/>
              </a:ext>
            </a:extLst>
          </p:cNvPr>
          <p:cNvCxnSpPr>
            <a:cxnSpLocks/>
          </p:cNvCxnSpPr>
          <p:nvPr/>
        </p:nvCxnSpPr>
        <p:spPr>
          <a:xfrm>
            <a:off x="2721259" y="2051905"/>
            <a:ext cx="424108" cy="7664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4375139-9567-A86D-2F79-08DA7998AA0F}"/>
              </a:ext>
            </a:extLst>
          </p:cNvPr>
          <p:cNvGrpSpPr/>
          <p:nvPr/>
        </p:nvGrpSpPr>
        <p:grpSpPr>
          <a:xfrm>
            <a:off x="3215985" y="2418737"/>
            <a:ext cx="724001" cy="785575"/>
            <a:chOff x="2844563" y="1081819"/>
            <a:chExt cx="1056906" cy="1146792"/>
          </a:xfrm>
        </p:grpSpPr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8A10BA2A-B2AF-0FDE-41ED-05DA760679D0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8FA1E4-E086-9259-7283-17592A8E379D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4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VLM</a:t>
              </a:r>
            </a:p>
            <a:p>
              <a:pPr algn="ctr"/>
              <a:r>
                <a:rPr lang="en-US" altLang="ko-KR" sz="500" b="1" dirty="0"/>
                <a:t>(for Description)</a:t>
              </a:r>
              <a:endParaRPr lang="ko-KR" altLang="en-US" sz="100" b="1" dirty="0"/>
            </a:p>
          </p:txBody>
        </p:sp>
      </p:grp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07B7405-E74D-661F-851D-42195833E7F5}"/>
              </a:ext>
            </a:extLst>
          </p:cNvPr>
          <p:cNvSpPr/>
          <p:nvPr/>
        </p:nvSpPr>
        <p:spPr>
          <a:xfrm>
            <a:off x="3931737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모서리가 접힌 도형 102">
            <a:extLst>
              <a:ext uri="{FF2B5EF4-FFF2-40B4-BE49-F238E27FC236}">
                <a16:creationId xmlns:a16="http://schemas.microsoft.com/office/drawing/2014/main" id="{88BF9E69-6FA3-F44B-AE26-D824DB06003B}"/>
              </a:ext>
            </a:extLst>
          </p:cNvPr>
          <p:cNvSpPr/>
          <p:nvPr/>
        </p:nvSpPr>
        <p:spPr>
          <a:xfrm>
            <a:off x="4399145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4" name="사각형: 모서리가 접힌 도형 103">
            <a:extLst>
              <a:ext uri="{FF2B5EF4-FFF2-40B4-BE49-F238E27FC236}">
                <a16:creationId xmlns:a16="http://schemas.microsoft.com/office/drawing/2014/main" id="{83DF7915-A78C-4838-F6D8-BBB841090FAF}"/>
              </a:ext>
            </a:extLst>
          </p:cNvPr>
          <p:cNvSpPr/>
          <p:nvPr/>
        </p:nvSpPr>
        <p:spPr>
          <a:xfrm>
            <a:off x="4344171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196832FE-344F-1535-05CB-9D6FD591C1F0}"/>
              </a:ext>
            </a:extLst>
          </p:cNvPr>
          <p:cNvSpPr/>
          <p:nvPr/>
        </p:nvSpPr>
        <p:spPr>
          <a:xfrm>
            <a:off x="4250156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C0A38C-452E-D2C8-0ABB-D0B20768F682}"/>
              </a:ext>
            </a:extLst>
          </p:cNvPr>
          <p:cNvSpPr txBox="1"/>
          <p:nvPr/>
        </p:nvSpPr>
        <p:spPr>
          <a:xfrm>
            <a:off x="4194740" y="2704615"/>
            <a:ext cx="546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Description</a:t>
            </a:r>
            <a:endParaRPr lang="ko-KR" altLang="en-US" sz="5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6A8B4E7-61DD-95C0-0B6F-3D45F4DB30EC}"/>
              </a:ext>
            </a:extLst>
          </p:cNvPr>
          <p:cNvGrpSpPr/>
          <p:nvPr/>
        </p:nvGrpSpPr>
        <p:grpSpPr>
          <a:xfrm>
            <a:off x="5196476" y="2418737"/>
            <a:ext cx="724001" cy="785575"/>
            <a:chOff x="2844563" y="1081819"/>
            <a:chExt cx="1056906" cy="1146792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623CF24-83DB-3547-2C0B-BAE6F8D87CC9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AC816B2-5273-01CA-5C9E-A40FB1B819A6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56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LLM</a:t>
              </a:r>
            </a:p>
            <a:p>
              <a:pPr algn="ctr"/>
              <a:r>
                <a:rPr lang="en-US" altLang="ko-KR" sz="500" b="1" dirty="0"/>
                <a:t>(for subtask)</a:t>
              </a:r>
              <a:endParaRPr lang="ko-KR" altLang="en-US" sz="100" b="1" dirty="0"/>
            </a:p>
            <a:p>
              <a:pPr algn="ctr"/>
              <a:endParaRPr lang="ko-KR" altLang="en-US" sz="500" b="1" dirty="0"/>
            </a:p>
          </p:txBody>
        </p:sp>
      </p:grp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7DB6054D-D8A5-2E17-F73C-80007E1F229A}"/>
              </a:ext>
            </a:extLst>
          </p:cNvPr>
          <p:cNvSpPr/>
          <p:nvPr/>
        </p:nvSpPr>
        <p:spPr>
          <a:xfrm>
            <a:off x="492017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48CF870E-990A-CDD2-6997-B9E0D2A65316}"/>
              </a:ext>
            </a:extLst>
          </p:cNvPr>
          <p:cNvSpPr/>
          <p:nvPr/>
        </p:nvSpPr>
        <p:spPr>
          <a:xfrm>
            <a:off x="590126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4C25851D-01BD-EC6D-009E-DADF9D2D03F1}"/>
              </a:ext>
            </a:extLst>
          </p:cNvPr>
          <p:cNvSpPr/>
          <p:nvPr/>
        </p:nvSpPr>
        <p:spPr>
          <a:xfrm>
            <a:off x="6368677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6400DBE6-2F14-75D8-CC89-AD29359CF02B}"/>
              </a:ext>
            </a:extLst>
          </p:cNvPr>
          <p:cNvSpPr/>
          <p:nvPr/>
        </p:nvSpPr>
        <p:spPr>
          <a:xfrm>
            <a:off x="6313703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6" name="사각형: 모서리가 접힌 도형 125">
            <a:extLst>
              <a:ext uri="{FF2B5EF4-FFF2-40B4-BE49-F238E27FC236}">
                <a16:creationId xmlns:a16="http://schemas.microsoft.com/office/drawing/2014/main" id="{2922CCAE-02F6-BFE3-6EDE-1657E80D484C}"/>
              </a:ext>
            </a:extLst>
          </p:cNvPr>
          <p:cNvSpPr/>
          <p:nvPr/>
        </p:nvSpPr>
        <p:spPr>
          <a:xfrm>
            <a:off x="6219688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47ADE6-774A-28C9-2902-2AF7EA53F422}"/>
              </a:ext>
            </a:extLst>
          </p:cNvPr>
          <p:cNvSpPr txBox="1"/>
          <p:nvPr/>
        </p:nvSpPr>
        <p:spPr>
          <a:xfrm>
            <a:off x="6164272" y="2704615"/>
            <a:ext cx="5461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Subtask</a:t>
            </a:r>
          </a:p>
          <a:p>
            <a:pPr algn="ctr"/>
            <a:r>
              <a:rPr lang="en-US" altLang="ko-KR" sz="500" dirty="0"/>
              <a:t>By</a:t>
            </a:r>
          </a:p>
          <a:p>
            <a:pPr algn="ctr"/>
            <a:r>
              <a:rPr lang="en-US" altLang="ko-KR" sz="500" dirty="0"/>
              <a:t>Object</a:t>
            </a:r>
            <a:endParaRPr lang="ko-KR" altLang="en-US" sz="500" dirty="0"/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70FD9C3E-5838-B09D-29B2-4A5D50CC891C}"/>
              </a:ext>
            </a:extLst>
          </p:cNvPr>
          <p:cNvCxnSpPr>
            <a:cxnSpLocks/>
          </p:cNvCxnSpPr>
          <p:nvPr/>
        </p:nvCxnSpPr>
        <p:spPr>
          <a:xfrm>
            <a:off x="4737306" y="1205590"/>
            <a:ext cx="1991189" cy="4846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5962859F-D50E-8087-E8E0-ADAC9D9C9A9A}"/>
              </a:ext>
            </a:extLst>
          </p:cNvPr>
          <p:cNvCxnSpPr>
            <a:cxnSpLocks/>
          </p:cNvCxnSpPr>
          <p:nvPr/>
        </p:nvCxnSpPr>
        <p:spPr>
          <a:xfrm flipV="1">
            <a:off x="7079680" y="2522174"/>
            <a:ext cx="754343" cy="3024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407BF33-A80C-DB25-0F8F-68E127B64985}"/>
              </a:ext>
            </a:extLst>
          </p:cNvPr>
          <p:cNvSpPr txBox="1"/>
          <p:nvPr/>
        </p:nvSpPr>
        <p:spPr>
          <a:xfrm>
            <a:off x="7107508" y="713496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(With Subtask)</a:t>
            </a:r>
            <a:endParaRPr lang="ko-KR" altLang="en-US" sz="900" b="1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881FA7C-01C9-0632-D4AE-BA0C1178D33B}"/>
              </a:ext>
            </a:extLst>
          </p:cNvPr>
          <p:cNvCxnSpPr/>
          <p:nvPr/>
        </p:nvCxnSpPr>
        <p:spPr>
          <a:xfrm>
            <a:off x="195045" y="3622705"/>
            <a:ext cx="88169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2534D2C7-036A-EE60-2B39-7282E057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467956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0E94530-312B-9BC8-E698-9E2B06822A27}"/>
              </a:ext>
            </a:extLst>
          </p:cNvPr>
          <p:cNvSpPr txBox="1"/>
          <p:nvPr/>
        </p:nvSpPr>
        <p:spPr>
          <a:xfrm>
            <a:off x="20359" y="5231349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986F466-85A6-B0E9-F8C9-2D2314651BA7}"/>
              </a:ext>
            </a:extLst>
          </p:cNvPr>
          <p:cNvGrpSpPr/>
          <p:nvPr/>
        </p:nvGrpSpPr>
        <p:grpSpPr>
          <a:xfrm>
            <a:off x="1009775" y="4549050"/>
            <a:ext cx="724001" cy="785575"/>
            <a:chOff x="2844563" y="1081818"/>
            <a:chExt cx="1056906" cy="1146792"/>
          </a:xfrm>
        </p:grpSpPr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AA646D11-9681-E372-40EB-3D57100F60D4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DC5C470-FF44-B27C-4689-7C4618A41599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215" name="화살표: 오른쪽 214">
            <a:extLst>
              <a:ext uri="{FF2B5EF4-FFF2-40B4-BE49-F238E27FC236}">
                <a16:creationId xmlns:a16="http://schemas.microsoft.com/office/drawing/2014/main" id="{E04008EB-9A96-0F8F-3AAA-62761DAD2906}"/>
              </a:ext>
            </a:extLst>
          </p:cNvPr>
          <p:cNvSpPr/>
          <p:nvPr/>
        </p:nvSpPr>
        <p:spPr>
          <a:xfrm>
            <a:off x="771446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모서리가 접힌 도형 215">
            <a:extLst>
              <a:ext uri="{FF2B5EF4-FFF2-40B4-BE49-F238E27FC236}">
                <a16:creationId xmlns:a16="http://schemas.microsoft.com/office/drawing/2014/main" id="{A0991426-3619-F8C5-F03D-8FCDAA3B33B5}"/>
              </a:ext>
            </a:extLst>
          </p:cNvPr>
          <p:cNvSpPr/>
          <p:nvPr/>
        </p:nvSpPr>
        <p:spPr>
          <a:xfrm>
            <a:off x="2246949" y="461115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7" name="화살표: 오른쪽 216">
            <a:extLst>
              <a:ext uri="{FF2B5EF4-FFF2-40B4-BE49-F238E27FC236}">
                <a16:creationId xmlns:a16="http://schemas.microsoft.com/office/drawing/2014/main" id="{9AB49704-5A37-8A00-857B-8A133A0EE8F8}"/>
              </a:ext>
            </a:extLst>
          </p:cNvPr>
          <p:cNvSpPr/>
          <p:nvPr/>
        </p:nvSpPr>
        <p:spPr>
          <a:xfrm>
            <a:off x="1762013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모서리가 접힌 도형 217">
            <a:extLst>
              <a:ext uri="{FF2B5EF4-FFF2-40B4-BE49-F238E27FC236}">
                <a16:creationId xmlns:a16="http://schemas.microsoft.com/office/drawing/2014/main" id="{FA84A6BB-DA05-0B6C-D6ED-FE077C097D5E}"/>
              </a:ext>
            </a:extLst>
          </p:cNvPr>
          <p:cNvSpPr/>
          <p:nvPr/>
        </p:nvSpPr>
        <p:spPr>
          <a:xfrm>
            <a:off x="2191975" y="468138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9" name="사각형: 모서리가 접힌 도형 218">
            <a:extLst>
              <a:ext uri="{FF2B5EF4-FFF2-40B4-BE49-F238E27FC236}">
                <a16:creationId xmlns:a16="http://schemas.microsoft.com/office/drawing/2014/main" id="{2A0B1548-1DFC-1FD8-DC38-10D8E5F62F32}"/>
              </a:ext>
            </a:extLst>
          </p:cNvPr>
          <p:cNvSpPr/>
          <p:nvPr/>
        </p:nvSpPr>
        <p:spPr>
          <a:xfrm>
            <a:off x="2097960" y="476172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3BE35171-53F1-53FF-DA08-73AED86C82B1}"/>
              </a:ext>
            </a:extLst>
          </p:cNvPr>
          <p:cNvGrpSpPr/>
          <p:nvPr/>
        </p:nvGrpSpPr>
        <p:grpSpPr>
          <a:xfrm>
            <a:off x="3266702" y="4539057"/>
            <a:ext cx="1586038" cy="959386"/>
            <a:chOff x="3331852" y="666309"/>
            <a:chExt cx="1586038" cy="959386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7CDD5E6D-14CB-24B0-FD90-5C27AA7660C2}"/>
                </a:ext>
              </a:extLst>
            </p:cNvPr>
            <p:cNvGrpSpPr/>
            <p:nvPr/>
          </p:nvGrpSpPr>
          <p:grpSpPr>
            <a:xfrm>
              <a:off x="3681469" y="666309"/>
              <a:ext cx="501650" cy="307975"/>
              <a:chOff x="3895725" y="1126248"/>
              <a:chExt cx="501650" cy="307975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EF9E3398-C073-F281-BF43-05F3D3C1FF29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E34580B-3E9A-6B97-C0E0-69794C28C266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8FD570B0-C15E-35D9-31C3-81DB1B41538C}"/>
                </a:ext>
              </a:extLst>
            </p:cNvPr>
            <p:cNvGrpSpPr/>
            <p:nvPr/>
          </p:nvGrpSpPr>
          <p:grpSpPr>
            <a:xfrm>
              <a:off x="3331852" y="1127416"/>
              <a:ext cx="501650" cy="307975"/>
              <a:chOff x="3895725" y="1063625"/>
              <a:chExt cx="501650" cy="307975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31DD8883-C6FB-6FC6-A2CF-D9319A299CB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EC0CA6F-C16B-4DE2-09DC-1C1A9BD7744E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BA1A0D99-BAD3-7258-5F8E-AB8CF766D907}"/>
                </a:ext>
              </a:extLst>
            </p:cNvPr>
            <p:cNvGrpSpPr/>
            <p:nvPr/>
          </p:nvGrpSpPr>
          <p:grpSpPr>
            <a:xfrm>
              <a:off x="4416240" y="923214"/>
              <a:ext cx="501650" cy="307975"/>
              <a:chOff x="3895725" y="1063625"/>
              <a:chExt cx="501650" cy="307975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BAD106E-AE21-4E3B-10FE-4DB7CFAE4599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20D72D8-217C-A158-8723-D1C0FD37B186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F311CB7-E0E8-2273-D7AD-576B5FEEBA15}"/>
                </a:ext>
              </a:extLst>
            </p:cNvPr>
            <p:cNvGrpSpPr/>
            <p:nvPr/>
          </p:nvGrpSpPr>
          <p:grpSpPr>
            <a:xfrm>
              <a:off x="3986233" y="1317720"/>
              <a:ext cx="501650" cy="307975"/>
              <a:chOff x="3895725" y="1063625"/>
              <a:chExt cx="501650" cy="307975"/>
            </a:xfrm>
          </p:grpSpPr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EA96E8B-DB6C-A0E3-932E-C0CBAAB38C6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301414D-7F6C-7705-2B52-939DDAE5E818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B010424E-D6BC-1CC1-B7E4-595FE01E68E7}"/>
                </a:ext>
              </a:extLst>
            </p:cNvPr>
            <p:cNvCxnSpPr>
              <a:cxnSpLocks/>
              <a:stCxn id="237" idx="3"/>
              <a:endCxn id="235" idx="0"/>
            </p:cNvCxnSpPr>
            <p:nvPr/>
          </p:nvCxnSpPr>
          <p:spPr>
            <a:xfrm flipH="1">
              <a:off x="3584265" y="929182"/>
              <a:ext cx="240731" cy="1982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4BBF340F-CCB4-6DA8-82BF-BCD1439C7AF7}"/>
                </a:ext>
              </a:extLst>
            </p:cNvPr>
            <p:cNvCxnSpPr>
              <a:cxnSpLocks/>
              <a:stCxn id="237" idx="5"/>
              <a:endCxn id="233" idx="0"/>
            </p:cNvCxnSpPr>
            <p:nvPr/>
          </p:nvCxnSpPr>
          <p:spPr>
            <a:xfrm flipV="1">
              <a:off x="4042767" y="923214"/>
              <a:ext cx="625886" cy="59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72DD55CA-D29E-79AC-8EC6-1AA55A6F3F5C}"/>
                </a:ext>
              </a:extLst>
            </p:cNvPr>
            <p:cNvCxnSpPr>
              <a:cxnSpLocks/>
              <a:stCxn id="235" idx="4"/>
              <a:endCxn id="231" idx="2"/>
            </p:cNvCxnSpPr>
            <p:nvPr/>
          </p:nvCxnSpPr>
          <p:spPr>
            <a:xfrm>
              <a:off x="3584265" y="1435391"/>
              <a:ext cx="500393" cy="36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C7AC767-9963-561E-446F-F4A4BCCB04A7}"/>
                </a:ext>
              </a:extLst>
            </p:cNvPr>
            <p:cNvCxnSpPr>
              <a:cxnSpLocks/>
              <a:stCxn id="233" idx="4"/>
              <a:endCxn id="231" idx="7"/>
            </p:cNvCxnSpPr>
            <p:nvPr/>
          </p:nvCxnSpPr>
          <p:spPr>
            <a:xfrm flipH="1">
              <a:off x="4347531" y="1231189"/>
              <a:ext cx="321122" cy="1316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92DB0AE8-D0AC-C4E1-F445-C6A7AE85D9AE}"/>
              </a:ext>
            </a:extLst>
          </p:cNvPr>
          <p:cNvGrpSpPr/>
          <p:nvPr/>
        </p:nvGrpSpPr>
        <p:grpSpPr>
          <a:xfrm>
            <a:off x="3098783" y="733844"/>
            <a:ext cx="2386800" cy="1316730"/>
            <a:chOff x="3083042" y="626107"/>
            <a:chExt cx="2386800" cy="1316730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3E2468DB-6F58-5437-A9E1-D377206C3594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454E3E80-0758-4817-8DFF-9EFD2482626B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A3422EB-F28E-8602-2BC0-CC3E7D37AB44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A3422AD1-8C7B-1B60-99A9-9260D3E36809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49479A2D-B7EB-CFAE-654E-791B601DBF7A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C56C827-F4FD-C179-1711-95BE5B340398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71BF0DA-3B06-8761-422F-C61B74D78AFC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7BA94F5B-F9FD-C517-FEC8-945A54946D2D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CA3042-8F7D-1F19-651C-7514F9A598FF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51B6426F-F8BB-9A72-7D50-5C52EF9396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287956AE-0D9C-1DFB-A23E-88E636D5A45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31CAEC0-F2C4-CCE5-1859-A3F6DEE105D7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BCE3189B-40E1-68B3-5E0E-E83C4978258E}"/>
                </a:ext>
              </a:extLst>
            </p:cNvPr>
            <p:cNvCxnSpPr>
              <a:cxnSpLocks/>
              <a:stCxn id="257" idx="3"/>
              <a:endCxn id="260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141FFB65-8D62-1728-BFF1-8EE9D547ABF6}"/>
                </a:ext>
              </a:extLst>
            </p:cNvPr>
            <p:cNvCxnSpPr>
              <a:cxnSpLocks/>
              <a:stCxn id="257" idx="5"/>
              <a:endCxn id="263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900BE4D-FC78-CABC-282C-BE2600470DC6}"/>
                </a:ext>
              </a:extLst>
            </p:cNvPr>
            <p:cNvCxnSpPr>
              <a:cxnSpLocks/>
              <a:stCxn id="260" idx="4"/>
              <a:endCxn id="266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0EBB3C06-8CBC-2923-18CB-62B13B96F46F}"/>
                </a:ext>
              </a:extLst>
            </p:cNvPr>
            <p:cNvCxnSpPr>
              <a:cxnSpLocks/>
              <a:stCxn id="263" idx="4"/>
              <a:endCxn id="266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89DC6CDD-9B16-3340-AC4F-CAA2A6E61B71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0805C90-DBB6-F1D8-928F-D21D48CBF612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B945F10-29FC-A072-582E-69D9194167F2}"/>
                </a:ext>
              </a:extLst>
            </p:cNvPr>
            <p:cNvSpPr/>
            <p:nvPr/>
          </p:nvSpPr>
          <p:spPr>
            <a:xfrm>
              <a:off x="4373923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535FE370-3E57-A62E-FADF-6A207A2A7EB6}"/>
                </a:ext>
              </a:extLst>
            </p:cNvPr>
            <p:cNvSpPr/>
            <p:nvPr/>
          </p:nvSpPr>
          <p:spPr>
            <a:xfrm>
              <a:off x="506503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30B36157-F50B-4BC9-7C25-0157309680A1}"/>
                </a:ext>
              </a:extLst>
            </p:cNvPr>
            <p:cNvCxnSpPr>
              <a:cxnSpLocks/>
              <a:stCxn id="272" idx="3"/>
              <a:endCxn id="273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9ACC3B2-46B8-3D8C-B46E-E56A0119173D}"/>
                </a:ext>
              </a:extLst>
            </p:cNvPr>
            <p:cNvCxnSpPr>
              <a:cxnSpLocks/>
              <a:stCxn id="274" idx="2"/>
              <a:endCxn id="273" idx="6"/>
            </p:cNvCxnSpPr>
            <p:nvPr/>
          </p:nvCxnSpPr>
          <p:spPr>
            <a:xfrm flipH="1">
              <a:off x="3486939" y="1788849"/>
              <a:ext cx="886984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263F1349-BEC0-79A4-14FB-79FE652DC2AF}"/>
                </a:ext>
              </a:extLst>
            </p:cNvPr>
            <p:cNvCxnSpPr>
              <a:cxnSpLocks/>
              <a:stCxn id="275" idx="2"/>
              <a:endCxn id="274" idx="6"/>
            </p:cNvCxnSpPr>
            <p:nvPr/>
          </p:nvCxnSpPr>
          <p:spPr>
            <a:xfrm flipH="1">
              <a:off x="4681898" y="1788849"/>
              <a:ext cx="383132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02E35D9E-5C89-6259-EC74-B2CF774CD7F8}"/>
                </a:ext>
              </a:extLst>
            </p:cNvPr>
            <p:cNvCxnSpPr>
              <a:cxnSpLocks/>
              <a:stCxn id="272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AEB6FACF-658B-ABCC-6107-D2408043A176}"/>
                </a:ext>
              </a:extLst>
            </p:cNvPr>
            <p:cNvCxnSpPr>
              <a:cxnSpLocks/>
              <a:stCxn id="272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A316B77A-1B71-FC7D-A60E-32FE2E4856C2}"/>
                </a:ext>
              </a:extLst>
            </p:cNvPr>
            <p:cNvCxnSpPr>
              <a:cxnSpLocks/>
              <a:stCxn id="257" idx="4"/>
              <a:endCxn id="272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F187FBA-7198-0FBF-A292-F42A6E2A33CE}"/>
                </a:ext>
              </a:extLst>
            </p:cNvPr>
            <p:cNvCxnSpPr>
              <a:cxnSpLocks/>
              <a:stCxn id="260" idx="6"/>
              <a:endCxn id="272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AEF093C3-6B2B-A71B-8C33-73DA7372AD6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E07A382-A5DE-3D77-6CF7-FF4943C70A64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ECF5E4-4700-6D63-D018-C8DB26405597}"/>
                </a:ext>
              </a:extLst>
            </p:cNvPr>
            <p:cNvSpPr txBox="1"/>
            <p:nvPr/>
          </p:nvSpPr>
          <p:spPr>
            <a:xfrm>
              <a:off x="4277086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B7FCE9D-AE49-5032-0266-66B4419DB85A}"/>
                </a:ext>
              </a:extLst>
            </p:cNvPr>
            <p:cNvSpPr txBox="1"/>
            <p:nvPr/>
          </p:nvSpPr>
          <p:spPr>
            <a:xfrm>
              <a:off x="496819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71512F3-A6C2-BE81-A83B-EB5523A9179B}"/>
              </a:ext>
            </a:extLst>
          </p:cNvPr>
          <p:cNvGrpSpPr/>
          <p:nvPr/>
        </p:nvGrpSpPr>
        <p:grpSpPr>
          <a:xfrm>
            <a:off x="6839064" y="1013087"/>
            <a:ext cx="2255830" cy="1316730"/>
            <a:chOff x="3083042" y="626107"/>
            <a:chExt cx="2255830" cy="1316730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5373CD15-3FED-4ABE-0E21-5922E4F56F3C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65AE50A4-B91D-E6DC-E34A-6F06279C769D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5BA9F2D-DB53-80D3-634B-6F3CEF0B3E49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311ECB65-E621-57AF-ACB7-EADB39D5B00F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6E6422E2-7FF5-9C75-C1ED-C944BEFF85F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rgbClr val="64BE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1791CFF-1CCE-1136-825B-689941750121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FA8BD31C-5CF0-D1DC-C5A4-11A05B302AAF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82E1188-A66F-91BD-1812-77DA1400325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99EBFEC2-E399-8498-99D1-42BDE0491472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34AA6F04-113D-461D-289C-5EE7D8B880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168F0385-307C-9355-2960-BEABB1BCEA6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946F58B-46A0-18ED-68A2-ED7B5FD368D1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3CE8618C-3C62-0140-E2DE-C1A2DEF430C1}"/>
                </a:ext>
              </a:extLst>
            </p:cNvPr>
            <p:cNvCxnSpPr>
              <a:cxnSpLocks/>
              <a:stCxn id="320" idx="3"/>
              <a:endCxn id="318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10738EEB-8A25-0155-DABA-3D7E8A84540A}"/>
                </a:ext>
              </a:extLst>
            </p:cNvPr>
            <p:cNvCxnSpPr>
              <a:cxnSpLocks/>
              <a:stCxn id="320" idx="5"/>
              <a:endCxn id="316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B07E66A9-8BF7-E2A6-8C44-1A06CD1C2717}"/>
                </a:ext>
              </a:extLst>
            </p:cNvPr>
            <p:cNvCxnSpPr>
              <a:cxnSpLocks/>
              <a:stCxn id="318" idx="4"/>
              <a:endCxn id="314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615F2C2B-260B-02AF-CD58-89F14BCFCC4B}"/>
                </a:ext>
              </a:extLst>
            </p:cNvPr>
            <p:cNvCxnSpPr>
              <a:cxnSpLocks/>
              <a:stCxn id="316" idx="4"/>
              <a:endCxn id="314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6E629211-9BD2-2B18-3423-06411EE28DAD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F222D1F0-E903-18BE-EB5B-B7CC28888DF5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BA44724-2145-A9E6-2792-6A96B433D3A4}"/>
                </a:ext>
              </a:extLst>
            </p:cNvPr>
            <p:cNvSpPr/>
            <p:nvPr/>
          </p:nvSpPr>
          <p:spPr>
            <a:xfrm>
              <a:off x="4210957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F29642F1-0554-83D5-E280-5FF6F8022DBD}"/>
                </a:ext>
              </a:extLst>
            </p:cNvPr>
            <p:cNvSpPr/>
            <p:nvPr/>
          </p:nvSpPr>
          <p:spPr>
            <a:xfrm>
              <a:off x="493406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DE8F6319-7F40-8F39-4E34-25446558CF51}"/>
                </a:ext>
              </a:extLst>
            </p:cNvPr>
            <p:cNvCxnSpPr>
              <a:cxnSpLocks/>
              <a:stCxn id="299" idx="3"/>
              <a:endCxn id="300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D81F8D5D-5501-682A-0B2E-EEE22A059D72}"/>
                </a:ext>
              </a:extLst>
            </p:cNvPr>
            <p:cNvCxnSpPr>
              <a:cxnSpLocks/>
              <a:stCxn id="301" idx="2"/>
              <a:endCxn id="300" idx="6"/>
            </p:cNvCxnSpPr>
            <p:nvPr/>
          </p:nvCxnSpPr>
          <p:spPr>
            <a:xfrm flipH="1">
              <a:off x="3486939" y="1788849"/>
              <a:ext cx="724018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7BF2120E-8067-62EC-22C6-54C57E620B1E}"/>
                </a:ext>
              </a:extLst>
            </p:cNvPr>
            <p:cNvCxnSpPr>
              <a:cxnSpLocks/>
              <a:stCxn id="302" idx="2"/>
              <a:endCxn id="301" idx="6"/>
            </p:cNvCxnSpPr>
            <p:nvPr/>
          </p:nvCxnSpPr>
          <p:spPr>
            <a:xfrm flipH="1">
              <a:off x="4518932" y="1788849"/>
              <a:ext cx="415128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204BA10A-3ED5-6844-36C9-BB71AAA36B79}"/>
                </a:ext>
              </a:extLst>
            </p:cNvPr>
            <p:cNvCxnSpPr>
              <a:cxnSpLocks/>
              <a:stCxn id="299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65DDC46A-3557-8B17-A4CF-3E7EC338D83E}"/>
                </a:ext>
              </a:extLst>
            </p:cNvPr>
            <p:cNvCxnSpPr>
              <a:cxnSpLocks/>
              <a:stCxn id="299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C33D3966-271E-79CA-E0E5-61901B3AC2BF}"/>
                </a:ext>
              </a:extLst>
            </p:cNvPr>
            <p:cNvCxnSpPr>
              <a:cxnSpLocks/>
              <a:stCxn id="320" idx="4"/>
              <a:endCxn id="299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17AFFE3-7252-EF2A-129D-38C591712456}"/>
                </a:ext>
              </a:extLst>
            </p:cNvPr>
            <p:cNvCxnSpPr>
              <a:cxnSpLocks/>
              <a:stCxn id="318" idx="6"/>
              <a:endCxn id="299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911B59E-1BEE-AB84-A248-4E4E74F43F3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6D01F8A-BAAB-C741-68F0-5E078FB35209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5D49DD1-37D7-B742-D360-3D8CCDC5D646}"/>
                </a:ext>
              </a:extLst>
            </p:cNvPr>
            <p:cNvSpPr txBox="1"/>
            <p:nvPr/>
          </p:nvSpPr>
          <p:spPr>
            <a:xfrm>
              <a:off x="4114120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ADE2FC0-DCE9-8B9D-34B3-1CF9418D1472}"/>
                </a:ext>
              </a:extLst>
            </p:cNvPr>
            <p:cNvSpPr txBox="1"/>
            <p:nvPr/>
          </p:nvSpPr>
          <p:spPr>
            <a:xfrm>
              <a:off x="483722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pic>
        <p:nvPicPr>
          <p:cNvPr id="335" name="그림 334">
            <a:extLst>
              <a:ext uri="{FF2B5EF4-FFF2-40B4-BE49-F238E27FC236}">
                <a16:creationId xmlns:a16="http://schemas.microsoft.com/office/drawing/2014/main" id="{79D505C0-A9EB-1A1F-463C-E0FB1183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8" y="4487213"/>
            <a:ext cx="1464580" cy="821957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88BC7130-2FE9-9579-CA37-EF8AFB661014}"/>
              </a:ext>
            </a:extLst>
          </p:cNvPr>
          <p:cNvSpPr txBox="1"/>
          <p:nvPr/>
        </p:nvSpPr>
        <p:spPr>
          <a:xfrm>
            <a:off x="3398246" y="4157889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(Specific part)</a:t>
            </a:r>
          </a:p>
        </p:txBody>
      </p:sp>
      <p:sp>
        <p:nvSpPr>
          <p:cNvPr id="337" name="화살표: 오른쪽 336">
            <a:extLst>
              <a:ext uri="{FF2B5EF4-FFF2-40B4-BE49-F238E27FC236}">
                <a16:creationId xmlns:a16="http://schemas.microsoft.com/office/drawing/2014/main" id="{DD65467A-C7B0-D38F-CEA1-EA3FB9025290}"/>
              </a:ext>
            </a:extLst>
          </p:cNvPr>
          <p:cNvSpPr/>
          <p:nvPr/>
        </p:nvSpPr>
        <p:spPr>
          <a:xfrm>
            <a:off x="2888791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화살표: 위쪽/아래쪽 337">
            <a:extLst>
              <a:ext uri="{FF2B5EF4-FFF2-40B4-BE49-F238E27FC236}">
                <a16:creationId xmlns:a16="http://schemas.microsoft.com/office/drawing/2014/main" id="{5F6F9F31-F62E-13C2-59ED-FBBA678A34FF}"/>
              </a:ext>
            </a:extLst>
          </p:cNvPr>
          <p:cNvSpPr/>
          <p:nvPr/>
        </p:nvSpPr>
        <p:spPr>
          <a:xfrm rot="5400000">
            <a:off x="5031191" y="4682797"/>
            <a:ext cx="204957" cy="51015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BE6B90F-D9FF-4711-4E95-C8F9304CC8B8}"/>
              </a:ext>
            </a:extLst>
          </p:cNvPr>
          <p:cNvSpPr txBox="1"/>
          <p:nvPr/>
        </p:nvSpPr>
        <p:spPr>
          <a:xfrm>
            <a:off x="4656976" y="4466062"/>
            <a:ext cx="95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Comparison</a:t>
            </a:r>
          </a:p>
          <a:p>
            <a:pPr algn="ctr"/>
            <a:r>
              <a:rPr lang="en-US" altLang="ko-KR" sz="900" b="1" dirty="0"/>
              <a:t>(Rule or D/L)</a:t>
            </a:r>
            <a:endParaRPr lang="ko-KR" altLang="en-US" sz="900" b="1" dirty="0"/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55AC277C-7F3C-7DE5-2E5A-8CC214EEAEB8}"/>
              </a:ext>
            </a:extLst>
          </p:cNvPr>
          <p:cNvSpPr/>
          <p:nvPr/>
        </p:nvSpPr>
        <p:spPr>
          <a:xfrm>
            <a:off x="3266702" y="4170496"/>
            <a:ext cx="3685323" cy="1465906"/>
          </a:xfrm>
          <a:prstGeom prst="roundRect">
            <a:avLst/>
          </a:prstGeom>
          <a:noFill/>
          <a:ln w="190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F60E648-F905-4D70-E4F0-6FA41914E642}"/>
              </a:ext>
            </a:extLst>
          </p:cNvPr>
          <p:cNvCxnSpPr>
            <a:cxnSpLocks/>
          </p:cNvCxnSpPr>
          <p:nvPr/>
        </p:nvCxnSpPr>
        <p:spPr>
          <a:xfrm flipH="1" flipV="1">
            <a:off x="428502" y="4365233"/>
            <a:ext cx="6647790" cy="244940"/>
          </a:xfrm>
          <a:prstGeom prst="bentConnector4">
            <a:avLst>
              <a:gd name="adj1" fmla="val -3439"/>
              <a:gd name="adj2" fmla="val 3081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화살표: 오른쪽 365">
            <a:extLst>
              <a:ext uri="{FF2B5EF4-FFF2-40B4-BE49-F238E27FC236}">
                <a16:creationId xmlns:a16="http://schemas.microsoft.com/office/drawing/2014/main" id="{C56B2FB8-F780-F234-EED7-CDF0A31DA755}"/>
              </a:ext>
            </a:extLst>
          </p:cNvPr>
          <p:cNvSpPr/>
          <p:nvPr/>
        </p:nvSpPr>
        <p:spPr>
          <a:xfrm>
            <a:off x="6985972" y="5066851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454ADC-8D40-AA25-1422-81C026CC541D}"/>
              </a:ext>
            </a:extLst>
          </p:cNvPr>
          <p:cNvSpPr txBox="1"/>
          <p:nvPr/>
        </p:nvSpPr>
        <p:spPr>
          <a:xfrm>
            <a:off x="6823556" y="4870616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Difference</a:t>
            </a:r>
            <a:endParaRPr lang="ko-KR" altLang="en-US" sz="900" b="1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0403A502-1994-47C7-7A0A-19C581339D71}"/>
              </a:ext>
            </a:extLst>
          </p:cNvPr>
          <p:cNvSpPr/>
          <p:nvPr/>
        </p:nvSpPr>
        <p:spPr>
          <a:xfrm>
            <a:off x="7711063" y="4775137"/>
            <a:ext cx="876726" cy="676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Classify Subtask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369D4-2111-A1C7-078F-BD836FC63B54}"/>
              </a:ext>
            </a:extLst>
          </p:cNvPr>
          <p:cNvSpPr txBox="1"/>
          <p:nvPr/>
        </p:nvSpPr>
        <p:spPr>
          <a:xfrm>
            <a:off x="3410080" y="3626972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Sameness</a:t>
            </a:r>
            <a:endParaRPr lang="ko-KR" altLang="en-US" sz="9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4A4D15-51EB-9E97-7834-511B6CF11645}"/>
              </a:ext>
            </a:extLst>
          </p:cNvPr>
          <p:cNvGrpSpPr/>
          <p:nvPr/>
        </p:nvGrpSpPr>
        <p:grpSpPr>
          <a:xfrm>
            <a:off x="7314854" y="4020600"/>
            <a:ext cx="1829146" cy="369332"/>
            <a:chOff x="7299663" y="4020600"/>
            <a:chExt cx="182914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19232-BD28-84B5-265F-6C6C16397C36}"/>
                </a:ext>
              </a:extLst>
            </p:cNvPr>
            <p:cNvSpPr txBox="1"/>
            <p:nvPr/>
          </p:nvSpPr>
          <p:spPr>
            <a:xfrm>
              <a:off x="7461859" y="4020600"/>
              <a:ext cx="16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Reduce number of questions asked to LLM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1BB16-2CBC-02DE-49B4-526C31337682}"/>
                </a:ext>
              </a:extLst>
            </p:cNvPr>
            <p:cNvSpPr txBox="1"/>
            <p:nvPr/>
          </p:nvSpPr>
          <p:spPr>
            <a:xfrm>
              <a:off x="7299663" y="4057456"/>
              <a:ext cx="375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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61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BF9B0910-F7E2-70D1-6B7E-058740509167}"/>
              </a:ext>
            </a:extLst>
          </p:cNvPr>
          <p:cNvSpPr/>
          <p:nvPr/>
        </p:nvSpPr>
        <p:spPr>
          <a:xfrm>
            <a:off x="2094315" y="1460895"/>
            <a:ext cx="1885594" cy="13521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7D232C4-2362-F5AE-B636-12D7A03D4EBF}"/>
              </a:ext>
            </a:extLst>
          </p:cNvPr>
          <p:cNvSpPr/>
          <p:nvPr/>
        </p:nvSpPr>
        <p:spPr>
          <a:xfrm>
            <a:off x="4085227" y="1460895"/>
            <a:ext cx="1885594" cy="13521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95256E8E-6A8F-FEB0-4F4A-9601A0C16816}"/>
              </a:ext>
            </a:extLst>
          </p:cNvPr>
          <p:cNvSpPr/>
          <p:nvPr/>
        </p:nvSpPr>
        <p:spPr>
          <a:xfrm>
            <a:off x="91493" y="1460895"/>
            <a:ext cx="1885594" cy="13521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27A83-8820-56BF-94AF-089FFC659636}"/>
              </a:ext>
            </a:extLst>
          </p:cNvPr>
          <p:cNvGrpSpPr/>
          <p:nvPr/>
        </p:nvGrpSpPr>
        <p:grpSpPr>
          <a:xfrm>
            <a:off x="329157" y="1701072"/>
            <a:ext cx="501650" cy="307975"/>
            <a:chOff x="3895725" y="1126248"/>
            <a:chExt cx="501650" cy="30797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1AFC389-B056-5D88-9EC7-3672F534E140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434A49-0C99-63B6-6F44-79FC484CE35F}"/>
                </a:ext>
              </a:extLst>
            </p:cNvPr>
            <p:cNvSpPr txBox="1"/>
            <p:nvPr/>
          </p:nvSpPr>
          <p:spPr>
            <a:xfrm>
              <a:off x="3895725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CFCCAF-E6E0-E073-EF16-CA210FF9F228}"/>
              </a:ext>
            </a:extLst>
          </p:cNvPr>
          <p:cNvGrpSpPr/>
          <p:nvPr/>
        </p:nvGrpSpPr>
        <p:grpSpPr>
          <a:xfrm>
            <a:off x="248169" y="2225116"/>
            <a:ext cx="388012" cy="307975"/>
            <a:chOff x="3954132" y="1063625"/>
            <a:chExt cx="388012" cy="3079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E14481D-FD10-D6F6-BBAE-2060CF87C763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4BDBD2-1557-32B1-3D71-9DA697D54592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66C33C-5D3F-24D2-27D0-AAB1C9D2F90C}"/>
              </a:ext>
            </a:extLst>
          </p:cNvPr>
          <p:cNvGrpSpPr/>
          <p:nvPr/>
        </p:nvGrpSpPr>
        <p:grpSpPr>
          <a:xfrm>
            <a:off x="1412451" y="1895244"/>
            <a:ext cx="501650" cy="307975"/>
            <a:chOff x="3895725" y="1063625"/>
            <a:chExt cx="501650" cy="30797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79D3A8A-3143-E8A0-321C-9C63D082F6CD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FCB54E-DDEC-DAFA-B4F7-5980F55ABBD0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EC00D4-AB05-D71C-60D8-A96F112B6D1D}"/>
              </a:ext>
            </a:extLst>
          </p:cNvPr>
          <p:cNvGrpSpPr/>
          <p:nvPr/>
        </p:nvGrpSpPr>
        <p:grpSpPr>
          <a:xfrm>
            <a:off x="1032350" y="2379102"/>
            <a:ext cx="501650" cy="307975"/>
            <a:chOff x="3895725" y="1063625"/>
            <a:chExt cx="501650" cy="307975"/>
          </a:xfrm>
          <a:noFill/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AF80C5-4CF6-F2AF-E06D-F9B3F763B8FA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C5EB74-3391-A3DB-0156-FEFA72C400EE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CC6583-0943-4649-F75D-149663C4035A}"/>
              </a:ext>
            </a:extLst>
          </p:cNvPr>
          <p:cNvCxnSpPr>
            <a:cxnSpLocks/>
            <a:stCxn id="47" idx="3"/>
            <a:endCxn id="45" idx="0"/>
          </p:cNvCxnSpPr>
          <p:nvPr/>
        </p:nvCxnSpPr>
        <p:spPr>
          <a:xfrm flipH="1">
            <a:off x="442175" y="1963945"/>
            <a:ext cx="30509" cy="2611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4225D5-92AB-1535-BDB2-8232E3CB0585}"/>
              </a:ext>
            </a:extLst>
          </p:cNvPr>
          <p:cNvCxnSpPr>
            <a:cxnSpLocks/>
            <a:stCxn id="47" idx="5"/>
            <a:endCxn id="43" idx="0"/>
          </p:cNvCxnSpPr>
          <p:nvPr/>
        </p:nvCxnSpPr>
        <p:spPr>
          <a:xfrm flipV="1">
            <a:off x="690455" y="1895244"/>
            <a:ext cx="974409" cy="687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EFAD8A-20D3-0C8C-CB76-99306B23559B}"/>
              </a:ext>
            </a:extLst>
          </p:cNvPr>
          <p:cNvCxnSpPr>
            <a:cxnSpLocks/>
            <a:stCxn id="45" idx="4"/>
            <a:endCxn id="41" idx="2"/>
          </p:cNvCxnSpPr>
          <p:nvPr/>
        </p:nvCxnSpPr>
        <p:spPr>
          <a:xfrm flipV="1">
            <a:off x="442175" y="2533090"/>
            <a:ext cx="68860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0BFD2D-71BB-007B-1F0F-3BD56459963D}"/>
              </a:ext>
            </a:extLst>
          </p:cNvPr>
          <p:cNvCxnSpPr>
            <a:cxnSpLocks/>
            <a:stCxn id="43" idx="4"/>
            <a:endCxn id="41" idx="7"/>
          </p:cNvCxnSpPr>
          <p:nvPr/>
        </p:nvCxnSpPr>
        <p:spPr>
          <a:xfrm flipH="1">
            <a:off x="1393648" y="2203219"/>
            <a:ext cx="271216" cy="22098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8B4E452-71CC-FAB1-5D36-9DF7768261E5}"/>
              </a:ext>
            </a:extLst>
          </p:cNvPr>
          <p:cNvSpPr/>
          <p:nvPr/>
        </p:nvSpPr>
        <p:spPr>
          <a:xfrm>
            <a:off x="788580" y="2091893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B00528-4693-BE90-8920-3F03A88BD66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1051453" y="2354766"/>
            <a:ext cx="113542" cy="1086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927DAE-4120-4257-F113-AF7A08F5D8D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096555" y="2088515"/>
            <a:ext cx="421517" cy="1573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43D6AE-F2CE-B97E-CF8D-300FB02A9B80}"/>
              </a:ext>
            </a:extLst>
          </p:cNvPr>
          <p:cNvCxnSpPr>
            <a:cxnSpLocks/>
            <a:stCxn id="47" idx="4"/>
            <a:endCxn id="26" idx="1"/>
          </p:cNvCxnSpPr>
          <p:nvPr/>
        </p:nvCxnSpPr>
        <p:spPr>
          <a:xfrm>
            <a:off x="581570" y="2009047"/>
            <a:ext cx="252112" cy="127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2BEFD3-FA53-F2B1-9017-DAA5C4546A76}"/>
              </a:ext>
            </a:extLst>
          </p:cNvPr>
          <p:cNvCxnSpPr>
            <a:cxnSpLocks/>
            <a:stCxn id="45" idx="6"/>
            <a:endCxn id="26" idx="2"/>
          </p:cNvCxnSpPr>
          <p:nvPr/>
        </p:nvCxnSpPr>
        <p:spPr>
          <a:xfrm flipV="1">
            <a:off x="596162" y="2245881"/>
            <a:ext cx="192418" cy="1332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B1CEE2-CCC5-94B3-5441-EBB1059F7C5A}"/>
              </a:ext>
            </a:extLst>
          </p:cNvPr>
          <p:cNvSpPr txBox="1"/>
          <p:nvPr/>
        </p:nvSpPr>
        <p:spPr>
          <a:xfrm>
            <a:off x="689238" y="2155192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0D052E6-1483-21B7-5F8A-56E76BE03B18}"/>
              </a:ext>
            </a:extLst>
          </p:cNvPr>
          <p:cNvGrpSpPr/>
          <p:nvPr/>
        </p:nvGrpSpPr>
        <p:grpSpPr>
          <a:xfrm>
            <a:off x="2067645" y="1547084"/>
            <a:ext cx="501650" cy="307975"/>
            <a:chOff x="3895725" y="1126248"/>
            <a:chExt cx="501650" cy="3079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BB95807-C4B5-B4DD-B87E-CA37EE173214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EA4C1-59F3-A689-26F8-6296A8D9E272}"/>
                </a:ext>
              </a:extLst>
            </p:cNvPr>
            <p:cNvSpPr txBox="1"/>
            <p:nvPr/>
          </p:nvSpPr>
          <p:spPr>
            <a:xfrm>
              <a:off x="3895725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96F7F1E-C36F-48D7-3C48-B3D41DCDB021}"/>
              </a:ext>
            </a:extLst>
          </p:cNvPr>
          <p:cNvGrpSpPr/>
          <p:nvPr/>
        </p:nvGrpSpPr>
        <p:grpSpPr>
          <a:xfrm>
            <a:off x="2817202" y="2377297"/>
            <a:ext cx="388012" cy="307975"/>
            <a:chOff x="3954132" y="1063625"/>
            <a:chExt cx="388012" cy="30797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471064-E2E7-44B8-C86C-E22CF0DF4869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3C9C62C-4C7A-B559-7755-E6B8051210BA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2EB114B-C977-27F0-7D64-FB6D7D6E6E19}"/>
              </a:ext>
            </a:extLst>
          </p:cNvPr>
          <p:cNvGrpSpPr/>
          <p:nvPr/>
        </p:nvGrpSpPr>
        <p:grpSpPr>
          <a:xfrm>
            <a:off x="3429770" y="2007343"/>
            <a:ext cx="501650" cy="307975"/>
            <a:chOff x="3895725" y="1063625"/>
            <a:chExt cx="501650" cy="30797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B2AFC0-4768-9745-6D2D-0ED644263EEB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5E8506-42CE-A987-7DEF-6B1E33232555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B4E532C-BBB4-E5E5-FBBA-4AC12FB2955A}"/>
              </a:ext>
            </a:extLst>
          </p:cNvPr>
          <p:cNvGrpSpPr/>
          <p:nvPr/>
        </p:nvGrpSpPr>
        <p:grpSpPr>
          <a:xfrm>
            <a:off x="3320704" y="2446973"/>
            <a:ext cx="501650" cy="307975"/>
            <a:chOff x="3895725" y="1063625"/>
            <a:chExt cx="501650" cy="307975"/>
          </a:xfrm>
          <a:noFill/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9A32E4A-F97D-B6E0-6288-6F013AFC27BA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5228AE-0BF2-3F66-74FA-D0F40747292F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508AD46-CF0D-72C0-2D45-347AF239B444}"/>
              </a:ext>
            </a:extLst>
          </p:cNvPr>
          <p:cNvCxnSpPr>
            <a:cxnSpLocks/>
            <a:stCxn id="80" idx="3"/>
            <a:endCxn id="84" idx="0"/>
          </p:cNvCxnSpPr>
          <p:nvPr/>
        </p:nvCxnSpPr>
        <p:spPr>
          <a:xfrm>
            <a:off x="2211172" y="1809957"/>
            <a:ext cx="800036" cy="567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46FB46D-97B0-880B-A461-AF46D9F0CB7B}"/>
              </a:ext>
            </a:extLst>
          </p:cNvPr>
          <p:cNvCxnSpPr>
            <a:cxnSpLocks/>
            <a:stCxn id="80" idx="5"/>
            <a:endCxn id="89" idx="0"/>
          </p:cNvCxnSpPr>
          <p:nvPr/>
        </p:nvCxnSpPr>
        <p:spPr>
          <a:xfrm>
            <a:off x="2428943" y="1809957"/>
            <a:ext cx="1253240" cy="1973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7F3D2F9-DF8C-F8A4-700E-85FE0CC6065A}"/>
              </a:ext>
            </a:extLst>
          </p:cNvPr>
          <p:cNvCxnSpPr>
            <a:cxnSpLocks/>
            <a:stCxn id="84" idx="4"/>
            <a:endCxn id="95" idx="2"/>
          </p:cNvCxnSpPr>
          <p:nvPr/>
        </p:nvCxnSpPr>
        <p:spPr>
          <a:xfrm flipV="1">
            <a:off x="3011208" y="2600961"/>
            <a:ext cx="407921" cy="843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2246916-42D2-6BF8-3ED8-38631B239F34}"/>
              </a:ext>
            </a:extLst>
          </p:cNvPr>
          <p:cNvCxnSpPr>
            <a:cxnSpLocks/>
            <a:stCxn id="89" idx="4"/>
            <a:endCxn id="95" idx="7"/>
          </p:cNvCxnSpPr>
          <p:nvPr/>
        </p:nvCxnSpPr>
        <p:spPr>
          <a:xfrm flipH="1">
            <a:off x="3682002" y="2315318"/>
            <a:ext cx="181" cy="17675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B936D2FB-A27A-F32A-DA41-DCD58C40FC1C}"/>
              </a:ext>
            </a:extLst>
          </p:cNvPr>
          <p:cNvSpPr/>
          <p:nvPr/>
        </p:nvSpPr>
        <p:spPr>
          <a:xfrm>
            <a:off x="2942341" y="1983007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6872113-3415-C75E-BBB3-B40997109423}"/>
              </a:ext>
            </a:extLst>
          </p:cNvPr>
          <p:cNvCxnSpPr>
            <a:cxnSpLocks/>
            <a:stCxn id="102" idx="5"/>
            <a:endCxn id="95" idx="1"/>
          </p:cNvCxnSpPr>
          <p:nvPr/>
        </p:nvCxnSpPr>
        <p:spPr>
          <a:xfrm>
            <a:off x="3205214" y="2245880"/>
            <a:ext cx="259017" cy="2461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1CC4744-6757-C8F2-0801-0A20A43432B2}"/>
              </a:ext>
            </a:extLst>
          </p:cNvPr>
          <p:cNvCxnSpPr>
            <a:cxnSpLocks/>
            <a:stCxn id="102" idx="6"/>
          </p:cNvCxnSpPr>
          <p:nvPr/>
        </p:nvCxnSpPr>
        <p:spPr>
          <a:xfrm flipV="1">
            <a:off x="3250316" y="1979629"/>
            <a:ext cx="421517" cy="1573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6A05B25-3B1E-6BBE-8E15-506E24C2A854}"/>
              </a:ext>
            </a:extLst>
          </p:cNvPr>
          <p:cNvCxnSpPr>
            <a:cxnSpLocks/>
            <a:stCxn id="80" idx="4"/>
            <a:endCxn id="102" idx="1"/>
          </p:cNvCxnSpPr>
          <p:nvPr/>
        </p:nvCxnSpPr>
        <p:spPr>
          <a:xfrm>
            <a:off x="2320058" y="1855059"/>
            <a:ext cx="667385" cy="1730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A85E08D-8961-ABE6-F9EC-547BFD3B6876}"/>
              </a:ext>
            </a:extLst>
          </p:cNvPr>
          <p:cNvCxnSpPr>
            <a:cxnSpLocks/>
            <a:stCxn id="84" idx="7"/>
            <a:endCxn id="102" idx="2"/>
          </p:cNvCxnSpPr>
          <p:nvPr/>
        </p:nvCxnSpPr>
        <p:spPr>
          <a:xfrm flipH="1" flipV="1">
            <a:off x="2942341" y="2136995"/>
            <a:ext cx="177752" cy="28540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F101664-0D5D-DE39-8E20-91DCDC4EC596}"/>
              </a:ext>
            </a:extLst>
          </p:cNvPr>
          <p:cNvSpPr txBox="1"/>
          <p:nvPr/>
        </p:nvSpPr>
        <p:spPr>
          <a:xfrm>
            <a:off x="2842999" y="2046306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7013507-D630-A800-1422-37C9766D5849}"/>
              </a:ext>
            </a:extLst>
          </p:cNvPr>
          <p:cNvGrpSpPr/>
          <p:nvPr/>
        </p:nvGrpSpPr>
        <p:grpSpPr>
          <a:xfrm>
            <a:off x="4184389" y="1874121"/>
            <a:ext cx="501650" cy="307975"/>
            <a:chOff x="3893850" y="1126248"/>
            <a:chExt cx="501650" cy="30797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59E62DB-3C33-027E-AAB2-1312452981A8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6312B87-C309-59F1-DBC1-833F25423553}"/>
                </a:ext>
              </a:extLst>
            </p:cNvPr>
            <p:cNvSpPr txBox="1"/>
            <p:nvPr/>
          </p:nvSpPr>
          <p:spPr>
            <a:xfrm>
              <a:off x="3893850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8A03328-E14C-71DC-4CB9-013A85DF84D8}"/>
              </a:ext>
            </a:extLst>
          </p:cNvPr>
          <p:cNvGrpSpPr/>
          <p:nvPr/>
        </p:nvGrpSpPr>
        <p:grpSpPr>
          <a:xfrm>
            <a:off x="4907603" y="2377297"/>
            <a:ext cx="388012" cy="307975"/>
            <a:chOff x="3954132" y="1063625"/>
            <a:chExt cx="388012" cy="307975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1ED6C47-D0A2-BFFD-D7E5-09C378D14541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2E8481C-92D2-184F-94B8-0270A3C8AEFA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2736EC9-17EF-D7AC-2E46-302D647CAD50}"/>
              </a:ext>
            </a:extLst>
          </p:cNvPr>
          <p:cNvGrpSpPr/>
          <p:nvPr/>
        </p:nvGrpSpPr>
        <p:grpSpPr>
          <a:xfrm>
            <a:off x="4707425" y="1521046"/>
            <a:ext cx="501650" cy="307975"/>
            <a:chOff x="3895725" y="1063625"/>
            <a:chExt cx="501650" cy="30797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C231AAD-1442-82C2-5FB6-769715762037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E09B355-D856-839C-00DF-E3A809E46388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28C7633-E586-753B-A19E-E0FA716B164E}"/>
              </a:ext>
            </a:extLst>
          </p:cNvPr>
          <p:cNvGrpSpPr/>
          <p:nvPr/>
        </p:nvGrpSpPr>
        <p:grpSpPr>
          <a:xfrm>
            <a:off x="5411105" y="2446973"/>
            <a:ext cx="501650" cy="307975"/>
            <a:chOff x="3895725" y="1063625"/>
            <a:chExt cx="501650" cy="307975"/>
          </a:xfrm>
          <a:noFill/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FAB5F0B-165A-D131-9E42-0ABE369F6AB1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D7822D4-F81B-F155-D389-C4E20FA750A7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B80FF44-8E19-5A5D-B7E5-55C46851E8BF}"/>
              </a:ext>
            </a:extLst>
          </p:cNvPr>
          <p:cNvCxnSpPr>
            <a:cxnSpLocks/>
            <a:stCxn id="119" idx="4"/>
            <a:endCxn id="122" idx="0"/>
          </p:cNvCxnSpPr>
          <p:nvPr/>
        </p:nvCxnSpPr>
        <p:spPr>
          <a:xfrm>
            <a:off x="4438677" y="2182096"/>
            <a:ext cx="662932" cy="1952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CDD2720-8805-2F56-6D9F-078EFE64D297}"/>
              </a:ext>
            </a:extLst>
          </p:cNvPr>
          <p:cNvCxnSpPr>
            <a:cxnSpLocks/>
            <a:stCxn id="119" idx="7"/>
            <a:endCxn id="131" idx="3"/>
          </p:cNvCxnSpPr>
          <p:nvPr/>
        </p:nvCxnSpPr>
        <p:spPr>
          <a:xfrm flipV="1">
            <a:off x="4547562" y="1783919"/>
            <a:ext cx="303390" cy="13530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AA61731-9BF4-151E-6A40-0DAF7D3BEC43}"/>
              </a:ext>
            </a:extLst>
          </p:cNvPr>
          <p:cNvCxnSpPr>
            <a:cxnSpLocks/>
            <a:stCxn id="122" idx="4"/>
            <a:endCxn id="134" idx="2"/>
          </p:cNvCxnSpPr>
          <p:nvPr/>
        </p:nvCxnSpPr>
        <p:spPr>
          <a:xfrm flipV="1">
            <a:off x="5101609" y="2600961"/>
            <a:ext cx="407921" cy="843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E51BD787-E5BF-9C49-9D73-C3B8FA0921F6}"/>
              </a:ext>
            </a:extLst>
          </p:cNvPr>
          <p:cNvSpPr/>
          <p:nvPr/>
        </p:nvSpPr>
        <p:spPr>
          <a:xfrm>
            <a:off x="5032742" y="1983007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6D55BA0-8E95-08F0-E340-5B6460FF41EE}"/>
              </a:ext>
            </a:extLst>
          </p:cNvPr>
          <p:cNvCxnSpPr>
            <a:cxnSpLocks/>
            <a:stCxn id="140" idx="5"/>
            <a:endCxn id="134" idx="1"/>
          </p:cNvCxnSpPr>
          <p:nvPr/>
        </p:nvCxnSpPr>
        <p:spPr>
          <a:xfrm>
            <a:off x="5295615" y="2245880"/>
            <a:ext cx="259017" cy="2461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5B74BC3-8411-4867-BA3B-5B4C649BC282}"/>
              </a:ext>
            </a:extLst>
          </p:cNvPr>
          <p:cNvCxnSpPr>
            <a:cxnSpLocks/>
            <a:stCxn id="140" idx="0"/>
            <a:endCxn id="131" idx="4"/>
          </p:cNvCxnSpPr>
          <p:nvPr/>
        </p:nvCxnSpPr>
        <p:spPr>
          <a:xfrm flipH="1" flipV="1">
            <a:off x="4959838" y="1829021"/>
            <a:ext cx="226892" cy="1539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30F46A9-22F2-43D2-D993-7B670C129608}"/>
              </a:ext>
            </a:extLst>
          </p:cNvPr>
          <p:cNvCxnSpPr>
            <a:cxnSpLocks/>
            <a:stCxn id="119" idx="6"/>
            <a:endCxn id="140" idx="1"/>
          </p:cNvCxnSpPr>
          <p:nvPr/>
        </p:nvCxnSpPr>
        <p:spPr>
          <a:xfrm>
            <a:off x="4592664" y="2028109"/>
            <a:ext cx="48518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4D53E9F5-2EDD-EB2A-E7C5-81DB311018E0}"/>
              </a:ext>
            </a:extLst>
          </p:cNvPr>
          <p:cNvCxnSpPr>
            <a:cxnSpLocks/>
            <a:stCxn id="122" idx="7"/>
            <a:endCxn id="140" idx="4"/>
          </p:cNvCxnSpPr>
          <p:nvPr/>
        </p:nvCxnSpPr>
        <p:spPr>
          <a:xfrm flipH="1" flipV="1">
            <a:off x="5186730" y="2290982"/>
            <a:ext cx="23764" cy="13141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10592D9-3B6F-5D5C-746E-BF0AC48D2715}"/>
              </a:ext>
            </a:extLst>
          </p:cNvPr>
          <p:cNvSpPr txBox="1"/>
          <p:nvPr/>
        </p:nvSpPr>
        <p:spPr>
          <a:xfrm>
            <a:off x="4933400" y="2046306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2DF392-6A8C-8254-A6F1-BE66323D954B}"/>
              </a:ext>
            </a:extLst>
          </p:cNvPr>
          <p:cNvSpPr txBox="1"/>
          <p:nvPr/>
        </p:nvSpPr>
        <p:spPr>
          <a:xfrm>
            <a:off x="1203220" y="684980"/>
            <a:ext cx="390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별 관계에 따른 </a:t>
            </a:r>
            <a:r>
              <a:rPr lang="en-US" altLang="ko-KR" dirty="0"/>
              <a:t>Subtask </a:t>
            </a:r>
            <a:r>
              <a:rPr lang="ko-KR" altLang="en-US" dirty="0"/>
              <a:t>가 다를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1" name="오른쪽 중괄호 160">
            <a:extLst>
              <a:ext uri="{FF2B5EF4-FFF2-40B4-BE49-F238E27FC236}">
                <a16:creationId xmlns:a16="http://schemas.microsoft.com/office/drawing/2014/main" id="{C6FA49DC-CC22-3BC9-04A6-1FB3FD3B0F63}"/>
              </a:ext>
            </a:extLst>
          </p:cNvPr>
          <p:cNvSpPr/>
          <p:nvPr/>
        </p:nvSpPr>
        <p:spPr>
          <a:xfrm rot="16200000">
            <a:off x="2896936" y="-950722"/>
            <a:ext cx="399271" cy="4318053"/>
          </a:xfrm>
          <a:prstGeom prst="rightBrace">
            <a:avLst>
              <a:gd name="adj1" fmla="val 134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화살표: 오른쪽 351">
            <a:extLst>
              <a:ext uri="{FF2B5EF4-FFF2-40B4-BE49-F238E27FC236}">
                <a16:creationId xmlns:a16="http://schemas.microsoft.com/office/drawing/2014/main" id="{95E375FA-91A4-15C1-086C-1AE3D4F10813}"/>
              </a:ext>
            </a:extLst>
          </p:cNvPr>
          <p:cNvSpPr/>
          <p:nvPr/>
        </p:nvSpPr>
        <p:spPr>
          <a:xfrm>
            <a:off x="6015131" y="1904394"/>
            <a:ext cx="645728" cy="421419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3" name="사다리꼴 352">
            <a:extLst>
              <a:ext uri="{FF2B5EF4-FFF2-40B4-BE49-F238E27FC236}">
                <a16:creationId xmlns:a16="http://schemas.microsoft.com/office/drawing/2014/main" id="{38CB421E-1A81-4C70-353C-54FD8EDF98FC}"/>
              </a:ext>
            </a:extLst>
          </p:cNvPr>
          <p:cNvSpPr/>
          <p:nvPr/>
        </p:nvSpPr>
        <p:spPr>
          <a:xfrm rot="5400000">
            <a:off x="6585866" y="1713168"/>
            <a:ext cx="1092352" cy="751212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0369A8-B423-0820-1C1D-E6BCBC75F765}"/>
              </a:ext>
            </a:extLst>
          </p:cNvPr>
          <p:cNvSpPr txBox="1"/>
          <p:nvPr/>
        </p:nvSpPr>
        <p:spPr>
          <a:xfrm>
            <a:off x="6660859" y="1928053"/>
            <a:ext cx="9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Personalized Net</a:t>
            </a:r>
            <a:endParaRPr lang="ko-KR" altLang="en-US" sz="500" b="1" dirty="0"/>
          </a:p>
        </p:txBody>
      </p: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20F843CF-90F7-BEB8-D1F7-89E6325124DD}"/>
              </a:ext>
            </a:extLst>
          </p:cNvPr>
          <p:cNvCxnSpPr/>
          <p:nvPr/>
        </p:nvCxnSpPr>
        <p:spPr>
          <a:xfrm>
            <a:off x="195045" y="3622705"/>
            <a:ext cx="88169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0" name="그림 359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ECACCBEC-1ED6-59AE-FDC4-C43E351B7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467956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B6B760AE-F7F5-0EEE-365E-978D9D74DB5E}"/>
              </a:ext>
            </a:extLst>
          </p:cNvPr>
          <p:cNvSpPr txBox="1"/>
          <p:nvPr/>
        </p:nvSpPr>
        <p:spPr>
          <a:xfrm>
            <a:off x="20359" y="5231349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4D51B1AE-0BCF-DF04-CA4B-2865A0FA810C}"/>
              </a:ext>
            </a:extLst>
          </p:cNvPr>
          <p:cNvGrpSpPr/>
          <p:nvPr/>
        </p:nvGrpSpPr>
        <p:grpSpPr>
          <a:xfrm>
            <a:off x="1009775" y="4549050"/>
            <a:ext cx="724001" cy="785575"/>
            <a:chOff x="2844563" y="1081818"/>
            <a:chExt cx="1056906" cy="1146792"/>
          </a:xfrm>
        </p:grpSpPr>
        <p:sp>
          <p:nvSpPr>
            <p:cNvPr id="363" name="사다리꼴 362">
              <a:extLst>
                <a:ext uri="{FF2B5EF4-FFF2-40B4-BE49-F238E27FC236}">
                  <a16:creationId xmlns:a16="http://schemas.microsoft.com/office/drawing/2014/main" id="{FDE6924F-1DAB-230A-3A28-72D882790D9D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3F972213-1032-41C2-2ADD-A4AD3D98C71B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365" name="화살표: 오른쪽 364">
            <a:extLst>
              <a:ext uri="{FF2B5EF4-FFF2-40B4-BE49-F238E27FC236}">
                <a16:creationId xmlns:a16="http://schemas.microsoft.com/office/drawing/2014/main" id="{9455AA54-9C5E-CD50-4E28-00DC4D5F2114}"/>
              </a:ext>
            </a:extLst>
          </p:cNvPr>
          <p:cNvSpPr/>
          <p:nvPr/>
        </p:nvSpPr>
        <p:spPr>
          <a:xfrm>
            <a:off x="771446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모서리가 접힌 도형 369">
            <a:extLst>
              <a:ext uri="{FF2B5EF4-FFF2-40B4-BE49-F238E27FC236}">
                <a16:creationId xmlns:a16="http://schemas.microsoft.com/office/drawing/2014/main" id="{69C35B0E-9040-9784-C442-A059FF9AE3CD}"/>
              </a:ext>
            </a:extLst>
          </p:cNvPr>
          <p:cNvSpPr/>
          <p:nvPr/>
        </p:nvSpPr>
        <p:spPr>
          <a:xfrm>
            <a:off x="2246949" y="461115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371" name="화살표: 오른쪽 370">
            <a:extLst>
              <a:ext uri="{FF2B5EF4-FFF2-40B4-BE49-F238E27FC236}">
                <a16:creationId xmlns:a16="http://schemas.microsoft.com/office/drawing/2014/main" id="{0800206F-46C7-4B1D-524F-0C33F91075CB}"/>
              </a:ext>
            </a:extLst>
          </p:cNvPr>
          <p:cNvSpPr/>
          <p:nvPr/>
        </p:nvSpPr>
        <p:spPr>
          <a:xfrm>
            <a:off x="1762013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사각형: 모서리가 접힌 도형 371">
            <a:extLst>
              <a:ext uri="{FF2B5EF4-FFF2-40B4-BE49-F238E27FC236}">
                <a16:creationId xmlns:a16="http://schemas.microsoft.com/office/drawing/2014/main" id="{F280206E-3E87-F013-D791-3B8D23E6AE9C}"/>
              </a:ext>
            </a:extLst>
          </p:cNvPr>
          <p:cNvSpPr/>
          <p:nvPr/>
        </p:nvSpPr>
        <p:spPr>
          <a:xfrm>
            <a:off x="2191975" y="468138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373" name="사각형: 모서리가 접힌 도형 372">
            <a:extLst>
              <a:ext uri="{FF2B5EF4-FFF2-40B4-BE49-F238E27FC236}">
                <a16:creationId xmlns:a16="http://schemas.microsoft.com/office/drawing/2014/main" id="{14483921-031C-F4A1-61B1-96B405663FB8}"/>
              </a:ext>
            </a:extLst>
          </p:cNvPr>
          <p:cNvSpPr/>
          <p:nvPr/>
        </p:nvSpPr>
        <p:spPr>
          <a:xfrm>
            <a:off x="2097960" y="476172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94D8F151-B3EC-F180-3185-79C122BCCFEB}"/>
              </a:ext>
            </a:extLst>
          </p:cNvPr>
          <p:cNvGrpSpPr/>
          <p:nvPr/>
        </p:nvGrpSpPr>
        <p:grpSpPr>
          <a:xfrm>
            <a:off x="3266702" y="4539057"/>
            <a:ext cx="1586038" cy="959386"/>
            <a:chOff x="3331852" y="666309"/>
            <a:chExt cx="1586038" cy="959386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7F388E1D-E50B-02C8-4B17-FFB3A346AC2A}"/>
                </a:ext>
              </a:extLst>
            </p:cNvPr>
            <p:cNvGrpSpPr/>
            <p:nvPr/>
          </p:nvGrpSpPr>
          <p:grpSpPr>
            <a:xfrm>
              <a:off x="3681469" y="666309"/>
              <a:ext cx="501650" cy="307975"/>
              <a:chOff x="3895725" y="1126248"/>
              <a:chExt cx="501650" cy="307975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1B5F20A0-F246-D47C-50AE-0344CF54652A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2934C879-5C29-A737-14CC-CE3188B80A19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98704C4F-1592-1FB8-3507-65C15CAA8A51}"/>
                </a:ext>
              </a:extLst>
            </p:cNvPr>
            <p:cNvGrpSpPr/>
            <p:nvPr/>
          </p:nvGrpSpPr>
          <p:grpSpPr>
            <a:xfrm>
              <a:off x="3331852" y="1127416"/>
              <a:ext cx="501650" cy="307975"/>
              <a:chOff x="3895725" y="1063625"/>
              <a:chExt cx="501650" cy="307975"/>
            </a:xfrm>
          </p:grpSpPr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655A65BD-432E-EA23-53B3-F6C77C99354D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F34EC21-6103-7179-A533-FF8E66429403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61FB0DEA-4D82-6EFF-1D02-680927F2D167}"/>
                </a:ext>
              </a:extLst>
            </p:cNvPr>
            <p:cNvGrpSpPr/>
            <p:nvPr/>
          </p:nvGrpSpPr>
          <p:grpSpPr>
            <a:xfrm>
              <a:off x="4416240" y="923214"/>
              <a:ext cx="501650" cy="307975"/>
              <a:chOff x="3895725" y="1063625"/>
              <a:chExt cx="501650" cy="307975"/>
            </a:xfrm>
          </p:grpSpPr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7C21BB18-059B-A386-B92D-9E5C2603A216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FC7E23C-ABB2-88B9-1F35-CB3956FE0D1B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5742CE69-FB9F-FB3B-F863-78267642A2F7}"/>
                </a:ext>
              </a:extLst>
            </p:cNvPr>
            <p:cNvGrpSpPr/>
            <p:nvPr/>
          </p:nvGrpSpPr>
          <p:grpSpPr>
            <a:xfrm>
              <a:off x="3986233" y="1317720"/>
              <a:ext cx="501650" cy="307975"/>
              <a:chOff x="3895725" y="1063625"/>
              <a:chExt cx="501650" cy="307975"/>
            </a:xfrm>
          </p:grpSpPr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3437892F-3925-ACA5-C805-D4DB5BDB5EB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F137AA9E-6D3E-14D2-47A5-D657AF1F2C2B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F76A1D6A-9DA3-39FF-B297-A9AE0DA39635}"/>
                </a:ext>
              </a:extLst>
            </p:cNvPr>
            <p:cNvCxnSpPr>
              <a:cxnSpLocks/>
              <a:stCxn id="389" idx="3"/>
              <a:endCxn id="387" idx="0"/>
            </p:cNvCxnSpPr>
            <p:nvPr/>
          </p:nvCxnSpPr>
          <p:spPr>
            <a:xfrm flipH="1">
              <a:off x="3584265" y="929182"/>
              <a:ext cx="240731" cy="1982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C1B212CA-8F1B-45E5-4F72-A2044118EBE4}"/>
                </a:ext>
              </a:extLst>
            </p:cNvPr>
            <p:cNvCxnSpPr>
              <a:cxnSpLocks/>
              <a:stCxn id="389" idx="5"/>
              <a:endCxn id="385" idx="0"/>
            </p:cNvCxnSpPr>
            <p:nvPr/>
          </p:nvCxnSpPr>
          <p:spPr>
            <a:xfrm flipV="1">
              <a:off x="4042767" y="923214"/>
              <a:ext cx="625886" cy="59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6DBDAAF8-4E7B-2BE9-E432-0C1716B6CA17}"/>
                </a:ext>
              </a:extLst>
            </p:cNvPr>
            <p:cNvCxnSpPr>
              <a:cxnSpLocks/>
              <a:stCxn id="387" idx="4"/>
              <a:endCxn id="383" idx="2"/>
            </p:cNvCxnSpPr>
            <p:nvPr/>
          </p:nvCxnSpPr>
          <p:spPr>
            <a:xfrm>
              <a:off x="3584265" y="1435391"/>
              <a:ext cx="500393" cy="36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CBFCBBAF-9001-CFA9-19DF-A66BEC08B54E}"/>
                </a:ext>
              </a:extLst>
            </p:cNvPr>
            <p:cNvCxnSpPr>
              <a:cxnSpLocks/>
              <a:stCxn id="385" idx="4"/>
              <a:endCxn id="383" idx="7"/>
            </p:cNvCxnSpPr>
            <p:nvPr/>
          </p:nvCxnSpPr>
          <p:spPr>
            <a:xfrm flipH="1">
              <a:off x="4347531" y="1231189"/>
              <a:ext cx="321122" cy="1316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1" name="그림 390">
            <a:extLst>
              <a:ext uri="{FF2B5EF4-FFF2-40B4-BE49-F238E27FC236}">
                <a16:creationId xmlns:a16="http://schemas.microsoft.com/office/drawing/2014/main" id="{AA61B025-D963-65EA-CD3C-BC0BC0599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8" y="4487213"/>
            <a:ext cx="1464580" cy="821957"/>
          </a:xfrm>
          <a:prstGeom prst="rect">
            <a:avLst/>
          </a:prstGeom>
        </p:spPr>
      </p:pic>
      <p:sp>
        <p:nvSpPr>
          <p:cNvPr id="392" name="TextBox 391">
            <a:extLst>
              <a:ext uri="{FF2B5EF4-FFF2-40B4-BE49-F238E27FC236}">
                <a16:creationId xmlns:a16="http://schemas.microsoft.com/office/drawing/2014/main" id="{51C6FCF1-656E-0C2C-C726-46432663AF69}"/>
              </a:ext>
            </a:extLst>
          </p:cNvPr>
          <p:cNvSpPr txBox="1"/>
          <p:nvPr/>
        </p:nvSpPr>
        <p:spPr>
          <a:xfrm>
            <a:off x="3398246" y="4157889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(Specific part)</a:t>
            </a:r>
          </a:p>
        </p:txBody>
      </p:sp>
      <p:sp>
        <p:nvSpPr>
          <p:cNvPr id="393" name="화살표: 오른쪽 392">
            <a:extLst>
              <a:ext uri="{FF2B5EF4-FFF2-40B4-BE49-F238E27FC236}">
                <a16:creationId xmlns:a16="http://schemas.microsoft.com/office/drawing/2014/main" id="{D21C61C3-EB47-6188-FC96-FA365CDD9FF7}"/>
              </a:ext>
            </a:extLst>
          </p:cNvPr>
          <p:cNvSpPr/>
          <p:nvPr/>
        </p:nvSpPr>
        <p:spPr>
          <a:xfrm>
            <a:off x="2888791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화살표: 위쪽/아래쪽 393">
            <a:extLst>
              <a:ext uri="{FF2B5EF4-FFF2-40B4-BE49-F238E27FC236}">
                <a16:creationId xmlns:a16="http://schemas.microsoft.com/office/drawing/2014/main" id="{408A30EC-0B7D-83C0-39D4-204373351553}"/>
              </a:ext>
            </a:extLst>
          </p:cNvPr>
          <p:cNvSpPr/>
          <p:nvPr/>
        </p:nvSpPr>
        <p:spPr>
          <a:xfrm rot="5400000">
            <a:off x="5031191" y="4682797"/>
            <a:ext cx="204957" cy="51015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DECAC9D2-F98F-43DA-9E10-0774168A3F6C}"/>
              </a:ext>
            </a:extLst>
          </p:cNvPr>
          <p:cNvSpPr txBox="1"/>
          <p:nvPr/>
        </p:nvSpPr>
        <p:spPr>
          <a:xfrm>
            <a:off x="4656976" y="4466062"/>
            <a:ext cx="95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Comparison</a:t>
            </a:r>
          </a:p>
          <a:p>
            <a:pPr algn="ctr"/>
            <a:r>
              <a:rPr lang="en-US" altLang="ko-KR" sz="900" b="1" dirty="0"/>
              <a:t>(Rule or D/L)</a:t>
            </a:r>
            <a:endParaRPr lang="ko-KR" altLang="en-US" sz="900" b="1" dirty="0"/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0B5B6CA9-2DC7-FC58-6F16-6372C8969CA7}"/>
              </a:ext>
            </a:extLst>
          </p:cNvPr>
          <p:cNvSpPr/>
          <p:nvPr/>
        </p:nvSpPr>
        <p:spPr>
          <a:xfrm>
            <a:off x="3266702" y="4170496"/>
            <a:ext cx="3685323" cy="1465906"/>
          </a:xfrm>
          <a:prstGeom prst="roundRect">
            <a:avLst/>
          </a:prstGeom>
          <a:noFill/>
          <a:ln w="190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화살표: 오른쪽 397">
            <a:extLst>
              <a:ext uri="{FF2B5EF4-FFF2-40B4-BE49-F238E27FC236}">
                <a16:creationId xmlns:a16="http://schemas.microsoft.com/office/drawing/2014/main" id="{DBBA96FE-232E-0CAF-DD4F-F2AA21CADBC3}"/>
              </a:ext>
            </a:extLst>
          </p:cNvPr>
          <p:cNvSpPr/>
          <p:nvPr/>
        </p:nvSpPr>
        <p:spPr>
          <a:xfrm>
            <a:off x="6985972" y="4641638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06267B74-076D-A0D0-8FF5-CD8A2CBC0519}"/>
              </a:ext>
            </a:extLst>
          </p:cNvPr>
          <p:cNvSpPr txBox="1"/>
          <p:nvPr/>
        </p:nvSpPr>
        <p:spPr>
          <a:xfrm>
            <a:off x="6899275" y="4343526"/>
            <a:ext cx="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 Difference</a:t>
            </a:r>
            <a:endParaRPr lang="ko-KR" altLang="en-US" sz="900" b="1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3C7CE32-FC82-23F0-E970-229FAD7A3F96}"/>
              </a:ext>
            </a:extLst>
          </p:cNvPr>
          <p:cNvSpPr txBox="1"/>
          <p:nvPr/>
        </p:nvSpPr>
        <p:spPr>
          <a:xfrm>
            <a:off x="3410080" y="3626972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Sameness</a:t>
            </a:r>
            <a:endParaRPr lang="ko-KR" altLang="en-US" sz="900" b="1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324FC7B-79E4-B6EA-6803-694874DA2EDF}"/>
              </a:ext>
            </a:extLst>
          </p:cNvPr>
          <p:cNvSpPr txBox="1"/>
          <p:nvPr/>
        </p:nvSpPr>
        <p:spPr>
          <a:xfrm>
            <a:off x="5196476" y="2686987"/>
            <a:ext cx="72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LLM</a:t>
            </a: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FECCA802-1594-6F32-FA4D-4926A758B267}"/>
              </a:ext>
            </a:extLst>
          </p:cNvPr>
          <p:cNvSpPr/>
          <p:nvPr/>
        </p:nvSpPr>
        <p:spPr>
          <a:xfrm>
            <a:off x="6830373" y="4161191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D957A935-93D7-0F57-DB27-C7B9C3581A69}"/>
              </a:ext>
            </a:extLst>
          </p:cNvPr>
          <p:cNvCxnSpPr>
            <a:cxnSpLocks/>
            <a:stCxn id="418" idx="3"/>
            <a:endCxn id="420" idx="0"/>
          </p:cNvCxnSpPr>
          <p:nvPr/>
        </p:nvCxnSpPr>
        <p:spPr>
          <a:xfrm flipH="1">
            <a:off x="428502" y="4284151"/>
            <a:ext cx="6647790" cy="81082"/>
          </a:xfrm>
          <a:prstGeom prst="bentConnector4">
            <a:avLst>
              <a:gd name="adj1" fmla="val -3439"/>
              <a:gd name="adj2" fmla="val -4335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F8C50DFD-1CF2-B9C4-393F-5527A98A5667}"/>
              </a:ext>
            </a:extLst>
          </p:cNvPr>
          <p:cNvSpPr/>
          <p:nvPr/>
        </p:nvSpPr>
        <p:spPr>
          <a:xfrm>
            <a:off x="305542" y="436523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화살표: 오른쪽 421">
            <a:extLst>
              <a:ext uri="{FF2B5EF4-FFF2-40B4-BE49-F238E27FC236}">
                <a16:creationId xmlns:a16="http://schemas.microsoft.com/office/drawing/2014/main" id="{BB837B96-FE48-545E-FAD1-D3E5216A1180}"/>
              </a:ext>
            </a:extLst>
          </p:cNvPr>
          <p:cNvSpPr/>
          <p:nvPr/>
        </p:nvSpPr>
        <p:spPr>
          <a:xfrm>
            <a:off x="6985972" y="5347095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584186A-1FE2-875D-B545-9FE6EBB9969E}"/>
              </a:ext>
            </a:extLst>
          </p:cNvPr>
          <p:cNvSpPr txBox="1"/>
          <p:nvPr/>
        </p:nvSpPr>
        <p:spPr>
          <a:xfrm>
            <a:off x="6899275" y="5048983"/>
            <a:ext cx="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</a:p>
          <a:p>
            <a:pPr algn="ctr"/>
            <a:r>
              <a:rPr lang="en-US" altLang="ko-KR" sz="900" b="1" dirty="0"/>
              <a:t>Difference</a:t>
            </a:r>
            <a:endParaRPr lang="ko-KR" altLang="en-US" sz="900" b="1" dirty="0"/>
          </a:p>
        </p:txBody>
      </p:sp>
      <p:sp>
        <p:nvSpPr>
          <p:cNvPr id="424" name="사다리꼴 423">
            <a:extLst>
              <a:ext uri="{FF2B5EF4-FFF2-40B4-BE49-F238E27FC236}">
                <a16:creationId xmlns:a16="http://schemas.microsoft.com/office/drawing/2014/main" id="{A9C5458B-F2D3-4CA3-3329-0B5C35067C3C}"/>
              </a:ext>
            </a:extLst>
          </p:cNvPr>
          <p:cNvSpPr/>
          <p:nvPr/>
        </p:nvSpPr>
        <p:spPr>
          <a:xfrm rot="5400000">
            <a:off x="7639457" y="4396606"/>
            <a:ext cx="650576" cy="447402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5" name="사다리꼴 424">
            <a:extLst>
              <a:ext uri="{FF2B5EF4-FFF2-40B4-BE49-F238E27FC236}">
                <a16:creationId xmlns:a16="http://schemas.microsoft.com/office/drawing/2014/main" id="{A7C04C4A-D00D-38CF-DDA1-8C0516D4AFCC}"/>
              </a:ext>
            </a:extLst>
          </p:cNvPr>
          <p:cNvSpPr/>
          <p:nvPr/>
        </p:nvSpPr>
        <p:spPr>
          <a:xfrm rot="5400000">
            <a:off x="7639457" y="5169096"/>
            <a:ext cx="650576" cy="447402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B6C1BF3-067B-C25F-1445-E7FA43CC26E2}"/>
              </a:ext>
            </a:extLst>
          </p:cNvPr>
          <p:cNvSpPr txBox="1"/>
          <p:nvPr/>
        </p:nvSpPr>
        <p:spPr>
          <a:xfrm>
            <a:off x="7782018" y="4537251"/>
            <a:ext cx="358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LLM</a:t>
            </a:r>
            <a:endParaRPr lang="ko-KR" altLang="en-US" sz="500" b="1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91DEBAA-97B9-EDA7-83CC-6132E5385141}"/>
              </a:ext>
            </a:extLst>
          </p:cNvPr>
          <p:cNvSpPr txBox="1"/>
          <p:nvPr/>
        </p:nvSpPr>
        <p:spPr>
          <a:xfrm>
            <a:off x="7419243" y="5269492"/>
            <a:ext cx="108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Personalized</a:t>
            </a:r>
          </a:p>
          <a:p>
            <a:pPr algn="ctr"/>
            <a:r>
              <a:rPr lang="en-US" altLang="ko-KR" sz="500" b="1" dirty="0"/>
              <a:t>Net</a:t>
            </a:r>
            <a:endParaRPr lang="ko-KR" altLang="en-US" sz="500" b="1" dirty="0"/>
          </a:p>
        </p:txBody>
      </p:sp>
    </p:spTree>
    <p:extLst>
      <p:ext uri="{BB962C8B-B14F-4D97-AF65-F5344CB8AC3E}">
        <p14:creationId xmlns:p14="http://schemas.microsoft.com/office/powerpoint/2010/main" val="6263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823E-65D6-1AC9-13D6-9BF1B45D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587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/>
              <a:t>Thank you</a:t>
            </a:r>
            <a:endParaRPr lang="ko-KR" altLang="en-US" sz="48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20F48-2B14-AD4B-E695-2D188A1C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791" y="3147648"/>
            <a:ext cx="2388416" cy="1312862"/>
          </a:xfrm>
        </p:spPr>
        <p:txBody>
          <a:bodyPr>
            <a:normAutofit/>
          </a:bodyPr>
          <a:lstStyle/>
          <a:p>
            <a:pPr marL="64291" indent="0" algn="ctr">
              <a:buNone/>
            </a:pPr>
            <a:r>
              <a:rPr lang="en-US" altLang="ko-KR" sz="4000" b="1" dirty="0"/>
              <a:t>Q &amp; A</a:t>
            </a:r>
            <a:endParaRPr lang="ko-KR" altLang="en-US" sz="40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5FA65-72CF-ADA6-1B3A-1826CAAB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ko-KR" dirty="0"/>
              <a:t>2023-12-18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9012-A169-A6FF-C171-AE8EAE4913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sz="900" b="1" dirty="0" err="1"/>
              <a:t>CogVLM</a:t>
            </a:r>
            <a:r>
              <a:rPr lang="en-US" altLang="ko-KR" sz="900" b="1" dirty="0"/>
              <a:t>: Visual Expert For Large Language Models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48942-F621-701B-A865-4B890C721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19976F-97E5-4BA8-AAFA-8C9902002F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4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73DFFF74-E866-7B67-6D91-39EA8E0FBC39}"/>
              </a:ext>
            </a:extLst>
          </p:cNvPr>
          <p:cNvSpPr/>
          <p:nvPr/>
        </p:nvSpPr>
        <p:spPr>
          <a:xfrm>
            <a:off x="3184408" y="2263323"/>
            <a:ext cx="3767617" cy="1053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46365F-CD0B-CA29-FC13-60D83F31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4" y="66512"/>
            <a:ext cx="6451986" cy="482115"/>
          </a:xfrm>
        </p:spPr>
        <p:txBody>
          <a:bodyPr/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pic>
        <p:nvPicPr>
          <p:cNvPr id="2" name="그림 1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91735882-B05A-4E54-266C-71304F696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168883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3488C-2DAC-C49F-7EBE-DDEC485E19BD}"/>
              </a:ext>
            </a:extLst>
          </p:cNvPr>
          <p:cNvSpPr txBox="1"/>
          <p:nvPr/>
        </p:nvSpPr>
        <p:spPr>
          <a:xfrm>
            <a:off x="4234319" y="3307604"/>
            <a:ext cx="166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Classification Subtask</a:t>
            </a:r>
            <a:endParaRPr lang="ko-KR" altLang="en-US" sz="9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13B151-13E3-3276-3866-D5549E3463A9}"/>
              </a:ext>
            </a:extLst>
          </p:cNvPr>
          <p:cNvGrpSpPr/>
          <p:nvPr/>
        </p:nvGrpSpPr>
        <p:grpSpPr>
          <a:xfrm>
            <a:off x="1009775" y="1558320"/>
            <a:ext cx="724001" cy="785575"/>
            <a:chOff x="2844563" y="1081818"/>
            <a:chExt cx="1056906" cy="1146792"/>
          </a:xfrm>
        </p:grpSpPr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74B7C904-B44A-8303-6F28-4D66B66831F2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C2D599-37C4-E57F-A647-95F2109E6893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7EF35-8EC5-B0D1-0C77-F3624F3F0D7B}"/>
              </a:ext>
            </a:extLst>
          </p:cNvPr>
          <p:cNvSpPr/>
          <p:nvPr/>
        </p:nvSpPr>
        <p:spPr>
          <a:xfrm>
            <a:off x="771446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131354ED-73DB-ABEC-1447-13FB1C06403D}"/>
              </a:ext>
            </a:extLst>
          </p:cNvPr>
          <p:cNvSpPr/>
          <p:nvPr/>
        </p:nvSpPr>
        <p:spPr>
          <a:xfrm>
            <a:off x="2246949" y="162042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3283495-5E74-A99C-120C-2DBD32366E6B}"/>
              </a:ext>
            </a:extLst>
          </p:cNvPr>
          <p:cNvSpPr/>
          <p:nvPr/>
        </p:nvSpPr>
        <p:spPr>
          <a:xfrm>
            <a:off x="1762013" y="187988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CD6BDBC4-B1FE-1908-8B35-831796A320F7}"/>
              </a:ext>
            </a:extLst>
          </p:cNvPr>
          <p:cNvSpPr/>
          <p:nvPr/>
        </p:nvSpPr>
        <p:spPr>
          <a:xfrm>
            <a:off x="2191975" y="169065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CE1AE24-C6AC-E29D-FF92-F59A5B3F6693}"/>
              </a:ext>
            </a:extLst>
          </p:cNvPr>
          <p:cNvSpPr/>
          <p:nvPr/>
        </p:nvSpPr>
        <p:spPr>
          <a:xfrm>
            <a:off x="2097960" y="177099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FD2299-1C26-E1DB-126B-01D8921B6A55}"/>
              </a:ext>
            </a:extLst>
          </p:cNvPr>
          <p:cNvSpPr txBox="1"/>
          <p:nvPr/>
        </p:nvSpPr>
        <p:spPr>
          <a:xfrm>
            <a:off x="2917605" y="932454"/>
            <a:ext cx="107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?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A38E6B-C02C-31EF-023E-55CBF5494E95}"/>
              </a:ext>
            </a:extLst>
          </p:cNvPr>
          <p:cNvSpPr txBox="1"/>
          <p:nvPr/>
        </p:nvSpPr>
        <p:spPr>
          <a:xfrm>
            <a:off x="3483615" y="595153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(All Environment)</a:t>
            </a:r>
            <a:endParaRPr lang="ko-KR" altLang="en-US" sz="9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ED3B45-8820-0AC0-9DCC-74EF7C2806ED}"/>
              </a:ext>
            </a:extLst>
          </p:cNvPr>
          <p:cNvSpPr/>
          <p:nvPr/>
        </p:nvSpPr>
        <p:spPr>
          <a:xfrm>
            <a:off x="2475340" y="163838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47F3B99-37DE-1026-322F-315C74C3744F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721259" y="1207497"/>
            <a:ext cx="435732" cy="553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2C7ADC-871A-B414-28BA-D6BFB2DF4FFF}"/>
              </a:ext>
            </a:extLst>
          </p:cNvPr>
          <p:cNvSpPr/>
          <p:nvPr/>
        </p:nvSpPr>
        <p:spPr>
          <a:xfrm>
            <a:off x="3156991" y="1084537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7C01359-B708-00BB-4C6F-FF3979B542C2}"/>
              </a:ext>
            </a:extLst>
          </p:cNvPr>
          <p:cNvSpPr/>
          <p:nvPr/>
        </p:nvSpPr>
        <p:spPr>
          <a:xfrm>
            <a:off x="2475340" y="1928945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100A297-3227-9817-6192-D3331A7D35BF}"/>
              </a:ext>
            </a:extLst>
          </p:cNvPr>
          <p:cNvCxnSpPr>
            <a:cxnSpLocks/>
            <a:stCxn id="85" idx="3"/>
            <a:endCxn id="129" idx="1"/>
          </p:cNvCxnSpPr>
          <p:nvPr/>
        </p:nvCxnSpPr>
        <p:spPr>
          <a:xfrm>
            <a:off x="2721259" y="2051905"/>
            <a:ext cx="424108" cy="7664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4375139-9567-A86D-2F79-08DA7998AA0F}"/>
              </a:ext>
            </a:extLst>
          </p:cNvPr>
          <p:cNvGrpSpPr/>
          <p:nvPr/>
        </p:nvGrpSpPr>
        <p:grpSpPr>
          <a:xfrm>
            <a:off x="3215985" y="2418737"/>
            <a:ext cx="724001" cy="785575"/>
            <a:chOff x="2844563" y="1081819"/>
            <a:chExt cx="1056906" cy="1146792"/>
          </a:xfrm>
        </p:grpSpPr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8A10BA2A-B2AF-0FDE-41ED-05DA760679D0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8FA1E4-E086-9259-7283-17592A8E379D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4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VLM</a:t>
              </a:r>
            </a:p>
            <a:p>
              <a:pPr algn="ctr"/>
              <a:r>
                <a:rPr lang="en-US" altLang="ko-KR" sz="500" b="1" dirty="0"/>
                <a:t>(for Description)</a:t>
              </a:r>
              <a:endParaRPr lang="ko-KR" altLang="en-US" sz="100" b="1" dirty="0"/>
            </a:p>
          </p:txBody>
        </p:sp>
      </p:grp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07B7405-E74D-661F-851D-42195833E7F5}"/>
              </a:ext>
            </a:extLst>
          </p:cNvPr>
          <p:cNvSpPr/>
          <p:nvPr/>
        </p:nvSpPr>
        <p:spPr>
          <a:xfrm>
            <a:off x="3931737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모서리가 접힌 도형 102">
            <a:extLst>
              <a:ext uri="{FF2B5EF4-FFF2-40B4-BE49-F238E27FC236}">
                <a16:creationId xmlns:a16="http://schemas.microsoft.com/office/drawing/2014/main" id="{88BF9E69-6FA3-F44B-AE26-D824DB06003B}"/>
              </a:ext>
            </a:extLst>
          </p:cNvPr>
          <p:cNvSpPr/>
          <p:nvPr/>
        </p:nvSpPr>
        <p:spPr>
          <a:xfrm>
            <a:off x="4399145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4" name="사각형: 모서리가 접힌 도형 103">
            <a:extLst>
              <a:ext uri="{FF2B5EF4-FFF2-40B4-BE49-F238E27FC236}">
                <a16:creationId xmlns:a16="http://schemas.microsoft.com/office/drawing/2014/main" id="{83DF7915-A78C-4838-F6D8-BBB841090FAF}"/>
              </a:ext>
            </a:extLst>
          </p:cNvPr>
          <p:cNvSpPr/>
          <p:nvPr/>
        </p:nvSpPr>
        <p:spPr>
          <a:xfrm>
            <a:off x="4344171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196832FE-344F-1535-05CB-9D6FD591C1F0}"/>
              </a:ext>
            </a:extLst>
          </p:cNvPr>
          <p:cNvSpPr/>
          <p:nvPr/>
        </p:nvSpPr>
        <p:spPr>
          <a:xfrm>
            <a:off x="4250156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C0A38C-452E-D2C8-0ABB-D0B20768F682}"/>
              </a:ext>
            </a:extLst>
          </p:cNvPr>
          <p:cNvSpPr txBox="1"/>
          <p:nvPr/>
        </p:nvSpPr>
        <p:spPr>
          <a:xfrm>
            <a:off x="4194740" y="2704615"/>
            <a:ext cx="546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Description</a:t>
            </a:r>
            <a:endParaRPr lang="ko-KR" altLang="en-US" sz="5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6A8B4E7-61DD-95C0-0B6F-3D45F4DB30EC}"/>
              </a:ext>
            </a:extLst>
          </p:cNvPr>
          <p:cNvGrpSpPr/>
          <p:nvPr/>
        </p:nvGrpSpPr>
        <p:grpSpPr>
          <a:xfrm>
            <a:off x="5196476" y="2418737"/>
            <a:ext cx="724001" cy="785575"/>
            <a:chOff x="2844563" y="1081819"/>
            <a:chExt cx="1056906" cy="1146792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623CF24-83DB-3547-2C0B-BAE6F8D87CC9}"/>
                </a:ext>
              </a:extLst>
            </p:cNvPr>
            <p:cNvSpPr/>
            <p:nvPr/>
          </p:nvSpPr>
          <p:spPr>
            <a:xfrm rot="5400000">
              <a:off x="2796503" y="1260889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AC816B2-5273-01CA-5C9E-A40FB1B819A6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56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VLM</a:t>
              </a:r>
            </a:p>
            <a:p>
              <a:pPr algn="ctr"/>
              <a:r>
                <a:rPr lang="en-US" altLang="ko-KR" sz="500" b="1" dirty="0"/>
                <a:t>(for subtask)</a:t>
              </a:r>
              <a:endParaRPr lang="ko-KR" altLang="en-US" sz="100" b="1" dirty="0"/>
            </a:p>
            <a:p>
              <a:pPr algn="ctr"/>
              <a:endParaRPr lang="ko-KR" altLang="en-US" sz="500" b="1" dirty="0"/>
            </a:p>
          </p:txBody>
        </p:sp>
      </p:grp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7DB6054D-D8A5-2E17-F73C-80007E1F229A}"/>
              </a:ext>
            </a:extLst>
          </p:cNvPr>
          <p:cNvSpPr/>
          <p:nvPr/>
        </p:nvSpPr>
        <p:spPr>
          <a:xfrm>
            <a:off x="492017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48CF870E-990A-CDD2-6997-B9E0D2A65316}"/>
              </a:ext>
            </a:extLst>
          </p:cNvPr>
          <p:cNvSpPr/>
          <p:nvPr/>
        </p:nvSpPr>
        <p:spPr>
          <a:xfrm>
            <a:off x="5901269" y="2757984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4C25851D-01BD-EC6D-009E-DADF9D2D03F1}"/>
              </a:ext>
            </a:extLst>
          </p:cNvPr>
          <p:cNvSpPr/>
          <p:nvPr/>
        </p:nvSpPr>
        <p:spPr>
          <a:xfrm>
            <a:off x="6368677" y="2444078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6400DBE6-2F14-75D8-CC89-AD29359CF02B}"/>
              </a:ext>
            </a:extLst>
          </p:cNvPr>
          <p:cNvSpPr/>
          <p:nvPr/>
        </p:nvSpPr>
        <p:spPr>
          <a:xfrm>
            <a:off x="6313703" y="2514311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126" name="사각형: 모서리가 접힌 도형 125">
            <a:extLst>
              <a:ext uri="{FF2B5EF4-FFF2-40B4-BE49-F238E27FC236}">
                <a16:creationId xmlns:a16="http://schemas.microsoft.com/office/drawing/2014/main" id="{2922CCAE-02F6-BFE3-6EDE-1657E80D484C}"/>
              </a:ext>
            </a:extLst>
          </p:cNvPr>
          <p:cNvSpPr/>
          <p:nvPr/>
        </p:nvSpPr>
        <p:spPr>
          <a:xfrm>
            <a:off x="6219688" y="2594650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47ADE6-774A-28C9-2902-2AF7EA53F422}"/>
              </a:ext>
            </a:extLst>
          </p:cNvPr>
          <p:cNvSpPr txBox="1"/>
          <p:nvPr/>
        </p:nvSpPr>
        <p:spPr>
          <a:xfrm>
            <a:off x="6164272" y="2704615"/>
            <a:ext cx="5461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Subtask</a:t>
            </a:r>
          </a:p>
          <a:p>
            <a:pPr algn="ctr"/>
            <a:r>
              <a:rPr lang="en-US" altLang="ko-KR" sz="500" dirty="0"/>
              <a:t>By</a:t>
            </a:r>
          </a:p>
          <a:p>
            <a:pPr algn="ctr"/>
            <a:r>
              <a:rPr lang="en-US" altLang="ko-KR" sz="500" dirty="0"/>
              <a:t>Object</a:t>
            </a:r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98E0568-8307-BBCE-31D5-2F55A5CC8FEF}"/>
              </a:ext>
            </a:extLst>
          </p:cNvPr>
          <p:cNvSpPr/>
          <p:nvPr/>
        </p:nvSpPr>
        <p:spPr>
          <a:xfrm>
            <a:off x="3145367" y="269541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883D965-6256-F667-BC33-76E945FE539D}"/>
              </a:ext>
            </a:extLst>
          </p:cNvPr>
          <p:cNvSpPr/>
          <p:nvPr/>
        </p:nvSpPr>
        <p:spPr>
          <a:xfrm>
            <a:off x="4491387" y="108263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70FD9C3E-5838-B09D-29B2-4A5D50CC891C}"/>
              </a:ext>
            </a:extLst>
          </p:cNvPr>
          <p:cNvCxnSpPr>
            <a:cxnSpLocks/>
            <a:stCxn id="164" idx="3"/>
            <a:endCxn id="166" idx="1"/>
          </p:cNvCxnSpPr>
          <p:nvPr/>
        </p:nvCxnSpPr>
        <p:spPr>
          <a:xfrm>
            <a:off x="4737306" y="1205590"/>
            <a:ext cx="1991189" cy="4846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E40CC74-E2A3-9724-C29A-8980237473C5}"/>
              </a:ext>
            </a:extLst>
          </p:cNvPr>
          <p:cNvSpPr/>
          <p:nvPr/>
        </p:nvSpPr>
        <p:spPr>
          <a:xfrm>
            <a:off x="6728495" y="1567234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6F24885-1246-D397-F1CC-5C79FB71A551}"/>
              </a:ext>
            </a:extLst>
          </p:cNvPr>
          <p:cNvSpPr/>
          <p:nvPr/>
        </p:nvSpPr>
        <p:spPr>
          <a:xfrm>
            <a:off x="6833761" y="2701670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5962859F-D50E-8087-E8E0-ADAC9D9C9A9A}"/>
              </a:ext>
            </a:extLst>
          </p:cNvPr>
          <p:cNvCxnSpPr>
            <a:cxnSpLocks/>
            <a:stCxn id="167" idx="3"/>
            <a:endCxn id="169" idx="2"/>
          </p:cNvCxnSpPr>
          <p:nvPr/>
        </p:nvCxnSpPr>
        <p:spPr>
          <a:xfrm flipV="1">
            <a:off x="7079680" y="2522174"/>
            <a:ext cx="754343" cy="3024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BC28296-370F-1937-94AF-5A3A160D404A}"/>
              </a:ext>
            </a:extLst>
          </p:cNvPr>
          <p:cNvSpPr/>
          <p:nvPr/>
        </p:nvSpPr>
        <p:spPr>
          <a:xfrm>
            <a:off x="7711063" y="2276255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07BF33-A80C-DB25-0F8F-68E127B64985}"/>
              </a:ext>
            </a:extLst>
          </p:cNvPr>
          <p:cNvSpPr txBox="1"/>
          <p:nvPr/>
        </p:nvSpPr>
        <p:spPr>
          <a:xfrm>
            <a:off x="7107508" y="713496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(With Subtask)</a:t>
            </a:r>
            <a:endParaRPr lang="ko-KR" altLang="en-US" sz="900" b="1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881FA7C-01C9-0632-D4AE-BA0C1178D33B}"/>
              </a:ext>
            </a:extLst>
          </p:cNvPr>
          <p:cNvCxnSpPr/>
          <p:nvPr/>
        </p:nvCxnSpPr>
        <p:spPr>
          <a:xfrm>
            <a:off x="195045" y="3622705"/>
            <a:ext cx="88169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 descr="실내, 벽, 인테리어 디자인, 바닥이(가) 표시된 사진&#10;&#10;자동 생성된 설명">
            <a:extLst>
              <a:ext uri="{FF2B5EF4-FFF2-40B4-BE49-F238E27FC236}">
                <a16:creationId xmlns:a16="http://schemas.microsoft.com/office/drawing/2014/main" id="{2534D2C7-036A-EE60-2B39-7282E057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" y="4679560"/>
            <a:ext cx="524556" cy="5245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0E94530-312B-9BC8-E698-9E2B06822A27}"/>
              </a:ext>
            </a:extLst>
          </p:cNvPr>
          <p:cNvSpPr txBox="1"/>
          <p:nvPr/>
        </p:nvSpPr>
        <p:spPr>
          <a:xfrm>
            <a:off x="20359" y="5231349"/>
            <a:ext cx="81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By Frame</a:t>
            </a:r>
            <a:endParaRPr lang="ko-KR" altLang="en-US" sz="1050" b="1" dirty="0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986F466-85A6-B0E9-F8C9-2D2314651BA7}"/>
              </a:ext>
            </a:extLst>
          </p:cNvPr>
          <p:cNvGrpSpPr/>
          <p:nvPr/>
        </p:nvGrpSpPr>
        <p:grpSpPr>
          <a:xfrm>
            <a:off x="1009775" y="4549050"/>
            <a:ext cx="724001" cy="785575"/>
            <a:chOff x="2844563" y="1081818"/>
            <a:chExt cx="1056906" cy="1146792"/>
          </a:xfrm>
        </p:grpSpPr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AA646D11-9681-E372-40EB-3D57100F60D4}"/>
                </a:ext>
              </a:extLst>
            </p:cNvPr>
            <p:cNvSpPr/>
            <p:nvPr/>
          </p:nvSpPr>
          <p:spPr>
            <a:xfrm rot="5400000">
              <a:off x="2796502" y="1260888"/>
              <a:ext cx="1146792" cy="788652"/>
            </a:xfrm>
            <a:prstGeom prst="trapezoi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DC5C470-FF44-B27C-4689-7C4618A41599}"/>
                </a:ext>
              </a:extLst>
            </p:cNvPr>
            <p:cNvSpPr txBox="1"/>
            <p:nvPr/>
          </p:nvSpPr>
          <p:spPr>
            <a:xfrm>
              <a:off x="2844563" y="1473414"/>
              <a:ext cx="1056906" cy="3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Detection</a:t>
              </a:r>
              <a:endParaRPr lang="ko-KR" altLang="en-US" sz="500" b="1" dirty="0"/>
            </a:p>
          </p:txBody>
        </p:sp>
      </p:grpSp>
      <p:sp>
        <p:nvSpPr>
          <p:cNvPr id="215" name="화살표: 오른쪽 214">
            <a:extLst>
              <a:ext uri="{FF2B5EF4-FFF2-40B4-BE49-F238E27FC236}">
                <a16:creationId xmlns:a16="http://schemas.microsoft.com/office/drawing/2014/main" id="{E04008EB-9A96-0F8F-3AAA-62761DAD2906}"/>
              </a:ext>
            </a:extLst>
          </p:cNvPr>
          <p:cNvSpPr/>
          <p:nvPr/>
        </p:nvSpPr>
        <p:spPr>
          <a:xfrm>
            <a:off x="771446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모서리가 접힌 도형 215">
            <a:extLst>
              <a:ext uri="{FF2B5EF4-FFF2-40B4-BE49-F238E27FC236}">
                <a16:creationId xmlns:a16="http://schemas.microsoft.com/office/drawing/2014/main" id="{A0991426-3619-F8C5-F03D-8FCDAA3B33B5}"/>
              </a:ext>
            </a:extLst>
          </p:cNvPr>
          <p:cNvSpPr/>
          <p:nvPr/>
        </p:nvSpPr>
        <p:spPr>
          <a:xfrm>
            <a:off x="2246949" y="4611152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7" name="화살표: 오른쪽 216">
            <a:extLst>
              <a:ext uri="{FF2B5EF4-FFF2-40B4-BE49-F238E27FC236}">
                <a16:creationId xmlns:a16="http://schemas.microsoft.com/office/drawing/2014/main" id="{9AB49704-5A37-8A00-857B-8A133A0EE8F8}"/>
              </a:ext>
            </a:extLst>
          </p:cNvPr>
          <p:cNvSpPr/>
          <p:nvPr/>
        </p:nvSpPr>
        <p:spPr>
          <a:xfrm>
            <a:off x="1762013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모서리가 접힌 도형 217">
            <a:extLst>
              <a:ext uri="{FF2B5EF4-FFF2-40B4-BE49-F238E27FC236}">
                <a16:creationId xmlns:a16="http://schemas.microsoft.com/office/drawing/2014/main" id="{FA84A6BB-DA05-0B6C-D6ED-FE077C097D5E}"/>
              </a:ext>
            </a:extLst>
          </p:cNvPr>
          <p:cNvSpPr/>
          <p:nvPr/>
        </p:nvSpPr>
        <p:spPr>
          <a:xfrm>
            <a:off x="2191975" y="4681385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sp>
        <p:nvSpPr>
          <p:cNvPr id="219" name="사각형: 모서리가 접힌 도형 218">
            <a:extLst>
              <a:ext uri="{FF2B5EF4-FFF2-40B4-BE49-F238E27FC236}">
                <a16:creationId xmlns:a16="http://schemas.microsoft.com/office/drawing/2014/main" id="{2A0B1548-1DFC-1FD8-DC38-10D8E5F62F32}"/>
              </a:ext>
            </a:extLst>
          </p:cNvPr>
          <p:cNvSpPr/>
          <p:nvPr/>
        </p:nvSpPr>
        <p:spPr>
          <a:xfrm>
            <a:off x="2097960" y="4761724"/>
            <a:ext cx="435269" cy="5026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Object</a:t>
            </a:r>
          </a:p>
          <a:p>
            <a:pPr algn="ctr"/>
            <a:r>
              <a:rPr lang="en-US" altLang="ko-KR" sz="500" dirty="0"/>
              <a:t>Name</a:t>
            </a:r>
          </a:p>
          <a:p>
            <a:pPr algn="ctr"/>
            <a:r>
              <a:rPr lang="en-US" altLang="ko-KR" sz="500" dirty="0"/>
              <a:t>+</a:t>
            </a:r>
          </a:p>
          <a:p>
            <a:pPr algn="ctr"/>
            <a:r>
              <a:rPr lang="en-US" altLang="ko-KR" sz="500" dirty="0"/>
              <a:t>Box Info</a:t>
            </a:r>
            <a:endParaRPr lang="ko-KR" altLang="en-US" sz="500" dirty="0"/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3BE35171-53F1-53FF-DA08-73AED86C82B1}"/>
              </a:ext>
            </a:extLst>
          </p:cNvPr>
          <p:cNvGrpSpPr/>
          <p:nvPr/>
        </p:nvGrpSpPr>
        <p:grpSpPr>
          <a:xfrm>
            <a:off x="3266702" y="4539057"/>
            <a:ext cx="1586038" cy="959386"/>
            <a:chOff x="3331852" y="666309"/>
            <a:chExt cx="1586038" cy="959386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7CDD5E6D-14CB-24B0-FD90-5C27AA7660C2}"/>
                </a:ext>
              </a:extLst>
            </p:cNvPr>
            <p:cNvGrpSpPr/>
            <p:nvPr/>
          </p:nvGrpSpPr>
          <p:grpSpPr>
            <a:xfrm>
              <a:off x="3681469" y="666309"/>
              <a:ext cx="501650" cy="307975"/>
              <a:chOff x="3895725" y="1126248"/>
              <a:chExt cx="501650" cy="307975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EF9E3398-C073-F281-BF43-05F3D3C1FF29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E34580B-3E9A-6B97-C0E0-69794C28C266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8FD570B0-C15E-35D9-31C3-81DB1B41538C}"/>
                </a:ext>
              </a:extLst>
            </p:cNvPr>
            <p:cNvGrpSpPr/>
            <p:nvPr/>
          </p:nvGrpSpPr>
          <p:grpSpPr>
            <a:xfrm>
              <a:off x="3331852" y="1127416"/>
              <a:ext cx="501650" cy="307975"/>
              <a:chOff x="3895725" y="1063625"/>
              <a:chExt cx="501650" cy="307975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31DD8883-C6FB-6FC6-A2CF-D9319A299CB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EC0CA6F-C16B-4DE2-09DC-1C1A9BD7744E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BA1A0D99-BAD3-7258-5F8E-AB8CF766D907}"/>
                </a:ext>
              </a:extLst>
            </p:cNvPr>
            <p:cNvGrpSpPr/>
            <p:nvPr/>
          </p:nvGrpSpPr>
          <p:grpSpPr>
            <a:xfrm>
              <a:off x="4416240" y="923214"/>
              <a:ext cx="501650" cy="307975"/>
              <a:chOff x="3895725" y="1063625"/>
              <a:chExt cx="501650" cy="307975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BAD106E-AE21-4E3B-10FE-4DB7CFAE4599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20D72D8-217C-A158-8723-D1C0FD37B186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F311CB7-E0E8-2273-D7AD-576B5FEEBA15}"/>
                </a:ext>
              </a:extLst>
            </p:cNvPr>
            <p:cNvGrpSpPr/>
            <p:nvPr/>
          </p:nvGrpSpPr>
          <p:grpSpPr>
            <a:xfrm>
              <a:off x="3986233" y="1317720"/>
              <a:ext cx="501650" cy="307975"/>
              <a:chOff x="3895725" y="1063625"/>
              <a:chExt cx="501650" cy="307975"/>
            </a:xfrm>
          </p:grpSpPr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EA96E8B-DB6C-A0E3-932E-C0CBAAB38C6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301414D-7F6C-7705-2B52-939DDAE5E818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B010424E-D6BC-1CC1-B7E4-595FE01E68E7}"/>
                </a:ext>
              </a:extLst>
            </p:cNvPr>
            <p:cNvCxnSpPr>
              <a:cxnSpLocks/>
              <a:stCxn id="237" idx="3"/>
              <a:endCxn id="235" idx="0"/>
            </p:cNvCxnSpPr>
            <p:nvPr/>
          </p:nvCxnSpPr>
          <p:spPr>
            <a:xfrm flipH="1">
              <a:off x="3584265" y="929182"/>
              <a:ext cx="240731" cy="1982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4BBF340F-CCB4-6DA8-82BF-BCD1439C7AF7}"/>
                </a:ext>
              </a:extLst>
            </p:cNvPr>
            <p:cNvCxnSpPr>
              <a:cxnSpLocks/>
              <a:stCxn id="237" idx="5"/>
              <a:endCxn id="233" idx="0"/>
            </p:cNvCxnSpPr>
            <p:nvPr/>
          </p:nvCxnSpPr>
          <p:spPr>
            <a:xfrm flipV="1">
              <a:off x="4042767" y="923214"/>
              <a:ext cx="625886" cy="59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72DD55CA-D29E-79AC-8EC6-1AA55A6F3F5C}"/>
                </a:ext>
              </a:extLst>
            </p:cNvPr>
            <p:cNvCxnSpPr>
              <a:cxnSpLocks/>
              <a:stCxn id="235" idx="4"/>
              <a:endCxn id="231" idx="2"/>
            </p:cNvCxnSpPr>
            <p:nvPr/>
          </p:nvCxnSpPr>
          <p:spPr>
            <a:xfrm>
              <a:off x="3584265" y="1435391"/>
              <a:ext cx="500393" cy="36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C7AC767-9963-561E-446F-F4A4BCCB04A7}"/>
                </a:ext>
              </a:extLst>
            </p:cNvPr>
            <p:cNvCxnSpPr>
              <a:cxnSpLocks/>
              <a:stCxn id="233" idx="4"/>
              <a:endCxn id="231" idx="7"/>
            </p:cNvCxnSpPr>
            <p:nvPr/>
          </p:nvCxnSpPr>
          <p:spPr>
            <a:xfrm flipH="1">
              <a:off x="4347531" y="1231189"/>
              <a:ext cx="321122" cy="13163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92DB0AE8-D0AC-C4E1-F445-C6A7AE85D9AE}"/>
              </a:ext>
            </a:extLst>
          </p:cNvPr>
          <p:cNvGrpSpPr/>
          <p:nvPr/>
        </p:nvGrpSpPr>
        <p:grpSpPr>
          <a:xfrm>
            <a:off x="3098783" y="733844"/>
            <a:ext cx="2386800" cy="1316730"/>
            <a:chOff x="3083042" y="626107"/>
            <a:chExt cx="2386800" cy="1316730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3E2468DB-6F58-5437-A9E1-D377206C3594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454E3E80-0758-4817-8DFF-9EFD2482626B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A3422EB-F28E-8602-2BC0-CC3E7D37AB44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A3422AD1-8C7B-1B60-99A9-9260D3E36809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49479A2D-B7EB-CFAE-654E-791B601DBF7A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7C56C827-F4FD-C179-1711-95BE5B340398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71BF0DA-3B06-8761-422F-C61B74D78AFC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7BA94F5B-F9FD-C517-FEC8-945A54946D2D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CA3042-8F7D-1F19-651C-7514F9A598FF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51B6426F-F8BB-9A72-7D50-5C52EF9396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287956AE-0D9C-1DFB-A23E-88E636D5A45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31CAEC0-F2C4-CCE5-1859-A3F6DEE105D7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BCE3189B-40E1-68B3-5E0E-E83C4978258E}"/>
                </a:ext>
              </a:extLst>
            </p:cNvPr>
            <p:cNvCxnSpPr>
              <a:cxnSpLocks/>
              <a:stCxn id="257" idx="3"/>
              <a:endCxn id="260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141FFB65-8D62-1728-BFF1-8EE9D547ABF6}"/>
                </a:ext>
              </a:extLst>
            </p:cNvPr>
            <p:cNvCxnSpPr>
              <a:cxnSpLocks/>
              <a:stCxn id="257" idx="5"/>
              <a:endCxn id="263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900BE4D-FC78-CABC-282C-BE2600470DC6}"/>
                </a:ext>
              </a:extLst>
            </p:cNvPr>
            <p:cNvCxnSpPr>
              <a:cxnSpLocks/>
              <a:stCxn id="260" idx="4"/>
              <a:endCxn id="266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0EBB3C06-8CBC-2923-18CB-62B13B96F46F}"/>
                </a:ext>
              </a:extLst>
            </p:cNvPr>
            <p:cNvCxnSpPr>
              <a:cxnSpLocks/>
              <a:stCxn id="263" idx="4"/>
              <a:endCxn id="266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89DC6CDD-9B16-3340-AC4F-CAA2A6E61B71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0805C90-DBB6-F1D8-928F-D21D48CBF612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B945F10-29FC-A072-582E-69D9194167F2}"/>
                </a:ext>
              </a:extLst>
            </p:cNvPr>
            <p:cNvSpPr/>
            <p:nvPr/>
          </p:nvSpPr>
          <p:spPr>
            <a:xfrm>
              <a:off x="4373923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535FE370-3E57-A62E-FADF-6A207A2A7EB6}"/>
                </a:ext>
              </a:extLst>
            </p:cNvPr>
            <p:cNvSpPr/>
            <p:nvPr/>
          </p:nvSpPr>
          <p:spPr>
            <a:xfrm>
              <a:off x="506503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30B36157-F50B-4BC9-7C25-0157309680A1}"/>
                </a:ext>
              </a:extLst>
            </p:cNvPr>
            <p:cNvCxnSpPr>
              <a:cxnSpLocks/>
              <a:stCxn id="272" idx="3"/>
              <a:endCxn id="273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9ACC3B2-46B8-3D8C-B46E-E56A0119173D}"/>
                </a:ext>
              </a:extLst>
            </p:cNvPr>
            <p:cNvCxnSpPr>
              <a:cxnSpLocks/>
              <a:stCxn id="274" idx="2"/>
              <a:endCxn id="273" idx="6"/>
            </p:cNvCxnSpPr>
            <p:nvPr/>
          </p:nvCxnSpPr>
          <p:spPr>
            <a:xfrm flipH="1">
              <a:off x="3486939" y="1788849"/>
              <a:ext cx="886984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263F1349-BEC0-79A4-14FB-79FE652DC2AF}"/>
                </a:ext>
              </a:extLst>
            </p:cNvPr>
            <p:cNvCxnSpPr>
              <a:cxnSpLocks/>
              <a:stCxn id="275" idx="2"/>
              <a:endCxn id="274" idx="6"/>
            </p:cNvCxnSpPr>
            <p:nvPr/>
          </p:nvCxnSpPr>
          <p:spPr>
            <a:xfrm flipH="1">
              <a:off x="4681898" y="1788849"/>
              <a:ext cx="383132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02E35D9E-5C89-6259-EC74-B2CF774CD7F8}"/>
                </a:ext>
              </a:extLst>
            </p:cNvPr>
            <p:cNvCxnSpPr>
              <a:cxnSpLocks/>
              <a:stCxn id="272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AEB6FACF-658B-ABCC-6107-D2408043A176}"/>
                </a:ext>
              </a:extLst>
            </p:cNvPr>
            <p:cNvCxnSpPr>
              <a:cxnSpLocks/>
              <a:stCxn id="272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A316B77A-1B71-FC7D-A60E-32FE2E4856C2}"/>
                </a:ext>
              </a:extLst>
            </p:cNvPr>
            <p:cNvCxnSpPr>
              <a:cxnSpLocks/>
              <a:stCxn id="257" idx="4"/>
              <a:endCxn id="272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F187FBA-7198-0FBF-A292-F42A6E2A33CE}"/>
                </a:ext>
              </a:extLst>
            </p:cNvPr>
            <p:cNvCxnSpPr>
              <a:cxnSpLocks/>
              <a:stCxn id="260" idx="6"/>
              <a:endCxn id="272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AEF093C3-6B2B-A71B-8C33-73DA7372AD6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E07A382-A5DE-3D77-6CF7-FF4943C70A64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ECF5E4-4700-6D63-D018-C8DB26405597}"/>
                </a:ext>
              </a:extLst>
            </p:cNvPr>
            <p:cNvSpPr txBox="1"/>
            <p:nvPr/>
          </p:nvSpPr>
          <p:spPr>
            <a:xfrm>
              <a:off x="4277086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B7FCE9D-AE49-5032-0266-66B4419DB85A}"/>
                </a:ext>
              </a:extLst>
            </p:cNvPr>
            <p:cNvSpPr txBox="1"/>
            <p:nvPr/>
          </p:nvSpPr>
          <p:spPr>
            <a:xfrm>
              <a:off x="496819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71512F3-A6C2-BE81-A83B-EB5523A9179B}"/>
              </a:ext>
            </a:extLst>
          </p:cNvPr>
          <p:cNvGrpSpPr/>
          <p:nvPr/>
        </p:nvGrpSpPr>
        <p:grpSpPr>
          <a:xfrm>
            <a:off x="6839064" y="1013087"/>
            <a:ext cx="2255830" cy="1316730"/>
            <a:chOff x="3083042" y="626107"/>
            <a:chExt cx="2255830" cy="1316730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5373CD15-3FED-4ABE-0E21-5922E4F56F3C}"/>
                </a:ext>
              </a:extLst>
            </p:cNvPr>
            <p:cNvGrpSpPr/>
            <p:nvPr/>
          </p:nvGrpSpPr>
          <p:grpSpPr>
            <a:xfrm>
              <a:off x="3178292" y="626107"/>
              <a:ext cx="501650" cy="307975"/>
              <a:chOff x="3895725" y="1126248"/>
              <a:chExt cx="501650" cy="307975"/>
            </a:xfrm>
          </p:grpSpPr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65AE50A4-B91D-E6DC-E34A-6F06279C769D}"/>
                  </a:ext>
                </a:extLst>
              </p:cNvPr>
              <p:cNvSpPr/>
              <p:nvPr/>
            </p:nvSpPr>
            <p:spPr>
              <a:xfrm>
                <a:off x="3994150" y="1126248"/>
                <a:ext cx="307975" cy="307975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5BA9F2D-DB53-80D3-634B-6F3CEF0B3E49}"/>
                  </a:ext>
                </a:extLst>
              </p:cNvPr>
              <p:cNvSpPr txBox="1"/>
              <p:nvPr/>
            </p:nvSpPr>
            <p:spPr>
              <a:xfrm>
                <a:off x="3895725" y="1180207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O-1</a:t>
                </a:r>
                <a:endParaRPr lang="ko-KR" altLang="en-US" sz="1200" b="1" dirty="0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311ECB65-E621-57AF-ACB7-EADB39D5B00F}"/>
                </a:ext>
              </a:extLst>
            </p:cNvPr>
            <p:cNvGrpSpPr/>
            <p:nvPr/>
          </p:nvGrpSpPr>
          <p:grpSpPr>
            <a:xfrm>
              <a:off x="3097304" y="1150151"/>
              <a:ext cx="388012" cy="307975"/>
              <a:chOff x="3954132" y="1063625"/>
              <a:chExt cx="388012" cy="307975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6E6422E2-7FF5-9C75-C1ED-C944BEFF85FF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rgbClr val="64BE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1791CFF-1CCE-1136-825B-689941750121}"/>
                  </a:ext>
                </a:extLst>
              </p:cNvPr>
              <p:cNvSpPr txBox="1"/>
              <p:nvPr/>
            </p:nvSpPr>
            <p:spPr>
              <a:xfrm>
                <a:off x="3954132" y="1117584"/>
                <a:ext cx="3880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O-2</a:t>
                </a:r>
                <a:endParaRPr lang="ko-KR" altLang="en-US" sz="1200" b="1" dirty="0"/>
              </a:p>
            </p:txBody>
          </p:sp>
        </p:grp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FA8BD31C-5CF0-D1DC-C5A4-11A05B302AAF}"/>
                </a:ext>
              </a:extLst>
            </p:cNvPr>
            <p:cNvGrpSpPr/>
            <p:nvPr/>
          </p:nvGrpSpPr>
          <p:grpSpPr>
            <a:xfrm>
              <a:off x="4261586" y="820279"/>
              <a:ext cx="501650" cy="307975"/>
              <a:chOff x="3895725" y="1063625"/>
              <a:chExt cx="501650" cy="307975"/>
            </a:xfrm>
          </p:grpSpPr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82E1188-A66F-91BD-1812-77DA14003250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99EBFEC2-E399-8498-99D1-42BDE0491472}"/>
                  </a:ext>
                </a:extLst>
              </p:cNvPr>
              <p:cNvSpPr txBox="1"/>
              <p:nvPr/>
            </p:nvSpPr>
            <p:spPr>
              <a:xfrm>
                <a:off x="3895725" y="1117584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O-3</a:t>
                </a:r>
                <a:endParaRPr lang="ko-KR" altLang="en-US" sz="1200" b="1" dirty="0"/>
              </a:p>
            </p:txBody>
          </p:sp>
        </p:grp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34AA6F04-113D-461D-289C-5EE7D8B88065}"/>
                </a:ext>
              </a:extLst>
            </p:cNvPr>
            <p:cNvGrpSpPr/>
            <p:nvPr/>
          </p:nvGrpSpPr>
          <p:grpSpPr>
            <a:xfrm>
              <a:off x="3881485" y="1304137"/>
              <a:ext cx="501650" cy="307975"/>
              <a:chOff x="3895725" y="1063625"/>
              <a:chExt cx="501650" cy="307975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168F0385-307C-9355-2960-BEABB1BCEA65}"/>
                  </a:ext>
                </a:extLst>
              </p:cNvPr>
              <p:cNvSpPr/>
              <p:nvPr/>
            </p:nvSpPr>
            <p:spPr>
              <a:xfrm>
                <a:off x="3994150" y="1063625"/>
                <a:ext cx="307975" cy="3079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946F58B-46A0-18ED-68A2-ED7B5FD368D1}"/>
                  </a:ext>
                </a:extLst>
              </p:cNvPr>
              <p:cNvSpPr txBox="1"/>
              <p:nvPr/>
            </p:nvSpPr>
            <p:spPr>
              <a:xfrm>
                <a:off x="3895725" y="1124639"/>
                <a:ext cx="50165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700" b="1" dirty="0"/>
                  <a:t>O-4</a:t>
                </a:r>
                <a:endParaRPr lang="ko-KR" altLang="en-US" sz="1200" b="1" dirty="0"/>
              </a:p>
            </p:txBody>
          </p:sp>
        </p:grp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3CE8618C-3C62-0140-E2DE-C1A2DEF430C1}"/>
                </a:ext>
              </a:extLst>
            </p:cNvPr>
            <p:cNvCxnSpPr>
              <a:cxnSpLocks/>
              <a:stCxn id="320" idx="3"/>
              <a:endCxn id="318" idx="0"/>
            </p:cNvCxnSpPr>
            <p:nvPr/>
          </p:nvCxnSpPr>
          <p:spPr>
            <a:xfrm flipH="1">
              <a:off x="3291310" y="888980"/>
              <a:ext cx="30509" cy="2611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10738EEB-8A25-0155-DABA-3D7E8A84540A}"/>
                </a:ext>
              </a:extLst>
            </p:cNvPr>
            <p:cNvCxnSpPr>
              <a:cxnSpLocks/>
              <a:stCxn id="320" idx="5"/>
              <a:endCxn id="316" idx="0"/>
            </p:cNvCxnSpPr>
            <p:nvPr/>
          </p:nvCxnSpPr>
          <p:spPr>
            <a:xfrm flipV="1">
              <a:off x="3539590" y="820279"/>
              <a:ext cx="974409" cy="687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B07E66A9-8BF7-E2A6-8C44-1A06CD1C2717}"/>
                </a:ext>
              </a:extLst>
            </p:cNvPr>
            <p:cNvCxnSpPr>
              <a:cxnSpLocks/>
              <a:stCxn id="318" idx="4"/>
              <a:endCxn id="314" idx="2"/>
            </p:cNvCxnSpPr>
            <p:nvPr/>
          </p:nvCxnSpPr>
          <p:spPr>
            <a:xfrm flipV="1">
              <a:off x="3291310" y="1458125"/>
              <a:ext cx="688600" cy="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615F2C2B-260B-02AF-CD58-89F14BCFCC4B}"/>
                </a:ext>
              </a:extLst>
            </p:cNvPr>
            <p:cNvCxnSpPr>
              <a:cxnSpLocks/>
              <a:stCxn id="316" idx="4"/>
              <a:endCxn id="314" idx="7"/>
            </p:cNvCxnSpPr>
            <p:nvPr/>
          </p:nvCxnSpPr>
          <p:spPr>
            <a:xfrm flipH="1">
              <a:off x="4242783" y="1128254"/>
              <a:ext cx="271216" cy="2209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6E629211-9BD2-2B18-3423-06411EE28DAD}"/>
                </a:ext>
              </a:extLst>
            </p:cNvPr>
            <p:cNvSpPr/>
            <p:nvPr/>
          </p:nvSpPr>
          <p:spPr>
            <a:xfrm>
              <a:off x="3637715" y="101692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F222D1F0-E903-18BE-EB5B-B7CC28888DF5}"/>
                </a:ext>
              </a:extLst>
            </p:cNvPr>
            <p:cNvSpPr/>
            <p:nvPr/>
          </p:nvSpPr>
          <p:spPr>
            <a:xfrm>
              <a:off x="3178964" y="1634862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BA44724-2145-A9E6-2792-6A96B433D3A4}"/>
                </a:ext>
              </a:extLst>
            </p:cNvPr>
            <p:cNvSpPr/>
            <p:nvPr/>
          </p:nvSpPr>
          <p:spPr>
            <a:xfrm>
              <a:off x="4210957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F29642F1-0554-83D5-E280-5FF6F8022DBD}"/>
                </a:ext>
              </a:extLst>
            </p:cNvPr>
            <p:cNvSpPr/>
            <p:nvPr/>
          </p:nvSpPr>
          <p:spPr>
            <a:xfrm>
              <a:off x="4934060" y="1634861"/>
              <a:ext cx="307975" cy="307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DE8F6319-7F40-8F39-4E34-25446558CF51}"/>
                </a:ext>
              </a:extLst>
            </p:cNvPr>
            <p:cNvCxnSpPr>
              <a:cxnSpLocks/>
              <a:stCxn id="299" idx="3"/>
              <a:endCxn id="300" idx="7"/>
            </p:cNvCxnSpPr>
            <p:nvPr/>
          </p:nvCxnSpPr>
          <p:spPr>
            <a:xfrm flipH="1">
              <a:off x="3441837" y="1279801"/>
              <a:ext cx="240980" cy="400163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D81F8D5D-5501-682A-0B2E-EEE22A059D72}"/>
                </a:ext>
              </a:extLst>
            </p:cNvPr>
            <p:cNvCxnSpPr>
              <a:cxnSpLocks/>
              <a:stCxn id="301" idx="2"/>
              <a:endCxn id="300" idx="6"/>
            </p:cNvCxnSpPr>
            <p:nvPr/>
          </p:nvCxnSpPr>
          <p:spPr>
            <a:xfrm flipH="1">
              <a:off x="3486939" y="1788849"/>
              <a:ext cx="724018" cy="1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7BF2120E-8067-62EC-22C6-54C57E620B1E}"/>
                </a:ext>
              </a:extLst>
            </p:cNvPr>
            <p:cNvCxnSpPr>
              <a:cxnSpLocks/>
              <a:stCxn id="302" idx="2"/>
              <a:endCxn id="301" idx="6"/>
            </p:cNvCxnSpPr>
            <p:nvPr/>
          </p:nvCxnSpPr>
          <p:spPr>
            <a:xfrm flipH="1">
              <a:off x="4518932" y="1788849"/>
              <a:ext cx="415128" cy="0"/>
            </a:xfrm>
            <a:prstGeom prst="line">
              <a:avLst/>
            </a:prstGeom>
            <a:ln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204BA10A-3ED5-6844-36C9-BB71AAA36B79}"/>
                </a:ext>
              </a:extLst>
            </p:cNvPr>
            <p:cNvCxnSpPr>
              <a:cxnSpLocks/>
              <a:stCxn id="299" idx="5"/>
            </p:cNvCxnSpPr>
            <p:nvPr/>
          </p:nvCxnSpPr>
          <p:spPr>
            <a:xfrm>
              <a:off x="3900588" y="1279801"/>
              <a:ext cx="113542" cy="10866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65DDC46A-3557-8B17-A4CF-3E7EC338D83E}"/>
                </a:ext>
              </a:extLst>
            </p:cNvPr>
            <p:cNvCxnSpPr>
              <a:cxnSpLocks/>
              <a:stCxn id="299" idx="6"/>
            </p:cNvCxnSpPr>
            <p:nvPr/>
          </p:nvCxnSpPr>
          <p:spPr>
            <a:xfrm flipV="1">
              <a:off x="3945690" y="1013550"/>
              <a:ext cx="421517" cy="1573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C33D3966-271E-79CA-E0E5-61901B3AC2BF}"/>
                </a:ext>
              </a:extLst>
            </p:cNvPr>
            <p:cNvCxnSpPr>
              <a:cxnSpLocks/>
              <a:stCxn id="320" idx="4"/>
              <a:endCxn id="299" idx="1"/>
            </p:cNvCxnSpPr>
            <p:nvPr/>
          </p:nvCxnSpPr>
          <p:spPr>
            <a:xfrm>
              <a:off x="3430705" y="934082"/>
              <a:ext cx="252112" cy="12794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17AFFE3-7252-EF2A-129D-38C591712456}"/>
                </a:ext>
              </a:extLst>
            </p:cNvPr>
            <p:cNvCxnSpPr>
              <a:cxnSpLocks/>
              <a:stCxn id="318" idx="6"/>
              <a:endCxn id="299" idx="2"/>
            </p:cNvCxnSpPr>
            <p:nvPr/>
          </p:nvCxnSpPr>
          <p:spPr>
            <a:xfrm flipV="1">
              <a:off x="3445297" y="1170916"/>
              <a:ext cx="192418" cy="13322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911B59E-1BEE-AB84-A248-4E4E74F43F38}"/>
                </a:ext>
              </a:extLst>
            </p:cNvPr>
            <p:cNvSpPr txBox="1"/>
            <p:nvPr/>
          </p:nvSpPr>
          <p:spPr>
            <a:xfrm>
              <a:off x="3538373" y="108022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R-1</a:t>
              </a:r>
              <a:endParaRPr lang="ko-KR" altLang="en-US" sz="1200" b="1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6D01F8A-BAAB-C741-68F0-5E078FB35209}"/>
                </a:ext>
              </a:extLst>
            </p:cNvPr>
            <p:cNvSpPr txBox="1"/>
            <p:nvPr/>
          </p:nvSpPr>
          <p:spPr>
            <a:xfrm>
              <a:off x="308304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5D49DD1-37D7-B742-D360-3D8CCDC5D646}"/>
                </a:ext>
              </a:extLst>
            </p:cNvPr>
            <p:cNvSpPr txBox="1"/>
            <p:nvPr/>
          </p:nvSpPr>
          <p:spPr>
            <a:xfrm>
              <a:off x="4114120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R-3</a:t>
              </a:r>
              <a:endParaRPr lang="ko-KR" altLang="en-US" sz="1200" b="1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ADE2FC0-DCE9-8B9D-34B3-1CF9418D1472}"/>
                </a:ext>
              </a:extLst>
            </p:cNvPr>
            <p:cNvSpPr txBox="1"/>
            <p:nvPr/>
          </p:nvSpPr>
          <p:spPr>
            <a:xfrm>
              <a:off x="4837222" y="1690655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R-4</a:t>
              </a:r>
              <a:endParaRPr lang="ko-KR" altLang="en-US" sz="1200" b="1" dirty="0"/>
            </a:p>
          </p:txBody>
        </p:sp>
      </p:grpSp>
      <p:pic>
        <p:nvPicPr>
          <p:cNvPr id="335" name="그림 334">
            <a:extLst>
              <a:ext uri="{FF2B5EF4-FFF2-40B4-BE49-F238E27FC236}">
                <a16:creationId xmlns:a16="http://schemas.microsoft.com/office/drawing/2014/main" id="{79D505C0-A9EB-1A1F-463C-E0FB1183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8" y="4487213"/>
            <a:ext cx="1464580" cy="821957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88BC7130-2FE9-9579-CA37-EF8AFB661014}"/>
              </a:ext>
            </a:extLst>
          </p:cNvPr>
          <p:cNvSpPr txBox="1"/>
          <p:nvPr/>
        </p:nvSpPr>
        <p:spPr>
          <a:xfrm>
            <a:off x="3398246" y="4157889"/>
            <a:ext cx="15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Topological Map</a:t>
            </a:r>
          </a:p>
          <a:p>
            <a:pPr algn="ctr"/>
            <a:r>
              <a:rPr lang="en-US" altLang="ko-KR" sz="900" b="1" dirty="0"/>
              <a:t>(Specific part)</a:t>
            </a:r>
          </a:p>
        </p:txBody>
      </p:sp>
      <p:sp>
        <p:nvSpPr>
          <p:cNvPr id="337" name="화살표: 오른쪽 336">
            <a:extLst>
              <a:ext uri="{FF2B5EF4-FFF2-40B4-BE49-F238E27FC236}">
                <a16:creationId xmlns:a16="http://schemas.microsoft.com/office/drawing/2014/main" id="{DD65467A-C7B0-D38F-CEA1-EA3FB9025290}"/>
              </a:ext>
            </a:extLst>
          </p:cNvPr>
          <p:cNvSpPr/>
          <p:nvPr/>
        </p:nvSpPr>
        <p:spPr>
          <a:xfrm>
            <a:off x="2888791" y="4870616"/>
            <a:ext cx="263003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화살표: 위쪽/아래쪽 337">
            <a:extLst>
              <a:ext uri="{FF2B5EF4-FFF2-40B4-BE49-F238E27FC236}">
                <a16:creationId xmlns:a16="http://schemas.microsoft.com/office/drawing/2014/main" id="{5F6F9F31-F62E-13C2-59ED-FBBA678A34FF}"/>
              </a:ext>
            </a:extLst>
          </p:cNvPr>
          <p:cNvSpPr/>
          <p:nvPr/>
        </p:nvSpPr>
        <p:spPr>
          <a:xfrm rot="5400000">
            <a:off x="5031191" y="4682797"/>
            <a:ext cx="204957" cy="51015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BE6B90F-D9FF-4711-4E95-C8F9304CC8B8}"/>
              </a:ext>
            </a:extLst>
          </p:cNvPr>
          <p:cNvSpPr txBox="1"/>
          <p:nvPr/>
        </p:nvSpPr>
        <p:spPr>
          <a:xfrm>
            <a:off x="4656976" y="4542627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comparison</a:t>
            </a:r>
            <a:endParaRPr lang="ko-KR" altLang="en-US" sz="900" b="1" dirty="0"/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55AC277C-7F3C-7DE5-2E5A-8CC214EEAEB8}"/>
              </a:ext>
            </a:extLst>
          </p:cNvPr>
          <p:cNvSpPr/>
          <p:nvPr/>
        </p:nvSpPr>
        <p:spPr>
          <a:xfrm>
            <a:off x="3266702" y="4170496"/>
            <a:ext cx="3685323" cy="1465906"/>
          </a:xfrm>
          <a:prstGeom prst="roundRect">
            <a:avLst/>
          </a:prstGeom>
          <a:noFill/>
          <a:ln w="190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DB6DFEC-98CB-025D-9B61-CFFC66C49BD1}"/>
              </a:ext>
            </a:extLst>
          </p:cNvPr>
          <p:cNvSpPr/>
          <p:nvPr/>
        </p:nvSpPr>
        <p:spPr>
          <a:xfrm>
            <a:off x="6830373" y="448721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F60E648-F905-4D70-E4F0-6FA41914E642}"/>
              </a:ext>
            </a:extLst>
          </p:cNvPr>
          <p:cNvCxnSpPr>
            <a:cxnSpLocks/>
            <a:stCxn id="355" idx="3"/>
            <a:endCxn id="357" idx="0"/>
          </p:cNvCxnSpPr>
          <p:nvPr/>
        </p:nvCxnSpPr>
        <p:spPr>
          <a:xfrm flipH="1" flipV="1">
            <a:off x="428502" y="4365233"/>
            <a:ext cx="6647790" cy="244940"/>
          </a:xfrm>
          <a:prstGeom prst="bentConnector4">
            <a:avLst>
              <a:gd name="adj1" fmla="val -3439"/>
              <a:gd name="adj2" fmla="val 3081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C50FE744-5248-3BFA-A227-21F08269FE76}"/>
              </a:ext>
            </a:extLst>
          </p:cNvPr>
          <p:cNvSpPr/>
          <p:nvPr/>
        </p:nvSpPr>
        <p:spPr>
          <a:xfrm>
            <a:off x="305542" y="4365233"/>
            <a:ext cx="245919" cy="2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화살표: 오른쪽 365">
            <a:extLst>
              <a:ext uri="{FF2B5EF4-FFF2-40B4-BE49-F238E27FC236}">
                <a16:creationId xmlns:a16="http://schemas.microsoft.com/office/drawing/2014/main" id="{C56B2FB8-F780-F234-EED7-CDF0A31DA755}"/>
              </a:ext>
            </a:extLst>
          </p:cNvPr>
          <p:cNvSpPr/>
          <p:nvPr/>
        </p:nvSpPr>
        <p:spPr>
          <a:xfrm>
            <a:off x="6985972" y="5066851"/>
            <a:ext cx="645728" cy="14244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454ADC-8D40-AA25-1422-81C026CC541D}"/>
              </a:ext>
            </a:extLst>
          </p:cNvPr>
          <p:cNvSpPr txBox="1"/>
          <p:nvPr/>
        </p:nvSpPr>
        <p:spPr>
          <a:xfrm>
            <a:off x="6823556" y="4870616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Difference</a:t>
            </a:r>
            <a:endParaRPr lang="ko-KR" altLang="en-US" sz="900" b="1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0403A502-1994-47C7-7A0A-19C581339D71}"/>
              </a:ext>
            </a:extLst>
          </p:cNvPr>
          <p:cNvSpPr/>
          <p:nvPr/>
        </p:nvSpPr>
        <p:spPr>
          <a:xfrm>
            <a:off x="7711063" y="4775137"/>
            <a:ext cx="876726" cy="676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Classify Subtask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369D4-2111-A1C7-078F-BD836FC63B54}"/>
              </a:ext>
            </a:extLst>
          </p:cNvPr>
          <p:cNvSpPr txBox="1"/>
          <p:nvPr/>
        </p:nvSpPr>
        <p:spPr>
          <a:xfrm>
            <a:off x="3410080" y="3626972"/>
            <a:ext cx="959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Sameness</a:t>
            </a:r>
            <a:endParaRPr lang="ko-KR" altLang="en-US" sz="9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4A4D15-51EB-9E97-7834-511B6CF11645}"/>
              </a:ext>
            </a:extLst>
          </p:cNvPr>
          <p:cNvGrpSpPr/>
          <p:nvPr/>
        </p:nvGrpSpPr>
        <p:grpSpPr>
          <a:xfrm>
            <a:off x="7314854" y="4020600"/>
            <a:ext cx="1829146" cy="369332"/>
            <a:chOff x="7299663" y="4020600"/>
            <a:chExt cx="182914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19232-BD28-84B5-265F-6C6C16397C36}"/>
                </a:ext>
              </a:extLst>
            </p:cNvPr>
            <p:cNvSpPr txBox="1"/>
            <p:nvPr/>
          </p:nvSpPr>
          <p:spPr>
            <a:xfrm>
              <a:off x="7461859" y="4020600"/>
              <a:ext cx="16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Reduce number of questions asked to LLM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1BB16-2CBC-02DE-49B4-526C31337682}"/>
                </a:ext>
              </a:extLst>
            </p:cNvPr>
            <p:cNvSpPr txBox="1"/>
            <p:nvPr/>
          </p:nvSpPr>
          <p:spPr>
            <a:xfrm>
              <a:off x="7299663" y="4057456"/>
              <a:ext cx="375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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35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609E-018A-F532-A295-BE91E61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74960-C105-0893-8774-FD09A19F29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ko-KR"/>
              <a:t>2023-11-06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D19A4-C60A-16E8-97C1-2F2FC1477C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/>
              <a:t>Cheap and Quick: Efficient Vision-Language Instruction Tuning for Large Language Models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FB4E-1580-A1D0-0973-C413FBC33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19976F-97E5-4BA8-AAFA-8C9902002F8B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3D8FB7-1003-895B-CCAE-732BD1267C72}"/>
              </a:ext>
            </a:extLst>
          </p:cNvPr>
          <p:cNvGrpSpPr/>
          <p:nvPr/>
        </p:nvGrpSpPr>
        <p:grpSpPr>
          <a:xfrm>
            <a:off x="3219730" y="603372"/>
            <a:ext cx="501650" cy="307975"/>
            <a:chOff x="3895725" y="1126248"/>
            <a:chExt cx="501650" cy="30797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A7A53EC-33C8-74F4-15B5-ABECD439632B}"/>
                </a:ext>
              </a:extLst>
            </p:cNvPr>
            <p:cNvSpPr/>
            <p:nvPr/>
          </p:nvSpPr>
          <p:spPr>
            <a:xfrm>
              <a:off x="3994150" y="1126248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4383F4-08FB-69EC-0CB3-69EF67B09382}"/>
                </a:ext>
              </a:extLst>
            </p:cNvPr>
            <p:cNvSpPr txBox="1"/>
            <p:nvPr/>
          </p:nvSpPr>
          <p:spPr>
            <a:xfrm>
              <a:off x="3895725" y="1180207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O-1</a:t>
              </a:r>
              <a:endParaRPr lang="ko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A67890-1A0C-7002-37A0-815ACAA62207}"/>
              </a:ext>
            </a:extLst>
          </p:cNvPr>
          <p:cNvGrpSpPr/>
          <p:nvPr/>
        </p:nvGrpSpPr>
        <p:grpSpPr>
          <a:xfrm>
            <a:off x="3138742" y="1127416"/>
            <a:ext cx="388012" cy="307975"/>
            <a:chOff x="3954132" y="1063625"/>
            <a:chExt cx="388012" cy="30797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3172EAD-333A-64B3-E22E-438EADC5D33C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E4D4B3-DAA6-EEF0-6187-EBD5B59EC458}"/>
                </a:ext>
              </a:extLst>
            </p:cNvPr>
            <p:cNvSpPr txBox="1"/>
            <p:nvPr/>
          </p:nvSpPr>
          <p:spPr>
            <a:xfrm>
              <a:off x="3954132" y="1117584"/>
              <a:ext cx="3880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O-2</a:t>
              </a:r>
              <a:endParaRPr lang="ko-KR" altLang="en-US" sz="12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6DAAD8-DF34-1766-FF02-1617179D6E02}"/>
              </a:ext>
            </a:extLst>
          </p:cNvPr>
          <p:cNvGrpSpPr/>
          <p:nvPr/>
        </p:nvGrpSpPr>
        <p:grpSpPr>
          <a:xfrm>
            <a:off x="4303024" y="797544"/>
            <a:ext cx="501650" cy="307975"/>
            <a:chOff x="3895725" y="1063625"/>
            <a:chExt cx="501650" cy="30797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625AE51-A660-01AC-9F9C-CFB403F2F975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30CA5F-8347-77F7-ADB2-83FFEBE0A244}"/>
                </a:ext>
              </a:extLst>
            </p:cNvPr>
            <p:cNvSpPr txBox="1"/>
            <p:nvPr/>
          </p:nvSpPr>
          <p:spPr>
            <a:xfrm>
              <a:off x="3895725" y="1117584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O-3</a:t>
              </a:r>
              <a:endParaRPr lang="ko-KR" altLang="en-US" sz="12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621DD1-2252-D8AB-987C-E3BD04FB77A1}"/>
              </a:ext>
            </a:extLst>
          </p:cNvPr>
          <p:cNvGrpSpPr/>
          <p:nvPr/>
        </p:nvGrpSpPr>
        <p:grpSpPr>
          <a:xfrm>
            <a:off x="3922923" y="1281402"/>
            <a:ext cx="501650" cy="307975"/>
            <a:chOff x="3895725" y="1063625"/>
            <a:chExt cx="501650" cy="30797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309CED2-DFF5-7CE6-D005-34071574227D}"/>
                </a:ext>
              </a:extLst>
            </p:cNvPr>
            <p:cNvSpPr/>
            <p:nvPr/>
          </p:nvSpPr>
          <p:spPr>
            <a:xfrm>
              <a:off x="3994150" y="1063625"/>
              <a:ext cx="307975" cy="307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604187-F654-32DA-A651-46DBB4E82138}"/>
                </a:ext>
              </a:extLst>
            </p:cNvPr>
            <p:cNvSpPr txBox="1"/>
            <p:nvPr/>
          </p:nvSpPr>
          <p:spPr>
            <a:xfrm>
              <a:off x="3895725" y="1124639"/>
              <a:ext cx="501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/>
                <a:t>O-4</a:t>
              </a:r>
              <a:endParaRPr lang="ko-KR" altLang="en-US" sz="1200" b="1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82B82E-E431-FA98-147F-C00F2F15E8CB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3332748" y="866245"/>
            <a:ext cx="30509" cy="2611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554ED33-705B-22BD-059F-66B99BC1DFEB}"/>
              </a:ext>
            </a:extLst>
          </p:cNvPr>
          <p:cNvCxnSpPr>
            <a:cxnSpLocks/>
            <a:stCxn id="39" idx="5"/>
            <a:endCxn id="35" idx="0"/>
          </p:cNvCxnSpPr>
          <p:nvPr/>
        </p:nvCxnSpPr>
        <p:spPr>
          <a:xfrm flipV="1">
            <a:off x="3581028" y="797544"/>
            <a:ext cx="974409" cy="687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DE27F7-7C67-1A91-380C-48D87CDCA976}"/>
              </a:ext>
            </a:extLst>
          </p:cNvPr>
          <p:cNvCxnSpPr>
            <a:cxnSpLocks/>
            <a:stCxn id="37" idx="4"/>
            <a:endCxn id="33" idx="2"/>
          </p:cNvCxnSpPr>
          <p:nvPr/>
        </p:nvCxnSpPr>
        <p:spPr>
          <a:xfrm flipV="1">
            <a:off x="3332748" y="1435390"/>
            <a:ext cx="68860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FEE20A-396F-2E37-DE9B-8E4091D88480}"/>
              </a:ext>
            </a:extLst>
          </p:cNvPr>
          <p:cNvCxnSpPr>
            <a:cxnSpLocks/>
            <a:stCxn id="35" idx="4"/>
            <a:endCxn id="33" idx="7"/>
          </p:cNvCxnSpPr>
          <p:nvPr/>
        </p:nvCxnSpPr>
        <p:spPr>
          <a:xfrm flipH="1">
            <a:off x="4284221" y="1105519"/>
            <a:ext cx="271216" cy="22098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EFFA1E2E-8CE2-A28D-320B-3BB842A8BB67}"/>
              </a:ext>
            </a:extLst>
          </p:cNvPr>
          <p:cNvSpPr/>
          <p:nvPr/>
        </p:nvSpPr>
        <p:spPr>
          <a:xfrm>
            <a:off x="3679153" y="994193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308140-0392-B548-4420-4FC494E6E566}"/>
              </a:ext>
            </a:extLst>
          </p:cNvPr>
          <p:cNvSpPr/>
          <p:nvPr/>
        </p:nvSpPr>
        <p:spPr>
          <a:xfrm>
            <a:off x="3220402" y="1612127"/>
            <a:ext cx="307975" cy="307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BB34551-331E-B45A-A571-BE40B2B805EA}"/>
              </a:ext>
            </a:extLst>
          </p:cNvPr>
          <p:cNvSpPr/>
          <p:nvPr/>
        </p:nvSpPr>
        <p:spPr>
          <a:xfrm>
            <a:off x="4415361" y="1612126"/>
            <a:ext cx="307975" cy="3079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6017298-B300-547A-F499-8C040F0F07BD}"/>
              </a:ext>
            </a:extLst>
          </p:cNvPr>
          <p:cNvSpPr/>
          <p:nvPr/>
        </p:nvSpPr>
        <p:spPr>
          <a:xfrm>
            <a:off x="5106468" y="1612126"/>
            <a:ext cx="307975" cy="3079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ACDCAB-2361-15AC-3EFB-AC39DF3A2426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3483275" y="1257066"/>
            <a:ext cx="240980" cy="400163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9FD2FC-8641-8FD6-6FCB-96B1131D6EFE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3528377" y="1766114"/>
            <a:ext cx="886984" cy="1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D84DB4A-3109-5061-F673-1792B120A9EB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4723336" y="1766114"/>
            <a:ext cx="383132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F8A5F-2B3F-DD0D-83F2-E1F132295658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3942026" y="1257066"/>
            <a:ext cx="113542" cy="1086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2750AF6-7B48-0FC6-F085-373C5841F8F2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987128" y="990815"/>
            <a:ext cx="421517" cy="1573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5CA5CE-3AC2-84BF-37CF-5AE67A4CFE84}"/>
              </a:ext>
            </a:extLst>
          </p:cNvPr>
          <p:cNvCxnSpPr>
            <a:cxnSpLocks/>
            <a:stCxn id="39" idx="4"/>
            <a:endCxn id="41" idx="1"/>
          </p:cNvCxnSpPr>
          <p:nvPr/>
        </p:nvCxnSpPr>
        <p:spPr>
          <a:xfrm>
            <a:off x="3472143" y="911347"/>
            <a:ext cx="252112" cy="127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E248CF5-2087-01BC-FB53-AB92E5140847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3486735" y="1148181"/>
            <a:ext cx="192418" cy="1332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A43E4B-B066-274D-A432-BEBA3B75E638}"/>
              </a:ext>
            </a:extLst>
          </p:cNvPr>
          <p:cNvSpPr txBox="1"/>
          <p:nvPr/>
        </p:nvSpPr>
        <p:spPr>
          <a:xfrm>
            <a:off x="3579811" y="1057492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R-1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86B645-D374-A2B0-E528-AB41C25CC296}"/>
              </a:ext>
            </a:extLst>
          </p:cNvPr>
          <p:cNvSpPr txBox="1"/>
          <p:nvPr/>
        </p:nvSpPr>
        <p:spPr>
          <a:xfrm>
            <a:off x="3124480" y="1667920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R-4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6A3FA7-2F6E-C043-4A66-A5B841054270}"/>
              </a:ext>
            </a:extLst>
          </p:cNvPr>
          <p:cNvSpPr txBox="1"/>
          <p:nvPr/>
        </p:nvSpPr>
        <p:spPr>
          <a:xfrm>
            <a:off x="4318524" y="1667920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R-3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165D39-2432-472F-CCA2-4860FF715924}"/>
              </a:ext>
            </a:extLst>
          </p:cNvPr>
          <p:cNvSpPr txBox="1"/>
          <p:nvPr/>
        </p:nvSpPr>
        <p:spPr>
          <a:xfrm>
            <a:off x="5009630" y="1667920"/>
            <a:ext cx="501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R-4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82843762"/>
      </p:ext>
    </p:extLst>
  </p:cSld>
  <p:clrMapOvr>
    <a:masterClrMapping/>
  </p:clrMapOvr>
</p:sld>
</file>

<file path=ppt/theme/theme1.xml><?xml version="1.0" encoding="utf-8"?>
<a:theme xmlns:a="http://schemas.openxmlformats.org/drawingml/2006/main" name="RwHL_4_3">
  <a:themeElements>
    <a:clrScheme name="RwHL">
      <a:dk1>
        <a:srgbClr val="000000"/>
      </a:dk1>
      <a:lt1>
        <a:srgbClr val="FFFFFF"/>
      </a:lt1>
      <a:dk2>
        <a:srgbClr val="1A1A1A"/>
      </a:dk2>
      <a:lt2>
        <a:srgbClr val="E7E6E6"/>
      </a:lt2>
      <a:accent1>
        <a:srgbClr val="2EA7E0"/>
      </a:accent1>
      <a:accent2>
        <a:srgbClr val="F398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wHL_4_3" id="{7C401444-759D-465B-B467-B22DCC2B36FA}" vid="{F6550644-F408-48D2-8856-4F07F2C025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RwHL_4_3</Template>
  <TotalTime>10951</TotalTime>
  <Words>562</Words>
  <Application>Microsoft Office PowerPoint</Application>
  <PresentationFormat>화면 슬라이드 쇼(4:3)</PresentationFormat>
  <Paragraphs>296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Symbols</vt:lpstr>
      <vt:lpstr>맑은 고딕</vt:lpstr>
      <vt:lpstr>Arial</vt:lpstr>
      <vt:lpstr>Calibri</vt:lpstr>
      <vt:lpstr>Times New Roman</vt:lpstr>
      <vt:lpstr>Wingdings</vt:lpstr>
      <vt:lpstr>RwHL_4_3</vt:lpstr>
      <vt:lpstr>Uninstructed Robot</vt:lpstr>
      <vt:lpstr>Index</vt:lpstr>
      <vt:lpstr>Structure</vt:lpstr>
      <vt:lpstr>Prompt for selection of Subtask</vt:lpstr>
      <vt:lpstr>Framework</vt:lpstr>
      <vt:lpstr>Framework</vt:lpstr>
      <vt:lpstr>Thank you</vt:lpstr>
      <vt:lpstr>Framework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ByeonSeongwan</dc:creator>
  <cp:lastModifiedBy>최대원</cp:lastModifiedBy>
  <cp:revision>1508</cp:revision>
  <dcterms:created xsi:type="dcterms:W3CDTF">2022-12-19T01:14:49Z</dcterms:created>
  <dcterms:modified xsi:type="dcterms:W3CDTF">2024-01-18T03:55:48Z</dcterms:modified>
</cp:coreProperties>
</file>