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5394-E429-A82B-64AC-83B8F1F36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172966-5262-162A-AD76-C72A02EB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E0F51-A0A5-7F9C-8214-23EDE8F3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20FC8-293C-6CF5-B0EB-A5EF28D4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55A08-7D7C-52D1-3189-7D42F2CF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2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FACE-7A3F-7285-DE84-35027599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1E2C73-9ABD-D813-92E3-B55DF1D0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DFE0F-FFC9-0738-113F-CB170C9B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FBE59-9FF0-2E5D-5D7A-0217833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AD444-64A9-D3E6-E8DE-1701FE5D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3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CE23F-8246-B7F8-EDBE-53B60BD2B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2DAD5-D4E5-FB9F-93E5-43A09A842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84D6-B1A4-EBC6-2C4B-644F0E39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381EA-3B63-175F-01A7-81EB7BA1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03244-EFFB-D3E2-E01E-E11F2201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8BDC0-0259-60F4-FDA7-BE3BA05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5D7FE-D6F6-CA7B-C12F-6DDFE5BA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C55C6-97D3-2963-A03A-B3B17AB9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CFB6B-7811-8675-D093-D3CC5FFC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5B3A1-21A2-EE3B-A343-3E9B5440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54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FA00F-C520-36BB-66A6-A936EE4F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158C7-C693-9F88-2FB6-B82D3FC5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F5E9C-88BE-0CBA-5ADD-A0B3BBCB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563B9-49EC-FFFB-C07A-2333BEAA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24483-FD42-E0D0-F4D2-B5E0BD8E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2462-DADB-E61D-4354-50A7CB6C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B1B24-B202-D007-C47E-537EA9F2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47035-8CBE-1501-B61E-3D7674D98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9DFF5-C121-4332-6DF6-F5229812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1334FA-80F2-F00D-55D1-D4C7C72A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248D5-EC5E-25C5-AFF6-84F40E08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376B3-EC04-4FB4-A3E8-D01EFBA8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E13B8-EA3A-DA4B-E162-3E781261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55162-DD8C-FCE2-C964-E7ED3264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34F01-C3E0-2FFB-BA38-07D7A5844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58DBE-2D19-A8FD-5F7E-16ECDAFCB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0C720-07DC-F55C-DD5D-D2E806C7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8FF5C2-2074-66BD-A84A-2B03BF6F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EBBC4-BD36-AEC5-8C6D-BAD6CD92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8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1AB0-11A6-DB4C-2829-16F21C18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78AA42-BFB7-A0C2-CAB6-11D9254D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564C28-1F6E-C590-3C09-6BEEC1F6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6E48DD-FC05-05F3-420F-47536217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95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B4AD76-C2D7-F0F3-7295-FE40D0D8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E8B13-175B-D028-455B-15759897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ADBFE-D334-116A-95B4-2150D65D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9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AF9E-DBBC-4F7B-A34A-D5FE43B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3492D-D3C5-44FC-CBFF-544EC0F7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C0493-D9E4-FA16-C1CD-A5BBD986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BD1D3E-0D80-DAC7-8B80-32980A57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9D552-0134-FDBA-3CA7-2E341717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58361-6CC4-6910-7642-EC74DF2A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4D7BE-BB50-2A6C-9D8E-CC0BFD19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025D7-D643-C558-25B6-A45BE9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33802-B565-EBF5-E755-6D78CFF7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34C77-507C-42F5-C847-1EDECAF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123EA-2989-9E7D-B27C-11AF0645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22B8B-66B0-C4EC-78ED-1AD002C8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5B65AF-9CD7-FB84-9F12-F6762B8C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A59CC-CD8B-CFEB-4341-FFEFE06D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2F6E1-7D92-9E73-C876-A70DCFD74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64835-8F6D-4649-86AA-1188BFEC936A}" type="datetimeFigureOut">
              <a:rPr lang="ko-KR" altLang="en-US" smtClean="0"/>
              <a:t>02-26(Wed)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2F145-E774-263C-6DEB-929090365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8CEF0-0C92-FB26-DAD7-EF802DEF4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C9B8D-C042-45FD-B793-6753A9158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A3A6B-43CB-A692-AA5F-4A3D51A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주제 </a:t>
            </a:r>
            <a:r>
              <a:rPr lang="en-US" altLang="ko-KR" sz="2800" dirty="0"/>
              <a:t>: </a:t>
            </a:r>
            <a:r>
              <a:rPr lang="ko-KR" altLang="en-US" sz="2800" dirty="0"/>
              <a:t>동물 용품 견적 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99454-5B02-B277-2B28-28B531A1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91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000" dirty="0"/>
              <a:t>동물 종류 선택</a:t>
            </a:r>
            <a:r>
              <a:rPr lang="en-US" altLang="ko-KR" sz="1000" dirty="0"/>
              <a:t>(</a:t>
            </a:r>
            <a:r>
              <a:rPr lang="ko-KR" altLang="en-US" sz="1000" dirty="0"/>
              <a:t>추후에는 동물 범위를 더 많이 할 계획</a:t>
            </a:r>
            <a:r>
              <a:rPr lang="en-US" altLang="ko-KR" sz="1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000" dirty="0" err="1"/>
              <a:t>메인화면에서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카테고리중</a:t>
            </a:r>
            <a:r>
              <a:rPr lang="ko-KR" altLang="en-US" sz="1000" dirty="0"/>
              <a:t> 하나를 선택하면 화면 이동 후</a:t>
            </a:r>
            <a:br>
              <a:rPr lang="en-US" altLang="ko-KR" sz="1000" dirty="0"/>
            </a:br>
            <a:r>
              <a:rPr lang="ko-KR" altLang="en-US" sz="1000" dirty="0"/>
              <a:t>체크박스로 </a:t>
            </a:r>
            <a:r>
              <a:rPr lang="ko-KR" altLang="en-US" sz="1000" dirty="0" err="1"/>
              <a:t>선택할수</a:t>
            </a:r>
            <a:r>
              <a:rPr lang="ko-KR" altLang="en-US" sz="1000" dirty="0"/>
              <a:t> 있으면 화면으로 바뀜</a:t>
            </a:r>
            <a:br>
              <a:rPr lang="en-US" altLang="ko-KR" sz="1000" dirty="0"/>
            </a:br>
            <a:r>
              <a:rPr lang="en-US" altLang="ko-KR" sz="1000" dirty="0"/>
              <a:t>or </a:t>
            </a:r>
            <a:r>
              <a:rPr lang="ko-KR" altLang="en-US" sz="1000" dirty="0" err="1"/>
              <a:t>메인화면에서</a:t>
            </a:r>
            <a:r>
              <a:rPr lang="ko-KR" altLang="en-US" sz="1000" dirty="0"/>
              <a:t> 카테고리에 마우스를 올리면 세부항목들이 표시되게 하기</a:t>
            </a:r>
            <a:endParaRPr lang="en-US" altLang="ko-KR" sz="1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000" dirty="0"/>
              <a:t>지도 </a:t>
            </a:r>
            <a:r>
              <a:rPr lang="en-US" altLang="ko-KR" sz="1000" dirty="0"/>
              <a:t>API</a:t>
            </a:r>
            <a:r>
              <a:rPr lang="ko-KR" altLang="en-US" sz="1000" dirty="0"/>
              <a:t>를 이용해서 현재 자신의 위치 기준으로 병원</a:t>
            </a:r>
            <a:r>
              <a:rPr lang="en-US" altLang="ko-KR" sz="1000" dirty="0"/>
              <a:t>, </a:t>
            </a:r>
            <a:r>
              <a:rPr lang="ko-KR" altLang="en-US" sz="1000" dirty="0"/>
              <a:t>동물 </a:t>
            </a:r>
            <a:r>
              <a:rPr lang="ko-KR" altLang="en-US" sz="1000" dirty="0" err="1"/>
              <a:t>용품샵등</a:t>
            </a:r>
            <a:r>
              <a:rPr lang="ko-KR" altLang="en-US" sz="1000" dirty="0"/>
              <a:t> 동물과 관련된 장소들 검색되게 해볼 예정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이 부분도 체크박스로 간단하게 </a:t>
            </a:r>
            <a:r>
              <a:rPr lang="ko-KR" altLang="en-US" sz="1000" dirty="0" err="1"/>
              <a:t>선택할수</a:t>
            </a:r>
            <a:r>
              <a:rPr lang="ko-KR" altLang="en-US" sz="1000" dirty="0"/>
              <a:t> 있게 하려 함</a:t>
            </a:r>
            <a:r>
              <a:rPr lang="en-US" altLang="ko-KR" sz="1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000" dirty="0"/>
              <a:t>회원가입은 이메일 형식으로 설정 </a:t>
            </a:r>
            <a:r>
              <a:rPr lang="en-US" altLang="ko-KR" sz="1000" dirty="0"/>
              <a:t>– </a:t>
            </a:r>
            <a:r>
              <a:rPr lang="ko-KR" altLang="en-US" sz="1000" dirty="0"/>
              <a:t>결제 기능이 추가되면 결제내역과 용품견적서를 메일로 받을 수 있게 함</a:t>
            </a:r>
            <a:r>
              <a:rPr lang="en-US" altLang="ko-KR" sz="1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1000" dirty="0"/>
              <a:t>API</a:t>
            </a:r>
            <a:br>
              <a:rPr lang="en-US" altLang="ko-KR" sz="1000" dirty="0"/>
            </a:br>
            <a:r>
              <a:rPr lang="en-US" altLang="ko-KR" sz="1000" dirty="0"/>
              <a:t>- </a:t>
            </a:r>
            <a:r>
              <a:rPr lang="ko-KR" altLang="en-US" sz="1000"/>
              <a:t>검색 기능을 추가해서 동물 진단 또는 동물 관련된 정보를 바로바로 얻을 수 있게 할 계획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325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FAE762-3751-1AC6-746A-F8C2E73BB269}"/>
              </a:ext>
            </a:extLst>
          </p:cNvPr>
          <p:cNvSpPr/>
          <p:nvPr/>
        </p:nvSpPr>
        <p:spPr>
          <a:xfrm>
            <a:off x="4867563" y="1416053"/>
            <a:ext cx="2198255" cy="55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E7BDDB-21A5-4EC8-565E-3C21A8F0FAB0}"/>
              </a:ext>
            </a:extLst>
          </p:cNvPr>
          <p:cNvSpPr/>
          <p:nvPr/>
        </p:nvSpPr>
        <p:spPr>
          <a:xfrm>
            <a:off x="443345" y="2243860"/>
            <a:ext cx="6899564" cy="4064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동물</a:t>
            </a:r>
            <a:r>
              <a:rPr lang="en-US" altLang="ko-KR" dirty="0"/>
              <a:t>(</a:t>
            </a:r>
            <a:r>
              <a:rPr lang="ko-KR" altLang="en-US" dirty="0"/>
              <a:t>거북이</a:t>
            </a:r>
            <a:r>
              <a:rPr lang="en-US" altLang="ko-KR" dirty="0"/>
              <a:t>) – </a:t>
            </a:r>
            <a:r>
              <a:rPr lang="ko-KR" altLang="en-US" dirty="0"/>
              <a:t>추후에 괜찮으면 동물종류를 늘려볼 생각</a:t>
            </a:r>
            <a:endParaRPr lang="en-US" altLang="ko-KR" dirty="0"/>
          </a:p>
          <a:p>
            <a:pPr algn="ctr"/>
            <a:r>
              <a:rPr lang="ko-KR" altLang="en-US" dirty="0"/>
              <a:t>용품</a:t>
            </a:r>
            <a:r>
              <a:rPr lang="en-US" altLang="ko-KR" dirty="0"/>
              <a:t>(</a:t>
            </a:r>
            <a:r>
              <a:rPr lang="ko-KR" altLang="en-US" dirty="0"/>
              <a:t>수조</a:t>
            </a:r>
            <a:r>
              <a:rPr lang="en-US" altLang="ko-KR" dirty="0"/>
              <a:t>, </a:t>
            </a:r>
            <a:r>
              <a:rPr lang="ko-KR" altLang="en-US" dirty="0"/>
              <a:t>사육장</a:t>
            </a:r>
            <a:r>
              <a:rPr lang="en-US" altLang="ko-KR" dirty="0"/>
              <a:t>, </a:t>
            </a:r>
            <a:r>
              <a:rPr lang="ko-KR" altLang="en-US" dirty="0"/>
              <a:t>받침대</a:t>
            </a:r>
            <a:r>
              <a:rPr lang="en-US" altLang="ko-KR" dirty="0"/>
              <a:t>, </a:t>
            </a:r>
            <a:r>
              <a:rPr lang="ko-KR" altLang="en-US" dirty="0"/>
              <a:t>여과기</a:t>
            </a:r>
            <a:r>
              <a:rPr lang="en-US" altLang="ko-KR" dirty="0"/>
              <a:t>, </a:t>
            </a:r>
            <a:r>
              <a:rPr lang="ko-KR" altLang="en-US" dirty="0" err="1"/>
              <a:t>히터기</a:t>
            </a:r>
            <a:r>
              <a:rPr lang="en-US" altLang="ko-KR" dirty="0"/>
              <a:t>, </a:t>
            </a:r>
            <a:r>
              <a:rPr lang="ko-KR" altLang="en-US" dirty="0"/>
              <a:t>램프</a:t>
            </a:r>
            <a:r>
              <a:rPr lang="en-US" altLang="ko-KR" dirty="0"/>
              <a:t>, </a:t>
            </a:r>
            <a:r>
              <a:rPr lang="ko-KR" altLang="en-US" dirty="0"/>
              <a:t>소켓</a:t>
            </a:r>
            <a:r>
              <a:rPr lang="en-US" altLang="ko-KR" dirty="0"/>
              <a:t>, </a:t>
            </a:r>
            <a:r>
              <a:rPr lang="ko-KR" altLang="en-US" dirty="0"/>
              <a:t>육지</a:t>
            </a:r>
            <a:r>
              <a:rPr lang="en-US" altLang="ko-KR" dirty="0"/>
              <a:t>, </a:t>
            </a:r>
            <a:r>
              <a:rPr lang="ko-KR" altLang="en-US" dirty="0"/>
              <a:t>밥그릇</a:t>
            </a:r>
            <a:r>
              <a:rPr lang="en-US" altLang="ko-KR" dirty="0"/>
              <a:t>, </a:t>
            </a:r>
            <a:r>
              <a:rPr lang="ko-KR" altLang="en-US" dirty="0"/>
              <a:t>청소용품</a:t>
            </a:r>
            <a:r>
              <a:rPr lang="en-US" altLang="ko-KR" dirty="0"/>
              <a:t>, </a:t>
            </a:r>
            <a:r>
              <a:rPr lang="ko-KR" altLang="en-US" dirty="0"/>
              <a:t>사료</a:t>
            </a:r>
            <a:r>
              <a:rPr lang="en-US" altLang="ko-KR" dirty="0"/>
              <a:t>, </a:t>
            </a:r>
            <a:r>
              <a:rPr lang="ko-KR" altLang="en-US" dirty="0"/>
              <a:t>영양제</a:t>
            </a:r>
            <a:r>
              <a:rPr lang="en-US" altLang="ko-KR" dirty="0"/>
              <a:t>, </a:t>
            </a:r>
            <a:r>
              <a:rPr lang="ko-KR" altLang="en-US" dirty="0"/>
              <a:t>기타 용품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스크롤 사용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1" name="1/2 액자 10">
            <a:extLst>
              <a:ext uri="{FF2B5EF4-FFF2-40B4-BE49-F238E27FC236}">
                <a16:creationId xmlns:a16="http://schemas.microsoft.com/office/drawing/2014/main" id="{D6D60ADC-0A21-E495-C4AB-BF363EC564C8}"/>
              </a:ext>
            </a:extLst>
          </p:cNvPr>
          <p:cNvSpPr/>
          <p:nvPr/>
        </p:nvSpPr>
        <p:spPr>
          <a:xfrm>
            <a:off x="526473" y="356754"/>
            <a:ext cx="6677891" cy="890157"/>
          </a:xfrm>
          <a:prstGeom prst="halfFrame">
            <a:avLst>
              <a:gd name="adj1" fmla="val 54860"/>
              <a:gd name="adj2" fmla="val 2352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48EAA-F0BB-D28E-C8F2-0E0260C258BC}"/>
              </a:ext>
            </a:extLst>
          </p:cNvPr>
          <p:cNvSpPr/>
          <p:nvPr/>
        </p:nvSpPr>
        <p:spPr>
          <a:xfrm>
            <a:off x="7204364" y="1514764"/>
            <a:ext cx="3389745" cy="458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r>
              <a:rPr lang="en-US" altLang="ko-KR" sz="1000" dirty="0"/>
              <a:t>, </a:t>
            </a:r>
            <a:r>
              <a:rPr lang="ko-KR" altLang="en-US" sz="1000" dirty="0"/>
              <a:t>회원가입</a:t>
            </a:r>
            <a:r>
              <a:rPr lang="en-US" altLang="ko-KR" sz="1000" dirty="0"/>
              <a:t>, </a:t>
            </a:r>
            <a:r>
              <a:rPr lang="ko-KR" altLang="en-US" sz="1000" dirty="0"/>
              <a:t>장바구니</a:t>
            </a:r>
            <a:r>
              <a:rPr lang="en-US" altLang="ko-KR" sz="1000" dirty="0"/>
              <a:t>, </a:t>
            </a:r>
            <a:r>
              <a:rPr lang="ko-KR" altLang="en-US" sz="1000" dirty="0"/>
              <a:t>마이페이지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B61F5-A9A7-B8DB-009E-3C3A1E6AFDA8}"/>
              </a:ext>
            </a:extLst>
          </p:cNvPr>
          <p:cNvSpPr/>
          <p:nvPr/>
        </p:nvSpPr>
        <p:spPr>
          <a:xfrm>
            <a:off x="7666182" y="2142837"/>
            <a:ext cx="2960254" cy="2373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0869AF6-A6E5-3296-0DF8-4FD458D347CC}"/>
              </a:ext>
            </a:extLst>
          </p:cNvPr>
          <p:cNvSpPr/>
          <p:nvPr/>
        </p:nvSpPr>
        <p:spPr>
          <a:xfrm>
            <a:off x="7666182" y="4784436"/>
            <a:ext cx="2960254" cy="152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9BA3D0-506B-8781-ACA7-FB6ACDD3AE86}"/>
              </a:ext>
            </a:extLst>
          </p:cNvPr>
          <p:cNvSpPr/>
          <p:nvPr/>
        </p:nvSpPr>
        <p:spPr>
          <a:xfrm>
            <a:off x="443345" y="1432217"/>
            <a:ext cx="4285672" cy="525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</a:p>
        </p:txBody>
      </p:sp>
    </p:spTree>
    <p:extLst>
      <p:ext uri="{BB962C8B-B14F-4D97-AF65-F5344CB8AC3E}">
        <p14:creationId xmlns:p14="http://schemas.microsoft.com/office/powerpoint/2010/main" val="23579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827BC0-23C9-5B0F-5C57-18CD90AF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60" y="1055246"/>
            <a:ext cx="2654091" cy="1238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C2FB66-6FA4-42EB-A15D-DE69821C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74" y="1609009"/>
            <a:ext cx="2686425" cy="3524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0449E8-947F-970D-6072-D06A08BE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504" y="2051448"/>
            <a:ext cx="2171564" cy="12574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B12D450-9857-9A15-5951-BB12214B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011" y="2151165"/>
            <a:ext cx="3594112" cy="60968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AA1C54-459A-C973-1E3A-90783C1B0076}"/>
              </a:ext>
            </a:extLst>
          </p:cNvPr>
          <p:cNvGrpSpPr/>
          <p:nvPr/>
        </p:nvGrpSpPr>
        <p:grpSpPr>
          <a:xfrm>
            <a:off x="275924" y="1726145"/>
            <a:ext cx="4962045" cy="262113"/>
            <a:chOff x="275924" y="1726145"/>
            <a:chExt cx="4962045" cy="26211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5319C5-44C4-5C97-7D4D-407E34948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924" y="1727200"/>
              <a:ext cx="381731" cy="2544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5FC27A-AE6C-145D-2334-79B5A9016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1812" y="1726145"/>
              <a:ext cx="620630" cy="25089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C240C68-505B-C87F-9317-23FB6469F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6599" y="1728688"/>
              <a:ext cx="578134" cy="25957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9D290E2-636E-E073-6D48-08544CAA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28890" y="1726145"/>
              <a:ext cx="1148828" cy="25089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16E4940-10DA-21BB-7D0A-9F6B0F2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01873" y="1753493"/>
              <a:ext cx="936096" cy="2235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42E77D13-49CF-BB9A-F9BE-DE29C08EFF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634" y="3066473"/>
            <a:ext cx="6887493" cy="33677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00072B-C5BF-4A75-58FA-E225715D23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8782" y="2834208"/>
            <a:ext cx="95238" cy="36000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133921-A087-5FE6-94C8-27F51A6DA558}"/>
              </a:ext>
            </a:extLst>
          </p:cNvPr>
          <p:cNvSpPr/>
          <p:nvPr/>
        </p:nvSpPr>
        <p:spPr>
          <a:xfrm>
            <a:off x="3344101" y="563418"/>
            <a:ext cx="4291403" cy="6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Name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494636-8179-7B6F-A00A-E98293AC398C}"/>
              </a:ext>
            </a:extLst>
          </p:cNvPr>
          <p:cNvSpPr/>
          <p:nvPr/>
        </p:nvSpPr>
        <p:spPr>
          <a:xfrm>
            <a:off x="7564582" y="3429000"/>
            <a:ext cx="2382982" cy="3005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장바구니</a:t>
            </a:r>
          </a:p>
        </p:txBody>
      </p:sp>
    </p:spTree>
    <p:extLst>
      <p:ext uri="{BB962C8B-B14F-4D97-AF65-F5344CB8AC3E}">
        <p14:creationId xmlns:p14="http://schemas.microsoft.com/office/powerpoint/2010/main" val="264776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158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주제 : 동물 용품 견적 사이트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 : 동물 용품 견적 사이트</dc:title>
  <dc:creator>boseok choi</dc:creator>
  <cp:lastModifiedBy>boseok choi</cp:lastModifiedBy>
  <cp:revision>14</cp:revision>
  <dcterms:created xsi:type="dcterms:W3CDTF">2025-02-12T12:54:32Z</dcterms:created>
  <dcterms:modified xsi:type="dcterms:W3CDTF">2025-02-26T12:10:52Z</dcterms:modified>
</cp:coreProperties>
</file>