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4" r:id="rId2"/>
  </p:sldIdLst>
  <p:sldSz cx="9904413" cy="6858000"/>
  <p:notesSz cx="6781800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EAEAEA"/>
    <a:srgbClr val="000099"/>
    <a:srgbClr val="FFFFCC"/>
    <a:srgbClr val="D9D9D9"/>
    <a:srgbClr val="CC6600"/>
    <a:srgbClr val="9999FF"/>
    <a:srgbClr val="99CC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6450" autoAdjust="0"/>
  </p:normalViewPr>
  <p:slideViewPr>
    <p:cSldViewPr>
      <p:cViewPr varScale="1">
        <p:scale>
          <a:sx n="110" d="100"/>
          <a:sy n="110" d="100"/>
        </p:scale>
        <p:origin x="1806" y="114"/>
      </p:cViewPr>
      <p:guideLst>
        <p:guide orient="horz" pos="374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8"/>
      </p:cViewPr>
      <p:guideLst>
        <p:guide orient="horz" pos="3127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B3A55B62-C621-4158-A436-D5EFF3D41B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B5B7CFD8-C644-4AF8-A7CF-429803DAE6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ko-KR"/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CAED97BB-2842-44A1-9E0F-038ED798E5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1972A11F-F4CE-4202-8EC2-603BF49C8F0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F596D4A-6246-4476-9B0F-7F8EAF0A88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9902780-0391-4A8F-9818-17ED184278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870F32F-F5DD-4976-98C5-BB7F5453D6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ko-KR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529158B8-6A67-4E69-BCD5-FBE4E29ED81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3263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E46F24F2-721B-4C13-AB83-1F38B54B894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88E07811-5AFB-4E25-B0DC-4E986D34AF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ko-KR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C3E7D0EB-F0CE-4834-BFFE-BADB7F76C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13CD388-58DD-4C8A-A8A8-1ACB82138FD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정의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92B1D520-022E-4146-92A9-3FAC699D22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194" y="6524627"/>
            <a:ext cx="586534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155">
            <a:extLst>
              <a:ext uri="{FF2B5EF4-FFF2-40B4-BE49-F238E27FC236}">
                <a16:creationId xmlns:a16="http://schemas.microsoft.com/office/drawing/2014/main" id="{9413F9E6-CC49-4301-A3DE-098445D0C7D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97881594"/>
              </p:ext>
            </p:extLst>
          </p:nvPr>
        </p:nvGraphicFramePr>
        <p:xfrm>
          <a:off x="59523" y="57555"/>
          <a:ext cx="7052923" cy="432720"/>
        </p:xfrm>
        <a:graphic>
          <a:graphicData uri="http://schemas.openxmlformats.org/drawingml/2006/table">
            <a:tbl>
              <a:tblPr/>
              <a:tblGrid>
                <a:gridCol w="979391">
                  <a:extLst>
                    <a:ext uri="{9D8B030D-6E8A-4147-A177-3AD203B41FA5}">
                      <a16:colId xmlns:a16="http://schemas.microsoft.com/office/drawing/2014/main" val="1464588544"/>
                    </a:ext>
                  </a:extLst>
                </a:gridCol>
                <a:gridCol w="1201593">
                  <a:extLst>
                    <a:ext uri="{9D8B030D-6E8A-4147-A177-3AD203B41FA5}">
                      <a16:colId xmlns:a16="http://schemas.microsoft.com/office/drawing/2014/main" val="2786492191"/>
                    </a:ext>
                  </a:extLst>
                </a:gridCol>
                <a:gridCol w="653842">
                  <a:extLst>
                    <a:ext uri="{9D8B030D-6E8A-4147-A177-3AD203B41FA5}">
                      <a16:colId xmlns:a16="http://schemas.microsoft.com/office/drawing/2014/main" val="3006554488"/>
                    </a:ext>
                  </a:extLst>
                </a:gridCol>
                <a:gridCol w="1213169">
                  <a:extLst>
                    <a:ext uri="{9D8B030D-6E8A-4147-A177-3AD203B41FA5}">
                      <a16:colId xmlns:a16="http://schemas.microsoft.com/office/drawing/2014/main" val="3030909998"/>
                    </a:ext>
                  </a:extLst>
                </a:gridCol>
                <a:gridCol w="564894">
                  <a:extLst>
                    <a:ext uri="{9D8B030D-6E8A-4147-A177-3AD203B41FA5}">
                      <a16:colId xmlns:a16="http://schemas.microsoft.com/office/drawing/2014/main" val="2034111459"/>
                    </a:ext>
                  </a:extLst>
                </a:gridCol>
                <a:gridCol w="855858">
                  <a:extLst>
                    <a:ext uri="{9D8B030D-6E8A-4147-A177-3AD203B41FA5}">
                      <a16:colId xmlns:a16="http://schemas.microsoft.com/office/drawing/2014/main" val="216260707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7016314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913279367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체" panose="020B0609000101010101" pitchFamily="49" charset="-127"/>
                        </a:rPr>
                        <a:t>Page Title (Path)</a:t>
                      </a: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체" panose="020B0609000101010101" pitchFamily="49" charset="-127"/>
                          <a:cs typeface="+mn-cs"/>
                        </a:rPr>
                        <a:t>Screen ID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체" panose="020B0609000101010101" pitchFamily="49" charset="-127"/>
                          <a:cs typeface="+mn-cs"/>
                        </a:rPr>
                        <a:t>Author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체" panose="020B0609000101010101" pitchFamily="49" charset="-127"/>
                          <a:cs typeface="+mn-cs"/>
                        </a:rPr>
                        <a:t>Date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돋움체" panose="020B0609000101010101" pitchFamily="49" charset="-127"/>
                        <a:cs typeface="+mn-cs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10866"/>
                  </a:ext>
                </a:extLst>
              </a:tr>
              <a:tr h="109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돋움체" panose="020B0609000101010101" pitchFamily="49" charset="-127"/>
                        </a:rPr>
                        <a:t>Screen Path</a:t>
                      </a: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7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9600" marR="39600" marT="39600" marB="39600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4762097"/>
                  </a:ext>
                </a:extLst>
              </a:tr>
            </a:tbl>
          </a:graphicData>
        </a:graphic>
      </p:graphicFrame>
      <p:sp>
        <p:nvSpPr>
          <p:cNvPr id="6" name="Rectangle 32">
            <a:extLst>
              <a:ext uri="{FF2B5EF4-FFF2-40B4-BE49-F238E27FC236}">
                <a16:creationId xmlns:a16="http://schemas.microsoft.com/office/drawing/2014/main" id="{8EEAA069-6016-41F0-A49A-646E52CC96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661" y="548680"/>
            <a:ext cx="7056785" cy="5931321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/>
          <a:p>
            <a:endParaRPr lang="ko-KR" altLang="en-US" sz="1400"/>
          </a:p>
        </p:txBody>
      </p:sp>
      <p:sp>
        <p:nvSpPr>
          <p:cNvPr id="7" name="Rectangle 152">
            <a:extLst>
              <a:ext uri="{FF2B5EF4-FFF2-40B4-BE49-F238E27FC236}">
                <a16:creationId xmlns:a16="http://schemas.microsoft.com/office/drawing/2014/main" id="{7166F770-6CB5-46A4-AC0A-566B26B18E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5226" y="6356176"/>
            <a:ext cx="8339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altLang="ko-KR" sz="1000" b="0" dirty="0">
              <a:latin typeface="Arial Black" panose="020B0A04020102020204" pitchFamily="34" charset="0"/>
            </a:endParaRPr>
          </a:p>
          <a:p>
            <a:pPr algn="r"/>
            <a:r>
              <a:rPr lang="en-US" altLang="ko-KR" sz="1000" b="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Page </a:t>
            </a:r>
            <a:fld id="{9C17C1B8-7E11-4E25-A19B-1E0D826EEEF2}" type="slidenum">
              <a:rPr lang="en-US" altLang="ko-KR" sz="1400" b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en-US" altLang="ko-KR" sz="1400" b="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71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2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5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91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22" indent="-342922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97" indent="-285768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4" indent="-22861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3" indent="-228615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2" indent="-228615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62" indent="-228615" algn="l" defTabSz="91445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92" indent="-228615" algn="l" defTabSz="91445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21" indent="-228615" algn="l" defTabSz="91445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50" indent="-228615" algn="l" defTabSz="914459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9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9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9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8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7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6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06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36" algn="l" defTabSz="9144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4" name="Rectangle 8">
            <a:extLst>
              <a:ext uri="{FF2B5EF4-FFF2-40B4-BE49-F238E27FC236}">
                <a16:creationId xmlns:a16="http://schemas.microsoft.com/office/drawing/2014/main" id="{C3E12D16-20F7-4911-8598-A433FBEA7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58980"/>
            <a:ext cx="37398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900" b="0" dirty="0"/>
              <a:t>main</a:t>
            </a:r>
            <a:endParaRPr lang="ko-KR" altLang="en-US" sz="900" b="0" dirty="0"/>
          </a:p>
        </p:txBody>
      </p:sp>
      <p:graphicFrame>
        <p:nvGraphicFramePr>
          <p:cNvPr id="449545" name="Group 9">
            <a:extLst>
              <a:ext uri="{FF2B5EF4-FFF2-40B4-BE49-F238E27FC236}">
                <a16:creationId xmlns:a16="http://schemas.microsoft.com/office/drawing/2014/main" id="{DEAF898A-6A90-43E0-B763-904DC79A3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72954"/>
              </p:ext>
            </p:extLst>
          </p:nvPr>
        </p:nvGraphicFramePr>
        <p:xfrm>
          <a:off x="7178675" y="44624"/>
          <a:ext cx="2679700" cy="3111498"/>
        </p:xfrm>
        <a:graphic>
          <a:graphicData uri="http://schemas.openxmlformats.org/drawingml/2006/table">
            <a:tbl>
              <a:tblPr/>
              <a:tblGrid>
                <a:gridCol w="214313">
                  <a:extLst>
                    <a:ext uri="{9D8B030D-6E8A-4147-A177-3AD203B41FA5}">
                      <a16:colId xmlns:a16="http://schemas.microsoft.com/office/drawing/2014/main" val="1320092715"/>
                    </a:ext>
                  </a:extLst>
                </a:gridCol>
                <a:gridCol w="2465387">
                  <a:extLst>
                    <a:ext uri="{9D8B030D-6E8A-4147-A177-3AD203B41FA5}">
                      <a16:colId xmlns:a16="http://schemas.microsoft.com/office/drawing/2014/main" val="385486141"/>
                    </a:ext>
                  </a:extLst>
                </a:gridCol>
              </a:tblGrid>
              <a:tr h="19843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Y헤드라인M" panose="02030600000101010101" pitchFamily="18" charset="-127"/>
                        </a:rPr>
                        <a:t>→ Description</a:t>
                      </a:r>
                    </a:p>
                  </a:txBody>
                  <a:tcPr marL="38100" marR="38100" marT="19050" marB="1905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77615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ⓐ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각 용품들을 선택할 수 있는 카테고리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342582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ⓑ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선택한 용품 옵션 설정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408350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ⓒ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용품 검색 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906811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ⓓ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검색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선택한 용품 리스트 출력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84387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ⓔ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서비스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개인정보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807507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ⓕ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지도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동물용품 관련 상점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병원 위주로 마커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16822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ⓖ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장바구니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실시간 반영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879580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ⓗ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81412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ⓘ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36515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ⓙ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746717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ⓚ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9044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ⓛ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391302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ⓜ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70068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ⓝ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57308"/>
                  </a:ext>
                </a:extLst>
              </a:tr>
              <a:tr h="194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ⓞ</a:t>
                      </a:r>
                    </a:p>
                  </a:txBody>
                  <a:tcPr marL="38100" marR="38100" marT="19050" marB="1905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83933"/>
                  </a:ext>
                </a:extLst>
              </a:tr>
            </a:tbl>
          </a:graphicData>
        </a:graphic>
      </p:graphicFrame>
      <p:graphicFrame>
        <p:nvGraphicFramePr>
          <p:cNvPr id="449599" name="Group 63">
            <a:extLst>
              <a:ext uri="{FF2B5EF4-FFF2-40B4-BE49-F238E27FC236}">
                <a16:creationId xmlns:a16="http://schemas.microsoft.com/office/drawing/2014/main" id="{623D354F-1674-4D4A-A707-F39EBA2B13B3}"/>
              </a:ext>
            </a:extLst>
          </p:cNvPr>
          <p:cNvGraphicFramePr>
            <a:graphicFrameLocks noGrp="1"/>
          </p:cNvGraphicFramePr>
          <p:nvPr/>
        </p:nvGraphicFramePr>
        <p:xfrm>
          <a:off x="7181850" y="4576037"/>
          <a:ext cx="2678113" cy="835320"/>
        </p:xfrm>
        <a:graphic>
          <a:graphicData uri="http://schemas.openxmlformats.org/drawingml/2006/table">
            <a:tbl>
              <a:tblPr/>
              <a:tblGrid>
                <a:gridCol w="193675">
                  <a:extLst>
                    <a:ext uri="{9D8B030D-6E8A-4147-A177-3AD203B41FA5}">
                      <a16:colId xmlns:a16="http://schemas.microsoft.com/office/drawing/2014/main" val="347459413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8633279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3911071756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4224463615"/>
                    </a:ext>
                  </a:extLst>
                </a:gridCol>
              </a:tblGrid>
              <a:tr h="11430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Y헤드라인M" panose="02030600000101010101" pitchFamily="18" charset="-127"/>
                        </a:rPr>
                        <a:t>→ Link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3821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L1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L2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83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L3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L4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71092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L5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L6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889249"/>
                  </a:ext>
                </a:extLst>
              </a:tr>
              <a:tr h="93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L7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L8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241361"/>
                  </a:ext>
                </a:extLst>
              </a:tr>
            </a:tbl>
          </a:graphicData>
        </a:graphic>
      </p:graphicFrame>
      <p:sp>
        <p:nvSpPr>
          <p:cNvPr id="449543" name="Rectangle 7">
            <a:extLst>
              <a:ext uri="{FF2B5EF4-FFF2-40B4-BE49-F238E27FC236}">
                <a16:creationId xmlns:a16="http://schemas.microsoft.com/office/drawing/2014/main" id="{2B62F733-584C-4C83-80DB-28635E2C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3232673"/>
            <a:ext cx="2686050" cy="25558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lIns="0" tIns="0" anchor="ctr"/>
          <a:lstStyle/>
          <a:p>
            <a:pPr>
              <a:spcBef>
                <a:spcPct val="20000"/>
              </a:spcBef>
            </a:pPr>
            <a:r>
              <a:rPr lang="en-US" altLang="ko-KR" sz="1000" b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→</a:t>
            </a:r>
            <a:r>
              <a:rPr lang="en-US" altLang="ko-KR" sz="1000" b="0" dirty="0">
                <a:solidFill>
                  <a:schemeClr val="bg1"/>
                </a:solidFill>
                <a:latin typeface="Arial" panose="020B0604020202020204" pitchFamily="34" charset="0"/>
              </a:rPr>
              <a:t> Check Point</a:t>
            </a:r>
            <a:r>
              <a:rPr lang="en-US" altLang="ko-KR" b="0" dirty="0">
                <a:solidFill>
                  <a:schemeClr val="bg1"/>
                </a:solidFill>
              </a:rPr>
              <a:t> </a:t>
            </a:r>
            <a:endParaRPr lang="en-US" altLang="ko-KR" sz="900" b="0" dirty="0">
              <a:solidFill>
                <a:schemeClr val="bg1"/>
              </a:solidFill>
            </a:endParaRPr>
          </a:p>
        </p:txBody>
      </p:sp>
      <p:sp>
        <p:nvSpPr>
          <p:cNvPr id="449631" name="Rectangle 95">
            <a:extLst>
              <a:ext uri="{FF2B5EF4-FFF2-40B4-BE49-F238E27FC236}">
                <a16:creationId xmlns:a16="http://schemas.microsoft.com/office/drawing/2014/main" id="{B698A015-9372-4272-A9BF-0C06E35A6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3488261"/>
            <a:ext cx="2686050" cy="101122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lIns="0" tIns="0" anchor="ctr"/>
          <a:lstStyle/>
          <a:p>
            <a:pPr marL="228600" indent="-228600">
              <a:spcBef>
                <a:spcPts val="0"/>
              </a:spcBef>
              <a:buAutoNum type="arabicPeriod"/>
            </a:pPr>
            <a:endParaRPr lang="en-US" altLang="ko-KR" sz="800" b="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graphicFrame>
        <p:nvGraphicFramePr>
          <p:cNvPr id="126" name="Group 63">
            <a:extLst>
              <a:ext uri="{FF2B5EF4-FFF2-40B4-BE49-F238E27FC236}">
                <a16:creationId xmlns:a16="http://schemas.microsoft.com/office/drawing/2014/main" id="{0FEC2A9C-8D6F-4722-A705-09322CDEBC6E}"/>
              </a:ext>
            </a:extLst>
          </p:cNvPr>
          <p:cNvGraphicFramePr>
            <a:graphicFrameLocks noGrp="1"/>
          </p:cNvGraphicFramePr>
          <p:nvPr/>
        </p:nvGraphicFramePr>
        <p:xfrm>
          <a:off x="7184454" y="5487904"/>
          <a:ext cx="2678113" cy="677400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3474594131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3911071756"/>
                    </a:ext>
                  </a:extLst>
                </a:gridCol>
              </a:tblGrid>
              <a:tr h="17821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Y헤드라인M" panose="02030600000101010101" pitchFamily="18" charset="-127"/>
                        </a:rPr>
                        <a:t>→ Related ID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3821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83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71092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889249"/>
                  </a:ext>
                </a:extLst>
              </a:tr>
            </a:tbl>
          </a:graphicData>
        </a:graphic>
      </p:graphicFrame>
      <p:sp>
        <p:nvSpPr>
          <p:cNvPr id="131" name="Rectangle 94">
            <a:extLst>
              <a:ext uri="{FF2B5EF4-FFF2-40B4-BE49-F238E27FC236}">
                <a16:creationId xmlns:a16="http://schemas.microsoft.com/office/drawing/2014/main" id="{82CE1F86-5FA3-460A-B0AB-7E19372F4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81" y="45455"/>
            <a:ext cx="10239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900" b="0" dirty="0"/>
              <a:t>main</a:t>
            </a:r>
            <a:endParaRPr lang="ko-KR" altLang="ko-KR" sz="900" b="0" dirty="0"/>
          </a:p>
        </p:txBody>
      </p:sp>
      <p:sp>
        <p:nvSpPr>
          <p:cNvPr id="132" name="Rectangle 94">
            <a:extLst>
              <a:ext uri="{FF2B5EF4-FFF2-40B4-BE49-F238E27FC236}">
                <a16:creationId xmlns:a16="http://schemas.microsoft.com/office/drawing/2014/main" id="{A70FD03F-0DF6-4E8C-9B32-2C712642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181" y="45455"/>
            <a:ext cx="10239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900" b="0" dirty="0"/>
              <a:t>MAIN</a:t>
            </a:r>
            <a:endParaRPr lang="ko-KR" altLang="ko-KR" sz="900" b="0" dirty="0"/>
          </a:p>
        </p:txBody>
      </p:sp>
      <p:sp>
        <p:nvSpPr>
          <p:cNvPr id="133" name="Rectangle 94">
            <a:extLst>
              <a:ext uri="{FF2B5EF4-FFF2-40B4-BE49-F238E27FC236}">
                <a16:creationId xmlns:a16="http://schemas.microsoft.com/office/drawing/2014/main" id="{70F4DAE7-AF80-4AF0-B5A0-868AD5A6A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587" y="42280"/>
            <a:ext cx="64760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900" b="0" dirty="0"/>
              <a:t>보석</a:t>
            </a:r>
            <a:endParaRPr lang="ko-KR" altLang="ko-KR" sz="900" b="0" dirty="0"/>
          </a:p>
        </p:txBody>
      </p:sp>
      <p:sp>
        <p:nvSpPr>
          <p:cNvPr id="134" name="Rectangle 94">
            <a:extLst>
              <a:ext uri="{FF2B5EF4-FFF2-40B4-BE49-F238E27FC236}">
                <a16:creationId xmlns:a16="http://schemas.microsoft.com/office/drawing/2014/main" id="{A8C0BC49-444E-420C-9958-8C15A57E4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381" y="42280"/>
            <a:ext cx="86938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900" b="0" dirty="0"/>
              <a:t>2025. 02. </a:t>
            </a:r>
            <a:r>
              <a:rPr lang="en-US" altLang="ko-KR" sz="900" b="0"/>
              <a:t>25</a:t>
            </a:r>
            <a:endParaRPr lang="ko-KR" altLang="ko-KR" sz="900" b="0" dirty="0"/>
          </a:p>
        </p:txBody>
      </p:sp>
      <p:sp>
        <p:nvSpPr>
          <p:cNvPr id="16" name="Oval 109">
            <a:extLst>
              <a:ext uri="{FF2B5EF4-FFF2-40B4-BE49-F238E27FC236}">
                <a16:creationId xmlns:a16="http://schemas.microsoft.com/office/drawing/2014/main" id="{0930BBD8-F31E-49F6-8D9F-4B1C7FD0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75" y="1940375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Oval 118">
            <a:extLst>
              <a:ext uri="{FF2B5EF4-FFF2-40B4-BE49-F238E27FC236}">
                <a16:creationId xmlns:a16="http://schemas.microsoft.com/office/drawing/2014/main" id="{B82D5C14-5265-4E0F-9571-D7F0A2DB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88" y="2420707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Oval 109">
            <a:extLst>
              <a:ext uri="{FF2B5EF4-FFF2-40B4-BE49-F238E27FC236}">
                <a16:creationId xmlns:a16="http://schemas.microsoft.com/office/drawing/2014/main" id="{0930BBD8-F31E-49F6-8D9F-4B1C7FD0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949" y="761639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3" name="Oval 118">
            <a:extLst>
              <a:ext uri="{FF2B5EF4-FFF2-40B4-BE49-F238E27FC236}">
                <a16:creationId xmlns:a16="http://schemas.microsoft.com/office/drawing/2014/main" id="{B82D5C14-5265-4E0F-9571-D7F0A2DB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938" y="1043496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24" name="Menu Ba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35292" y="2023903"/>
            <a:ext cx="3633533" cy="240299"/>
            <a:chOff x="595686" y="1261242"/>
            <a:chExt cx="5802525" cy="240299"/>
          </a:xfrm>
          <a:solidFill>
            <a:srgbClr val="FFFFFF"/>
          </a:solidFill>
        </p:grpSpPr>
        <p:sp>
          <p:nvSpPr>
            <p:cNvPr id="35" name="Item"/>
            <p:cNvSpPr/>
            <p:nvPr/>
          </p:nvSpPr>
          <p:spPr>
            <a:xfrm>
              <a:off x="595686" y="1261242"/>
              <a:ext cx="1002107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어항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Item"/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여과기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Item"/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히터기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Item"/>
            <p:cNvSpPr/>
            <p:nvPr/>
          </p:nvSpPr>
          <p:spPr>
            <a:xfrm>
              <a:off x="3602009" y="1261242"/>
              <a:ext cx="1506716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사료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영양제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Item"/>
            <p:cNvSpPr/>
            <p:nvPr/>
          </p:nvSpPr>
          <p:spPr>
            <a:xfrm>
              <a:off x="5108727" y="1261242"/>
              <a:ext cx="128948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소켓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조명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03061" y="2411893"/>
            <a:ext cx="2192961" cy="781255"/>
            <a:chOff x="780582" y="2148523"/>
            <a:chExt cx="2192961" cy="781255"/>
          </a:xfrm>
        </p:grpSpPr>
        <p:grpSp>
          <p:nvGrpSpPr>
            <p:cNvPr id="55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L/T6svPLE3v1rNiFLP6moB8mxtbVk9c0eIc4clqjuTQ9x4l/Th42a9IL10fRR+bCwYqcq0nedEe6FA2ggmHSB3+1DMtIpVjc3Do/RMmCOblJ4gdig5gKT56g0ht8jeFYv1gnhyMSGcq3NLPOqlWPIALtCxh7YFHUEdj0WflHVLQNr0i+ydU/2sI3uq6GvimtUZ0bZuLLUhdvgqswP5pjAHezzPlxes5Xd3+kMwbxuPIi7qttXzomkfG+Ayr0cWafnb+aAqZbF3tvoOiOrKmEzyj1dQDsKP/GvUC8IT04XzohnL6OjfqEmBrwRJc31tub4iEvZenPB53jbp1TynyVb5EpEgPlhnZXmdkqdRkf5qK+IB63GkTIOP3ocXhIbiTIZq50YaXeRt+ouN3RuaUnLTKX5Ij9Kdw8OIEYxiY61fw15C6tyFG3GShk/WRUnKLm0mylHBxxFWwgNtfLPmHbD+JJh5Np07e9IxJfpnMUyoAS0/0B8eINxMxiqtROEBEOahtsT/ZAaeF8t8gAi9ttZA9Vy3Id8t4kj1JhqPMg71NOgODjEIewIdW6e8As14M5uAdL/rzZONR9CMEku6/N7305IICo2PzsevVyUFUeA6+/0vTj/6fevfd0kePP3kf5cfpb9kpGzJL6jbP35RLfP41CA2adMyz0hpUyPyY3PyiQrqp6D4Oy0aQvUXrYs6n8XHy0gabvnss0F22TBgdnUQpLzKm+IH+ekShnlGAx/yetv6+tYiROOTKb2bUQiGMTWDspZuwWwV1PPOIf14TBasnY+/KJbBKEehSb5DTT/55P3lTDkLkKlD7uB7xfc3is9mLRC1mP6D6cKoNivVDeK+YTR4evgMdSTjvD2orgMKYg3pCTwRXWGeePDlP71RULhsCL+x56g6wkMs+CpfkPkhIZitl7MMTDbMiFfzosydCz9o+m7FnO/Pl4Lqc9IHdtTvp5O7H50XS/gWt5bYQXVwuxB7o3aPxLx4IpickEqsbzYdNzhcr6uaPK6MxLthz1r9LTLYWTMlOwgNUNVwKibXcMiKOn08PXpTrR7fnR6ll1m5DoIe2+MNPnjTZq0ZMlB4cv2TeU2fZOXzapqBi7bYG2beOlKsbqaJBmGAuDWjyOyC+hKnWL7aJdvj/tq7vZ9jjDYDIcO9IiZfrLI6f1OJ97uHD2Ns+Es+dIbgbxdZSYzWsEd8ZSJQUjYSwRUU96cu9d0PRW0vN8wKT0fEv4+GFTfPhuPQ/nfsxDmwn0WTNebZYJrfx9L6HMXKy9klE33Jt4P6xIcQ2LWv8X6JrOlGCHEYIeXGb65XTL7emsgJuebjL5qKAaLVeNFU7PGlv/AXevOo6ppA7Ha+eFW1LIrsNZ3Tl3GE8LBKxJtftUWJJZX2BS0u+IEhgHQDtvfX/X6ahDMXZzBTyCE7tD+3n9/gangA4slC/7nBtYjyof/c8D6ewMHbZQfvM2+UMlGbnDn/uUV/eDx1mPqd3ewBmYdj6Gm2fJXDR89fK6gBWxh7bqSdeW45JjxWSt5TQI7XrXywkd1jj/Rm37+x26AluhYtSz4UcXH5dfuH2LGoPaneDclX7HkP0uJxni85n0LoTf5u7OmzzFA0NfRs8KK7D7zqr80Tzyji5KWxD5wS1n4/i5Pi2bT/v06LPy2ItIjLP3RWePXyZ3FWPDv//4FZuWWzwZAp9rwHwXhpKBzre8wMni+ymihcjhUEuelf8irZ+9H9FmS4ockNX9+KgLcg3OBwnSm/acwbMB3MGOBhw180P0mxyYbg1zyYWWc1xOf8XTUDE3z4Mz/jWRfbzpeiwXYbsnt4biCnG8pNsvW10zc3YKDxuM3wmGicQm9KChTsi29J3FetsAYyqdq2WtwgIQPxtSXeTfwx8L43c5Rh3PB8LejefG/O2OMhun2RvSU3dl3nYIqRUDClRXlhHLuMRN8bSlLGBkugdbEq8+YGYY1kXnsMeRvH/BYCLfrdTA71Z+fpdi65vOYmx2Q53x+GG2EayN9NSWDz+BJPyb9zpAQdKvKJJ8RIoIQt8MHP/MzNHeEJO/rE/f3dYkZ5f80pB028T6TRe/cFBL2uvp0XF/M27EuaeB9oo6/Vl580UMjeB+8JuQPKJTTiw7qFGb4Fd+O5vZ71nwktNL69Rduvb5Y3GjtemhDEv76FiemRjg37hrTIYG4eHihyTeFKjTMGJNyqPb2/Q+EfpZTtGVwGNc+HEPp3vZnSeOIZcPPcLvdP5oaXr7/84vTdNOfFyDR/d/vEMBJfz6uLi7wen9Z1VW999CwrsBpA1rmwmdv0F+/8EvqTst7LaS6Z2ybHlFDDRmaflkdzMlyUOUN8s3WHA5Rh0zc89ptWG25IN8vyN5YElmaJlYaCPHM3e/c1Esyd9UF/4eq917FvWH66caXXLEb223SwLL2VJv1ow8rhDWhtp7sxC/w+aWyi89M1rZ1PQVHrJcbbMhaSYjc4acI9MqzxE6PyLfxB6fKNu0DcnELdoLM2pv9u8tm7aNjFx02BAJ5bKNFOZrPHA7dMcXL7mEfHCH8vyg/d51Yp0lsMCQ/xz0sTTdzAPt0n9LI28xCa3GJkeALPIwr1ed/v2dRGXaFPbtc9nk0jQY/bN2N1K6cYTyDAEqm8xxx4Iufs9AahPrGNbiHW3ccq2lsLeve5JVPiuRWTm+c94OKJDOTWqqL7vGfXeET0B6Ky99AD3ee9SGaer4E/Hl9vvDfXdp9uOHYT676HNuk+nWjs50a/dJ/No/2mNU73CTSQlyH5etA83eAihQ0ayRvE+2uk7gPB7vb6fhqq+3xN8cDztcTRPB/QL54IIb62hus+H4gaHlF7AzmlD9CA3eeDpsA838B48fga84OlrPt4+ZthDeqJ2gdo0O7TSR19cxr1ayu07oNAdmZiaw5gaQ03vSxMSKtfTG149s102wkRwliQ6LQh8+JnXfyMi2RbvqGJCxHqpIXCL392uhx/tZqRtn9GGRAs325xuP+NzfqGWO19Uo2bnlssDN703Grp7zbPN6SlwjXXkHIfaDf8Z3Cl0vH6zTx3Yy8fOkEf8PoHvPrBLPGBrHCLuWET/SET9DXJ8zVe+xqvfO0J+JqE/1mSucF5dLbl60zhexL0PZq/R9P3nqL3nJpb0O69ZeCWw7tFs1s0uTWBbkmYb4hHB+lqgN2GoB+0qjf01Y0Eu4FQN47sRn4ZQO7nfukqI+e5vwL0Bk70T5ITLatVA6tP/Q/DBZeNzW9YnXqVL6pLePRzxJJNK+jxgto3tER1WdHStHTz3ItYtr6RRamjdPf289PxYX8Yy1B4JI/Q6+vnZHln4xoVSd0t8kY3ZMS/NhA/iXU7IINTItwWIfrXQOtp0ayqZjMyG1TirXWKeW6YwE06puZhD4lyKMnDCsc8X1uVvr8KavJWNNDjhvThtM7PP/sIqhGaUabho7tHdrn/6+ogXeG/Ue2cV3W6VZBMFxv0gRP7Q2p3RGvj9HN7+/bKaFDRFN+/keduYPzjdqsYMCWdP99rnr5bE/PlNdMHk9WIHqvOybAZjL7G3EyJV5uubn6UngkRsknZSe9F6GlAnR2vVpCQVFRrhASmJXfjLyHfqr1zXG/7RpCe1Tci76wnlLTvJrJCHEc9HMwnfmrLUOD2fNjOi2YsNKN/BxiOG3nUMr9uah4Qy/2x6ZWBZPZtvSIlowAwZu3WhLjI2/QXG8/KDnBA393QuTOIX697j1xfDwFnTL8eAh7xb4+Acv6kqsr0rGEa5LP36T/+xQaL2CPX+CeLpiCVkX72WfpFMa2rpjpvx1+enxdTLN7U+fiLpnpTF69bwnS8wO/rIZYcMIDN18AzhmB6mZXrPP09bo8nacVbtX22ITX7vpPZtHWxvEiRW/5hzCTcG6bTV21RNuPP85az2jdnNL/ByYK/znNDKzzLi3ZOQcYX2TujnIGPfH5DyC7Tq9M8fr2eCCm3dkYD4KKmwTwdwrzuEWYkHb0HfTZpEfIi6rqYufmvXgv2tzcs+iYWJIgKwHYANdYXhdEX1NbqjkGKYIrsGxvmQTv/6F36ES2YtcM45CQxDBVtxiRJddt8t2jnWx+9++jObTqw8Hmp7LSZsmXOsxlo8G5oHMr1A4htmiD2aK2feOtJYXebkysphSRpxemVZpjI1uZ/7Wj1xpzOphjkZgcNz4Ds2/TBz9YIHPBNY7iN04hnwyg8v+ibH8XNuhVPzJGNtXtPPcNs3FnC9BTH7Rl7SHbTX/gL09+1/8WwVG8goQo7Q9MUAynz3TtjMr4LBr8xS2DVGmC8t9sBDfXeGMepslml4Rka6S1Ht2ltOMoNeN64PuO6cOBP/ZV+/JL/BxQTzjLNXAAA&lt;/Code&gt;&lt;CodeSignature&gt;nN5CVgaD2kAFNKm/TLCzSnjaykxqvR8qPaaetQn6/TZ4AQmVsEah5ezF9PcPl74y8oGtO4dj9+FxpVKGOIkpnppw3tkDOZealUAhftiCE7qDnu4wOGPl/2WnOPgqxp+REXZGu4e/LGqFtf2f6970R8bcfJs8wL92qLw2ei+7apmlKAOGqx6d4WPM2QBLmg9muQgL+nO7qTggBkYmdnk5EDjkd9e3EbD5Nvq2ruNmB3skaZwGD/YkOVpYQ5cFL6mANmZ1XoK7oK/IpyanDwKWtt9+fI/XIz8FYgPrBl52rhj6bzJvh46G7p7n94y0gzLdttb9Eh+qG7yuvtuuZqw8Bw==&lt;/CodeSignature&gt;&lt;/SmartOptions&gt;&lt;SmartResize enabled=&quot;True&quot; minWidth=&quot;0&quot; minHeight=&quot;0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780582" y="2148523"/>
              <a:ext cx="410735" cy="781255"/>
              <a:chOff x="595686" y="1261242"/>
              <a:chExt cx="410735" cy="781255"/>
            </a:xfrm>
          </p:grpSpPr>
          <p:sp>
            <p:nvSpPr>
              <p:cNvPr id="56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301647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261242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58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322647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511745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471340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61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532745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721843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681438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64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742843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952941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L/T6svPLE3v1rNiFLP6moB8mxtbVk9c0eIc4clqjuTQ9x4l/Th42a9IL10fRR+bCwYqcq0nedEe6FA2ggmHSB3+1DMtIpVjc3Do/RMmCOblJ4gdig5gKT56g0ht8jeFYv1gnhyMSGcq3NLPOqlWPIALtCxh7YFHUEdj0WflHVLQNr0i+ydU/2sI3uq6GvimtUZ0bZuLLUhdvgqswP5pjAHezzPlxes5Xd3+kMwbxuPIi7qttXzomkfG+Ayr0cWafnb+aAqZbF3tvoOiOrKmEzyj1dQDsKP/GvUC8IT04XzohnL6OjfqEmBrwRJc31tub4iEvZenPB53jbp1TynyVb5EpEgPlhnZXmdkqdRkf5qK+IB63GkTIOP3ocXhIbiTIZq50YaXeRt+ouN3RuaUnLTKX5Ij9Kdw8OIEYxiY61fw15C6tyFG3GShk/WRUnKLm0mylHBxxFWwgNtfLPmHbD+JJh5Np07e9IxJfpnMUyoAS0/0B8eINxMxiqtROEBEOahtsT/ZAaeF8t8gAi9ttZA9Vy3Id8t4kj1JhqPMg71NOgODjEIewIdW6e8As14M5uAdL/rzZONR9CMEku6/N7305IICo2PzsevVyUFUeA6+/0vTj/6fevfd0kePP3kf5cfpb9kpGzJL6jbP35RLfP41CA2adMyz0hpUyPyY3PyiQrqp6D4Oy0aQvUXrYs6n8XHy0gabvnss0F22TBgdnUQpLzKm+IH+ekShnlGAx/yetv6+tYiROOTKb2bUQiGMTWDspZuwWwV1PPOIf14TBasnY+/KJbBKEehSb5DTT/55P3lTDkLkKlD7uB7xfc3is9mLRC1mP6D6cKoNivVDeK+YTR4evgMdSTjvD2orgMKYg3pCTwRXWGeePDlP71RULhsCL+x56g6wkMs+CpfkPkhIZitl7MMTDbMiFfzosydCz9o+m7FnO/Pl4Lqc9IHdtTvp5O7H50XS/gWt5bYQXVwuxB7o3aPxLx4IpickEqsbzYdNzhcr6uaPK6MxLthz1r9LTLYWTMlOwgNUNVwKibXcMiKOn08PXpTrR7fnR6ll1m5DoIe2+MNPnjTZq0ZMlB4cv2TeU2fZOXzapqBi7bYG2beOlKsbqaJBmGAuDWjyOyC+hKnWL7aJdvj/tq7vZ9jjDYDIcO9IiZfrLI6f1OJ97uHD2Ns+Es+dIbgbxdZSYzWsEd8ZSJQUjYSwRUU96cu9d0PRW0vN8wKT0fEv4+GFTfPhuPQ/nfsxDmwn0WTNebZYJrfx9L6HMXKy9klE33Jt4P6xIcQ2LWv8X6JrOlGCHEYIeXGb65XTL7emsgJuebjL5qKAaLVeNFU7PGlv/AXevOo6ppA7Ha+eFW1LIrsNZ3Tl3GE8LBKxJtftUWJJZX2BS0u+IEhgHQDtvfX/X6ahDMXZzBTyCE7tD+3n9/gangA4slC/7nBtYjyof/c8D6ewMHbZQfvM2+UMlGbnDn/uUV/eDx1mPqd3ewBmYdj6Gm2fJXDR89fK6gBWxh7bqSdeW45JjxWSt5TQI7XrXywkd1jj/Rm37+x26AluhYtSz4UcXH5dfuH2LGoPaneDclX7HkP0uJxni85n0LoTf5u7OmzzFA0NfRs8KK7D7zqr80Tzyji5KWxD5wS1n4/i5Pi2bT/v06LPy2ItIjLP3RWePXyZ3FWPDv//4FZuWWzwZAp9rwHwXhpKBzre8wMni+ymihcjhUEuelf8irZ+9H9FmS4ockNX9+KgLcg3OBwnSm/acwbMB3MGOBhw180P0mxyYbg1zyYWWc1xOf8XTUDE3z4Mz/jWRfbzpeiwXYbsnt4biCnG8pNsvW10zc3YKDxuM3wmGicQm9KChTsi29J3FetsAYyqdq2WtwgIQPxtSXeTfwx8L43c5Rh3PB8LejefG/O2OMhun2RvSU3dl3nYIqRUDClRXlhHLuMRN8bSlLGBkugdbEq8+YGYY1kXnsMeRvH/BYCLfrdTA71Z+fpdi65vOYmx2Q53x+GG2EayN9NSWDz+BJPyb9zpAQdKvKJJ8RIoIQt8MHP/MzNHeEJO/rE/f3dYkZ5f80pB028T6TRe/cFBL2uvp0XF/M27EuaeB9oo6/Vl580UMjeB+8JuQPKJTTiw7qFGb4Fd+O5vZ71nwktNL69Rduvb5Y3GjtemhDEv76FiemRjg37hrTIYG4eHihyTeFKjTMGJNyqPb2/Q+EfpZTtGVwGNc+HEPp3vZnSeOIZcPPcLvdP5oaXr7/84vTdNOfFyDR/d/vEMBJfz6uLi7wen9Z1VW999CwrsBpA1rmwmdv0F+/8EvqTst7LaS6Z2ybHlFDDRmaflkdzMlyUOUN8s3WHA5Rh0zc89ptWG25IN8vyN5YElmaJlYaCPHM3e/c1Esyd9UF/4eq917FvWH66caXXLEb223SwLL2VJv1ow8rhDWhtp7sxC/w+aWyi89M1rZ1PQVHrJcbbMhaSYjc4acI9MqzxE6PyLfxB6fKNu0DcnELdoLM2pv9u8tm7aNjFx02BAJ5bKNFOZrPHA7dMcXL7mEfHCH8vyg/d51Yp0lsMCQ/xz0sTTdzAPt0n9LI28xCa3GJkeALPIwr1ed/v2dRGXaFPbtc9nk0jQY/bN2N1K6cYTyDAEqm8xxx4Iufs9AahPrGNbiHW3ccq2lsLeve5JVPiuRWTm+c94OKJDOTWqqL7vGfXeET0B6Ky99AD3ee9SGaer4E/Hl9vvDfXdp9uOHYT676HNuk+nWjs50a/dJ/No/2mNU73CTSQlyH5etA83eAihQ0ayRvE+2uk7gPB7vb6fhqq+3xN8cDztcTRPB/QL54IIb62hus+H4gaHlF7AzmlD9CA3eeDpsA838B48fga84OlrPt4+ZthDeqJ2gdo0O7TSR19cxr1ayu07oNAdmZiaw5gaQ03vSxMSKtfTG149s102wkRwliQ6LQh8+JnXfyMi2RbvqGJCxHqpIXCL392uhx/tZqRtn9GGRAs325xuP+NzfqGWO19Uo2bnlssDN703Grp7zbPN6SlwjXXkHIfaDf8Z3Cl0vH6zTx3Yy8fOkEf8PoHvPrBLPGBrHCLuWET/SET9DXJ8zVe+xqvfO0J+JqE/1mSucF5dLbl60zhexL0PZq/R9P3nqL3nJpb0O69ZeCWw7tFs1s0uTWBbkmYb4hHB+lqgN2GoB+0qjf01Y0Eu4FQN47sRn4ZQO7nfukqI+e5vwL0Bk70T5ITLatVA6tP/Q/DBZeNzW9YnXqVL6pLePRzxJJNK+jxgto3tER1WdHStHTz3ItYtr6RRamjdPf289PxYX8Yy1B4JI/Q6+vnZHln4xoVSd0t8kY3ZMS/NhA/iXU7IINTItwWIfrXQOtp0ayqZjMyG1TirXWKeW6YwE06puZhD4lyKMnDCsc8X1uVvr8KavJWNNDjhvThtM7PP/sIqhGaUabho7tHdrn/6+ogXeG/Ue2cV3W6VZBMFxv0gRP7Q2p3RGvj9HN7+/bKaFDRFN+/keduYPzjdqsYMCWdP99rnr5bE/PlNdMHk9WIHqvOybAZjL7G3EyJV5uubn6UngkRsknZSe9F6GlAnR2vVpCQVFRrhASmJXfjLyHfqr1zXG/7RpCe1Tci76wnlLTvJrJCHEc9HMwnfmrLUOD2fNjOi2YsNKN/BxiOG3nUMr9uah4Qy/2x6ZWBZPZtvSIlowAwZu3WhLjI2/QXG8/KDnBA393QuTOIX697j1xfDwFnTL8eAh7xb4+Acv6kqsr0rGEa5LP36T/+xQaL2CPX+CeLpiCVkX72WfpFMa2rpjpvx1+enxdTLN7U+fiLpnpTF69bwnS8wO/rIZYcMIDN18AzhmB6mZXrPP09bo8nacVbtX22ITX7vpPZtHWxvEiRW/5hzCTcG6bTV21RNuPP85az2jdnNL/ByYK/znNDKzzLi3ZOQcYX2TujnIGPfH5DyC7Tq9M8fr2eCCm3dkYD4KKmwTwdwrzuEWYkHb0HfTZpEfIi6rqYufmvXgv2tzcs+iYWJIgKwHYANdYXhdEX1NbqjkGKYIrsGxvmQTv/6F36ES2YtcM45CQxDBVtxiRJddt8t2jnWx+9++jObTqw8Hmp7LSZsmXOsxlo8G5oHMr1A4htmiD2aK2feOtJYXebkysphSRpxemVZpjI1uZ/7Wj1xpzOphjkZgcNz4Ds2/TBz9YIHPBNY7iN04hnwyg8v+ibH8XNuhVPzJGNtXtPPcNs3FnC9BTH7Rl7SHbTX/gL09+1/8WwVG8goQo7Q9MUAynz3TtjMr4LBr8xS2DVGmC8t9sBDfXeGMepslml4Rka6S1Ht2ltOMoNeN64PuO6cOBP/ZV+/JL/BxQTzjLNXAAA&lt;/Code&gt;&lt;CodeSignature&gt;nN5CVgaD2kAFNKm/TLCzSnjaykxqvR8qPaaetQn6/TZ4AQmVsEah5ezF9PcPl74y8oGtO4dj9+FxpVKGOIkpnppw3tkDOZealUAhftiCE7qDnu4wOGPl/2WnOPgqxp+REXZGu4e/LGqFtf2f6970R8bcfJs8wL92qLw2ei+7apmlKAOGqx6d4WPM2QBLmg9muQgL+nO7qTggBkYmdnk5EDjkd9e3EbD5Nvq2ruNmB3skaZwGD/YkOVpYQ5cFL6mANmZ1XoK7oK/IpyanDwKWtt9+fI/XIz8FYgPrBl52rhj6bzJvh46G7p7n94y0gzLdttb9Eh+qG7yuvtuuZqw8Bw==&lt;/CodeSignature&gt;&lt;/SmartOptions&gt;&lt;SmartResize enabled=&quot;True&quot; minWidth=&quot;0&quot; minHeight=&quot;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1209708" y="2148523"/>
              <a:ext cx="410735" cy="781255"/>
              <a:chOff x="595686" y="1261242"/>
              <a:chExt cx="410735" cy="781255"/>
            </a:xfrm>
          </p:grpSpPr>
          <p:sp>
            <p:nvSpPr>
              <p:cNvPr id="69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301647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261242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45</a:t>
                </a:r>
              </a:p>
            </p:txBody>
          </p:sp>
          <p:sp>
            <p:nvSpPr>
              <p:cNvPr id="71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322647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511745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471340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45</a:t>
                </a:r>
              </a:p>
            </p:txBody>
          </p:sp>
          <p:sp>
            <p:nvSpPr>
              <p:cNvPr id="74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532745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721843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681438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45</a:t>
                </a:r>
              </a:p>
            </p:txBody>
          </p:sp>
          <p:sp>
            <p:nvSpPr>
              <p:cNvPr id="77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742843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952941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L/T6svPLE3v1rNiFLP6moB8mxtbVk9c0eIc4clqjuTQ9x4l/Th42a9IL10fRR+bCwYqcq0nedEe6FA2ggmHSB3+1DMtIpVjc3Do/RMmCOblJ4gdig5gKT56g0ht8jeFYv1gnhyMSGcq3NLPOqlWPIALtCxh7YFHUEdj0WflHVLQNr0i+ydU/2sI3uq6GvimtUZ0bZuLLUhdvgqswP5pjAHezzPlxes5Xd3+kMwbxuPIi7qttXzomkfG+Ayr0cWafnb+aAqZbF3tvoOiOrKmEzyj1dQDsKP/GvUC8IT04XzohnL6OjfqEmBrwRJc31tub4iEvZenPB53jbp1TynyVb5EpEgPlhnZXmdkqdRkf5qK+IB63GkTIOP3ocXhIbiTIZq50YaXeRt+ouN3RuaUnLTKX5Ij9Kdw8OIEYxiY61fw15C6tyFG3GShk/WRUnKLm0mylHBxxFWwgNtfLPmHbD+JJh5Np07e9IxJfpnMUyoAS0/0B8eINxMxiqtROEBEOahtsT/ZAaeF8t8gAi9ttZA9Vy3Id8t4kj1JhqPMg71NOgODjEIewIdW6e8As14M5uAdL/rzZONR9CMEku6/N7305IICo2PzsevVyUFUeA6+/0vTj/6fevfd0kePP3kf5cfpb9kpGzJL6jbP35RLfP41CA2adMyz0hpUyPyY3PyiQrqp6D4Oy0aQvUXrYs6n8XHy0gabvnss0F22TBgdnUQpLzKm+IH+ekShnlGAx/yetv6+tYiROOTKb2bUQiGMTWDspZuwWwV1PPOIf14TBasnY+/KJbBKEehSb5DTT/55P3lTDkLkKlD7uB7xfc3is9mLRC1mP6D6cKoNivVDeK+YTR4evgMdSTjvD2orgMKYg3pCTwRXWGeePDlP71RULhsCL+x56g6wkMs+CpfkPkhIZitl7MMTDbMiFfzosydCz9o+m7FnO/Pl4Lqc9IHdtTvp5O7H50XS/gWt5bYQXVwuxB7o3aPxLx4IpickEqsbzYdNzhcr6uaPK6MxLthz1r9LTLYWTMlOwgNUNVwKibXcMiKOn08PXpTrR7fnR6ll1m5DoIe2+MNPnjTZq0ZMlB4cv2TeU2fZOXzapqBi7bYG2beOlKsbqaJBmGAuDWjyOyC+hKnWL7aJdvj/tq7vZ9jjDYDIcO9IiZfrLI6f1OJ97uHD2Ns+Es+dIbgbxdZSYzWsEd8ZSJQUjYSwRUU96cu9d0PRW0vN8wKT0fEv4+GFTfPhuPQ/nfsxDmwn0WTNebZYJrfx9L6HMXKy9klE33Jt4P6xIcQ2LWv8X6JrOlGCHEYIeXGb65XTL7emsgJuebjL5qKAaLVeNFU7PGlv/AXevOo6ppA7Ha+eFW1LIrsNZ3Tl3GE8LBKxJtftUWJJZX2BS0u+IEhgHQDtvfX/X6ahDMXZzBTyCE7tD+3n9/gangA4slC/7nBtYjyof/c8D6ewMHbZQfvM2+UMlGbnDn/uUV/eDx1mPqd3ewBmYdj6Gm2fJXDR89fK6gBWxh7bqSdeW45JjxWSt5TQI7XrXywkd1jj/Rm37+x26AluhYtSz4UcXH5dfuH2LGoPaneDclX7HkP0uJxni85n0LoTf5u7OmzzFA0NfRs8KK7D7zqr80Tzyji5KWxD5wS1n4/i5Pi2bT/v06LPy2ItIjLP3RWePXyZ3FWPDv//4FZuWWzwZAp9rwHwXhpKBzre8wMni+ymihcjhUEuelf8irZ+9H9FmS4ockNX9+KgLcg3OBwnSm/acwbMB3MGOBhw180P0mxyYbg1zyYWWc1xOf8XTUDE3z4Mz/jWRfbzpeiwXYbsnt4biCnG8pNsvW10zc3YKDxuM3wmGicQm9KChTsi29J3FetsAYyqdq2WtwgIQPxtSXeTfwx8L43c5Rh3PB8LejefG/O2OMhun2RvSU3dl3nYIqRUDClRXlhHLuMRN8bSlLGBkugdbEq8+YGYY1kXnsMeRvH/BYCLfrdTA71Z+fpdi65vOYmx2Q53x+GG2EayN9NSWDz+BJPyb9zpAQdKvKJJ8RIoIQt8MHP/MzNHeEJO/rE/f3dYkZ5f80pB028T6TRe/cFBL2uvp0XF/M27EuaeB9oo6/Vl580UMjeB+8JuQPKJTTiw7qFGb4Fd+O5vZ71nwktNL69Rduvb5Y3GjtemhDEv76FiemRjg37hrTIYG4eHihyTeFKjTMGJNyqPb2/Q+EfpZTtGVwGNc+HEPp3vZnSeOIZcPPcLvdP5oaXr7/84vTdNOfFyDR/d/vEMBJfz6uLi7wen9Z1VW999CwrsBpA1rmwmdv0F+/8EvqTst7LaS6Z2ybHlFDDRmaflkdzMlyUOUN8s3WHA5Rh0zc89ptWG25IN8vyN5YElmaJlYaCPHM3e/c1Esyd9UF/4eq917FvWH66caXXLEb223SwLL2VJv1ow8rhDWhtp7sxC/w+aWyi89M1rZ1PQVHrJcbbMhaSYjc4acI9MqzxE6PyLfxB6fKNu0DcnELdoLM2pv9u8tm7aNjFx02BAJ5bKNFOZrPHA7dMcXL7mEfHCH8vyg/d51Yp0lsMCQ/xz0sTTdzAPt0n9LI28xCa3GJkeALPIwr1ed/v2dRGXaFPbtc9nk0jQY/bN2N1K6cYTyDAEqm8xxx4Iufs9AahPrGNbiHW3ccq2lsLeve5JVPiuRWTm+c94OKJDOTWqqL7vGfXeET0B6Ky99AD3ee9SGaer4E/Hl9vvDfXdp9uOHYT676HNuk+nWjs50a/dJ/No/2mNU73CTSQlyH5etA83eAihQ0ayRvE+2uk7gPB7vb6fhqq+3xN8cDztcTRPB/QL54IIb62hus+H4gaHlF7AzmlD9CA3eeDpsA838B48fga84OlrPt4+ZthDeqJ2gdo0O7TSR19cxr1ayu07oNAdmZiaw5gaQ03vSxMSKtfTG149s102wkRwliQ6LQh8+JnXfyMi2RbvqGJCxHqpIXCL392uhx/tZqRtn9GGRAs325xuP+NzfqGWO19Uo2bnlssDN703Grp7zbPN6SlwjXXkHIfaDf8Z3Cl0vH6zTx3Yy8fOkEf8PoHvPrBLPGBrHCLuWET/SET9DXJ8zVe+xqvfO0J+JqE/1mSucF5dLbl60zhexL0PZq/R9P3nqL3nJpb0O69ZeCWw7tFs1s0uTWBbkmYb4hHB+lqgN2GoB+0qjf01Y0Eu4FQN47sRn4ZQO7nfukqI+e5vwL0Bk70T5ITLatVA6tP/Q/DBZeNzW9YnXqVL6pLePRzxJJNK+jxgto3tER1WdHStHTz3ItYtr6RRamjdPf289PxYX8Yy1B4JI/Q6+vnZHln4xoVSd0t8kY3ZMS/NhA/iXU7IINTItwWIfrXQOtp0ayqZjMyG1TirXWKeW6YwE06puZhD4lyKMnDCsc8X1uVvr8KavJWNNDjhvThtM7PP/sIqhGaUabho7tHdrn/6+ogXeG/Ue2cV3W6VZBMFxv0gRP7Q2p3RGvj9HN7+/bKaFDRFN+/keduYPzjdqsYMCWdP99rnr5bE/PlNdMHk9WIHqvOybAZjL7G3EyJV5uubn6UngkRsknZSe9F6GlAnR2vVpCQVFRrhASmJXfjLyHfqr1zXG/7RpCe1Tci76wnlLTvJrJCHEc9HMwnfmrLUOD2fNjOi2YsNKN/BxiOG3nUMr9uah4Qy/2x6ZWBZPZtvSIlowAwZu3WhLjI2/QXG8/KDnBA393QuTOIX697j1xfDwFnTL8eAh7xb4+Acv6kqsr0rGEa5LP36T/+xQaL2CPX+CeLpiCVkX72WfpFMa2rpjpvx1+enxdTLN7U+fiLpnpTF69bwnS8wO/rIZYcMIDN18AzhmB6mZXrPP09bo8nacVbtX22ITX7vpPZtHWxvEiRW/5hzCTcG6bTV21RNuPP85az2jdnNL/ByYK/znNDKzzLi3ZOQcYX2TujnIGPfH5DyC7Tq9M8fr2eCCm3dkYD4KKmwTwdwrzuEWYkHb0HfTZpEfIi6rqYufmvXgv2tzcs+iYWJIgKwHYANdYXhdEX1NbqjkGKYIrsGxvmQTv/6F36ES2YtcM45CQxDBVtxiRJddt8t2jnWx+9++jObTqw8Hmp7LSZsmXOsxlo8G5oHMr1A4htmiD2aK2feOtJYXebkysphSRpxemVZpjI1uZ/7Wj1xpzOphjkZgcNz4Ds2/TBz9YIHPBNY7iN04hnwyg8v+ibH8XNuhVPzJGNtXtPPcNs3FnC9BTH7Rl7SHbTX/gL09+1/8WwVG8goQo7Q9MUAynz3TtjMr4LBr8xS2DVGmC8t9sBDfXeGMepslml4Rka6S1Ht2ltOMoNeN64PuO6cOBP/ZV+/JL/BxQTzjLNXAAA&lt;/Code&gt;&lt;CodeSignature&gt;nN5CVgaD2kAFNKm/TLCzSnjaykxqvR8qPaaetQn6/TZ4AQmVsEah5ezF9PcPl74y8oGtO4dj9+FxpVKGOIkpnppw3tkDOZealUAhftiCE7qDnu4wOGPl/2WnOPgqxp+REXZGu4e/LGqFtf2f6970R8bcfJs8wL92qLw2ei+7apmlKAOGqx6d4WPM2QBLmg9muQgL+nO7qTggBkYmdnk5EDjkd9e3EbD5Nvq2ruNmB3skaZwGD/YkOVpYQ5cFL6mANmZ1XoK7oK/IpyanDwKWtt9+fI/XIz8FYgPrBl52rhj6bzJvh46G7p7n94y0gzLdttb9Eh+qG7yuvtuuZqw8Bw==&lt;/CodeSignature&gt;&lt;/SmartOptions&gt;&lt;SmartResize enabled=&quot;True&quot; minWidth=&quot;0&quot; minHeight=&quot;0&quot; /&gt;&lt;/SmartSettings&gt;"/>
            <p:cNvGrpSpPr/>
            <p:nvPr>
              <p:custDataLst>
                <p:tags r:id="rId7"/>
              </p:custDataLst>
            </p:nvPr>
          </p:nvGrpSpPr>
          <p:grpSpPr>
            <a:xfrm>
              <a:off x="1638834" y="2148523"/>
              <a:ext cx="410735" cy="781255"/>
              <a:chOff x="595686" y="1261242"/>
              <a:chExt cx="410735" cy="781255"/>
            </a:xfrm>
          </p:grpSpPr>
          <p:sp>
            <p:nvSpPr>
              <p:cNvPr id="82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301647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261242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60</a:t>
                </a:r>
              </a:p>
            </p:txBody>
          </p:sp>
          <p:sp>
            <p:nvSpPr>
              <p:cNvPr id="84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322647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511745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471340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60</a:t>
                </a:r>
              </a:p>
            </p:txBody>
          </p:sp>
          <p:sp>
            <p:nvSpPr>
              <p:cNvPr id="87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532745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721843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681438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60</a:t>
                </a:r>
              </a:p>
            </p:txBody>
          </p:sp>
          <p:sp>
            <p:nvSpPr>
              <p:cNvPr id="90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742843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952941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4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L/T6svPLE3v1rNiFLP6moB8mxtbVk9c0eIc4clqjuTQ9x4l/Th42a9IL10fRR+bCwYqcq0nedEe6FA2ggmHSB3+1DMtIpVjc3Do/RMmCOblJ4gdig5gKT56g0ht8jeFYv1gnhyMSGcq3NLPOqlWPIALtCxh7YFHUEdj0WflHVLQNr0i+ydU/2sI3uq6GvimtUZ0bZuLLUhdvgqswP5pjAHezzPlxes5Xd3+kMwbxuPIi7qttXzomkfG+Ayr0cWafnb+aAqZbF3tvoOiOrKmEzyj1dQDsKP/GvUC8IT04XzohnL6OjfqEmBrwRJc31tub4iEvZenPB53jbp1TynyVb5EpEgPlhnZXmdkqdRkf5qK+IB63GkTIOP3ocXhIbiTIZq50YaXeRt+ouN3RuaUnLTKX5Ij9Kdw8OIEYxiY61fw15C6tyFG3GShk/WRUnKLm0mylHBxxFWwgNtfLPmHbD+JJh5Np07e9IxJfpnMUyoAS0/0B8eINxMxiqtROEBEOahtsT/ZAaeF8t8gAi9ttZA9Vy3Id8t4kj1JhqPMg71NOgODjEIewIdW6e8As14M5uAdL/rzZONR9CMEku6/N7305IICo2PzsevVyUFUeA6+/0vTj/6fevfd0kePP3kf5cfpb9kpGzJL6jbP35RLfP41CA2adMyz0hpUyPyY3PyiQrqp6D4Oy0aQvUXrYs6n8XHy0gabvnss0F22TBgdnUQpLzKm+IH+ekShnlGAx/yetv6+tYiROOTKb2bUQiGMTWDspZuwWwV1PPOIf14TBasnY+/KJbBKEehSb5DTT/55P3lTDkLkKlD7uB7xfc3is9mLRC1mP6D6cKoNivVDeK+YTR4evgMdSTjvD2orgMKYg3pCTwRXWGeePDlP71RULhsCL+x56g6wkMs+CpfkPkhIZitl7MMTDbMiFfzosydCz9o+m7FnO/Pl4Lqc9IHdtTvp5O7H50XS/gWt5bYQXVwuxB7o3aPxLx4IpickEqsbzYdNzhcr6uaPK6MxLthz1r9LTLYWTMlOwgNUNVwKibXcMiKOn08PXpTrR7fnR6ll1m5DoIe2+MNPnjTZq0ZMlB4cv2TeU2fZOXzapqBi7bYG2beOlKsbqaJBmGAuDWjyOyC+hKnWL7aJdvj/tq7vZ9jjDYDIcO9IiZfrLI6f1OJ97uHD2Ns+Es+dIbgbxdZSYzWsEd8ZSJQUjYSwRUU96cu9d0PRW0vN8wKT0fEv4+GFTfPhuPQ/nfsxDmwn0WTNebZYJrfx9L6HMXKy9klE33Jt4P6xIcQ2LWv8X6JrOlGCHEYIeXGb65XTL7emsgJuebjL5qKAaLVeNFU7PGlv/AXevOo6ppA7Ha+eFW1LIrsNZ3Tl3GE8LBKxJtftUWJJZX2BS0u+IEhgHQDtvfX/X6ahDMXZzBTyCE7tD+3n9/gangA4slC/7nBtYjyof/c8D6ewMHbZQfvM2+UMlGbnDn/uUV/eDx1mPqd3ewBmYdj6Gm2fJXDR89fK6gBWxh7bqSdeW45JjxWSt5TQI7XrXywkd1jj/Rm37+x26AluhYtSz4UcXH5dfuH2LGoPaneDclX7HkP0uJxni85n0LoTf5u7OmzzFA0NfRs8KK7D7zqr80Tzyji5KWxD5wS1n4/i5Pi2bT/v06LPy2ItIjLP3RWePXyZ3FWPDv//4FZuWWzwZAp9rwHwXhpKBzre8wMni+ymihcjhUEuelf8irZ+9H9FmS4ockNX9+KgLcg3OBwnSm/acwbMB3MGOBhw180P0mxyYbg1zyYWWc1xOf8XTUDE3z4Mz/jWRfbzpeiwXYbsnt4biCnG8pNsvW10zc3YKDxuM3wmGicQm9KChTsi29J3FetsAYyqdq2WtwgIQPxtSXeTfwx8L43c5Rh3PB8LejefG/O2OMhun2RvSU3dl3nYIqRUDClRXlhHLuMRN8bSlLGBkugdbEq8+YGYY1kXnsMeRvH/BYCLfrdTA71Z+fpdi65vOYmx2Q53x+GG2EayN9NSWDz+BJPyb9zpAQdKvKJJ8RIoIQt8MHP/MzNHeEJO/rE/f3dYkZ5f80pB028T6TRe/cFBL2uvp0XF/M27EuaeB9oo6/Vl580UMjeB+8JuQPKJTTiw7qFGb4Fd+O5vZ71nwktNL69Rduvb5Y3GjtemhDEv76FiemRjg37hrTIYG4eHihyTeFKjTMGJNyqPb2/Q+EfpZTtGVwGNc+HEPp3vZnSeOIZcPPcLvdP5oaXr7/84vTdNOfFyDR/d/vEMBJfz6uLi7wen9Z1VW999CwrsBpA1rmwmdv0F+/8EvqTst7LaS6Z2ybHlFDDRmaflkdzMlyUOUN8s3WHA5Rh0zc89ptWG25IN8vyN5YElmaJlYaCPHM3e/c1Esyd9UF/4eq917FvWH66caXXLEb223SwLL2VJv1ow8rhDWhtp7sxC/w+aWyi89M1rZ1PQVHrJcbbMhaSYjc4acI9MqzxE6PyLfxB6fKNu0DcnELdoLM2pv9u8tm7aNjFx02BAJ5bKNFOZrPHA7dMcXL7mEfHCH8vyg/d51Yp0lsMCQ/xz0sTTdzAPt0n9LI28xCa3GJkeALPIwr1ed/v2dRGXaFPbtc9nk0jQY/bN2N1K6cYTyDAEqm8xxx4Iufs9AahPrGNbiHW3ccq2lsLeve5JVPiuRWTm+c94OKJDOTWqqL7vGfXeET0B6Ky99AD3ee9SGaer4E/Hl9vvDfXdp9uOHYT676HNuk+nWjs50a/dJ/No/2mNU73CTSQlyH5etA83eAihQ0ayRvE+2uk7gPB7vb6fhqq+3xN8cDztcTRPB/QL54IIb62hus+H4gaHlF7AzmlD9CA3eeDpsA838B48fga84OlrPt4+ZthDeqJ2gdo0O7TSR19cxr1ayu07oNAdmZiaw5gaQ03vSxMSKtfTG149s102wkRwliQ6LQh8+JnXfyMi2RbvqGJCxHqpIXCL392uhx/tZqRtn9GGRAs325xuP+NzfqGWO19Uo2bnlssDN703Grp7zbPN6SlwjXXkHIfaDf8Z3Cl0vH6zTx3Yy8fOkEf8PoHvPrBLPGBrHCLuWET/SET9DXJ8zVe+xqvfO0J+JqE/1mSucF5dLbl60zhexL0PZq/R9P3nqL3nJpb0O69ZeCWw7tFs1s0uTWBbkmYb4hHB+lqgN2GoB+0qjf01Y0Eu4FQN47sRn4ZQO7nfukqI+e5vwL0Bk70T5ITLatVA6tP/Q/DBZeNzW9YnXqVL6pLePRzxJJNK+jxgto3tER1WdHStHTz3ItYtr6RRamjdPf289PxYX8Yy1B4JI/Q6+vnZHln4xoVSd0t8kY3ZMS/NhA/iXU7IINTItwWIfrXQOtp0ayqZjMyG1TirXWKeW6YwE06puZhD4lyKMnDCsc8X1uVvr8KavJWNNDjhvThtM7PP/sIqhGaUabho7tHdrn/6+ogXeG/Ue2cV3W6VZBMFxv0gRP7Q2p3RGvj9HN7+/bKaFDRFN+/keduYPzjdqsYMCWdP99rnr5bE/PlNdMHk9WIHqvOybAZjL7G3EyJV5uubn6UngkRsknZSe9F6GlAnR2vVpCQVFRrhASmJXfjLyHfqr1zXG/7RpCe1Tci76wnlLTvJrJCHEc9HMwnfmrLUOD2fNjOi2YsNKN/BxiOG3nUMr9uah4Qy/2x6ZWBZPZtvSIlowAwZu3WhLjI2/QXG8/KDnBA393QuTOIX697j1xfDwFnTL8eAh7xb4+Acv6kqsr0rGEa5LP36T/+xQaL2CPX+CeLpiCVkX72WfpFMa2rpjpvx1+enxdTLN7U+fiLpnpTF69bwnS8wO/rIZYcMIDN18AzhmB6mZXrPP09bo8nacVbtX22ITX7vpPZtHWxvEiRW/5hzCTcG6bTV21RNuPP85az2jdnNL/ByYK/znNDKzzLi3ZOQcYX2TujnIGPfH5DyC7Tq9M8fr2eCCm3dkYD4KKmwTwdwrzuEWYkHb0HfTZpEfIi6rqYufmvXgv2tzcs+iYWJIgKwHYANdYXhdEX1NbqjkGKYIrsGxvmQTv/6F36ES2YtcM45CQxDBVtxiRJddt8t2jnWx+9++jObTqw8Hmp7LSZsmXOsxlo8G5oHMr1A4htmiD2aK2feOtJYXebkysphSRpxemVZpjI1uZ/7Wj1xpzOphjkZgcNz4Ds2/TBz9YIHPBNY7iN04hnwyg8v+ibH8XNuhVPzJGNtXtPPcNs3FnC9BTH7Rl7SHbTX/gL09+1/8WwVG8goQo7Q9MUAynz3TtjMr4LBr8xS2DVGmC8t9sBDfXeGMepslml4Rka6S1Ht2ltOMoNeN64PuO6cOBP/ZV+/JL/BxQTzjLNXAAA&lt;/Code&gt;&lt;CodeSignature&gt;nN5CVgaD2kAFNKm/TLCzSnjaykxqvR8qPaaetQn6/TZ4AQmVsEah5ezF9PcPl74y8oGtO4dj9+FxpVKGOIkpnppw3tkDOZealUAhftiCE7qDnu4wOGPl/2WnOPgqxp+REXZGu4e/LGqFtf2f6970R8bcfJs8wL92qLw2ei+7apmlKAOGqx6d4WPM2QBLmg9muQgL+nO7qTggBkYmdnk5EDjkd9e3EbD5Nvq2ruNmB3skaZwGD/YkOVpYQ5cFL6mANmZ1XoK7oK/IpyanDwKWtt9+fI/XIz8FYgPrBl52rhj6bzJvh46G7p7n94y0gzLdttb9Eh+qG7yuvtuuZqw8Bw==&lt;/CodeSignature&gt;&lt;/SmartOptions&gt;&lt;SmartResize enabled=&quot;True&quot; minWidth=&quot;0&quot; minHeight=&quot;0&quot; /&gt;&lt;/SmartSettings&gt;"/>
            <p:cNvGrpSpPr/>
            <p:nvPr>
              <p:custDataLst>
                <p:tags r:id="rId8"/>
              </p:custDataLst>
            </p:nvPr>
          </p:nvGrpSpPr>
          <p:grpSpPr>
            <a:xfrm>
              <a:off x="2067960" y="2148523"/>
              <a:ext cx="410735" cy="781255"/>
              <a:chOff x="595686" y="1261242"/>
              <a:chExt cx="410735" cy="781255"/>
            </a:xfrm>
          </p:grpSpPr>
          <p:sp>
            <p:nvSpPr>
              <p:cNvPr id="95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301647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261242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90</a:t>
                </a:r>
              </a:p>
            </p:txBody>
          </p:sp>
          <p:sp>
            <p:nvSpPr>
              <p:cNvPr id="97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322647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511745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471340"/>
                <a:ext cx="27917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90</a:t>
                </a:r>
              </a:p>
            </p:txBody>
          </p:sp>
          <p:sp>
            <p:nvSpPr>
              <p:cNvPr id="100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532745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952941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9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L/T6svPLE3v1rNiFLP6moB8mxtbVk9c0eIc4clqjuTQ9x4l/Th42a9IL10fRR+bCwYqcq0nedEe6FA2ggmHSB3+1DMtIpVjc3Do/RMmCOblJ4gdig5gKT56g0ht8jeFYv1gnhyMSGcq3NLPOqlWPIALtCxh7YFHUEdj0WflHVLQNr0i+ydU/2sI3uq6GvimtUZ0bZuLLUhdvgqswP5pjAHezzPlxes5Xd3+kMwbxuPIi7qttXzomkfG+Ayr0cWafnb+aAqZbF3tvoOiOrKmEzyj1dQDsKP/GvUC8IT04XzohnL6OjfqEmBrwRJc31tub4iEvZenPB53jbp1TynyVb5EpEgPlhnZXmdkqdRkf5qK+IB63GkTIOP3ocXhIbiTIZq50YaXeRt+ouN3RuaUnLTKX5Ij9Kdw8OIEYxiY61fw15C6tyFG3GShk/WRUnKLm0mylHBxxFWwgNtfLPmHbD+JJh5Np07e9IxJfpnMUyoAS0/0B8eINxMxiqtROEBEOahtsT/ZAaeF8t8gAi9ttZA9Vy3Id8t4kj1JhqPMg71NOgODjEIewIdW6e8As14M5uAdL/rzZONR9CMEku6/N7305IICo2PzsevVyUFUeA6+/0vTj/6fevfd0kePP3kf5cfpb9kpGzJL6jbP35RLfP41CA2adMyz0hpUyPyY3PyiQrqp6D4Oy0aQvUXrYs6n8XHy0gabvnss0F22TBgdnUQpLzKm+IH+ekShnlGAx/yetv6+tYiROOTKb2bUQiGMTWDspZuwWwV1PPOIf14TBasnY+/KJbBKEehSb5DTT/55P3lTDkLkKlD7uB7xfc3is9mLRC1mP6D6cKoNivVDeK+YTR4evgMdSTjvD2orgMKYg3pCTwRXWGeePDlP71RULhsCL+x56g6wkMs+CpfkPkhIZitl7MMTDbMiFfzosydCz9o+m7FnO/Pl4Lqc9IHdtTvp5O7H50XS/gWt5bYQXVwuxB7o3aPxLx4IpickEqsbzYdNzhcr6uaPK6MxLthz1r9LTLYWTMlOwgNUNVwKibXcMiKOn08PXpTrR7fnR6ll1m5DoIe2+MNPnjTZq0ZMlB4cv2TeU2fZOXzapqBi7bYG2beOlKsbqaJBmGAuDWjyOyC+hKnWL7aJdvj/tq7vZ9jjDYDIcO9IiZfrLI6f1OJ97uHD2Ns+Es+dIbgbxdZSYzWsEd8ZSJQUjYSwRUU96cu9d0PRW0vN8wKT0fEv4+GFTfPhuPQ/nfsxDmwn0WTNebZYJrfx9L6HMXKy9klE33Jt4P6xIcQ2LWv8X6JrOlGCHEYIeXGb65XTL7emsgJuebjL5qKAaLVeNFU7PGlv/AXevOo6ppA7Ha+eFW1LIrsNZ3Tl3GE8LBKxJtftUWJJZX2BS0u+IEhgHQDtvfX/X6ahDMXZzBTyCE7tD+3n9/gangA4slC/7nBtYjyof/c8D6ewMHbZQfvM2+UMlGbnDn/uUV/eDx1mPqd3ewBmYdj6Gm2fJXDR89fK6gBWxh7bqSdeW45JjxWSt5TQI7XrXywkd1jj/Rm37+x26AluhYtSz4UcXH5dfuH2LGoPaneDclX7HkP0uJxni85n0LoTf5u7OmzzFA0NfRs8KK7D7zqr80Tzyji5KWxD5wS1n4/i5Pi2bT/v06LPy2ItIjLP3RWePXyZ3FWPDv//4FZuWWzwZAp9rwHwXhpKBzre8wMni+ymihcjhUEuelf8irZ+9H9FmS4ockNX9+KgLcg3OBwnSm/acwbMB3MGOBhw180P0mxyYbg1zyYWWc1xOf8XTUDE3z4Mz/jWRfbzpeiwXYbsnt4biCnG8pNsvW10zc3YKDxuM3wmGicQm9KChTsi29J3FetsAYyqdq2WtwgIQPxtSXeTfwx8L43c5Rh3PB8LejefG/O2OMhun2RvSU3dl3nYIqRUDClRXlhHLuMRN8bSlLGBkugdbEq8+YGYY1kXnsMeRvH/BYCLfrdTA71Z+fpdi65vOYmx2Q53x+GG2EayN9NSWDz+BJPyb9zpAQdKvKJJ8RIoIQt8MHP/MzNHeEJO/rE/f3dYkZ5f80pB028T6TRe/cFBL2uvp0XF/M27EuaeB9oo6/Vl580UMjeB+8JuQPKJTTiw7qFGb4Fd+O5vZ71nwktNL69Rduvb5Y3GjtemhDEv76FiemRjg37hrTIYG4eHihyTeFKjTMGJNyqPb2/Q+EfpZTtGVwGNc+HEPp3vZnSeOIZcPPcLvdP5oaXr7/84vTdNOfFyDR/d/vEMBJfz6uLi7wen9Z1VW999CwrsBpA1rmwmdv0F+/8EvqTst7LaS6Z2ybHlFDDRmaflkdzMlyUOUN8s3WHA5Rh0zc89ptWG25IN8vyN5YElmaJlYaCPHM3e/c1Esyd9UF/4eq917FvWH66caXXLEb223SwLL2VJv1ow8rhDWhtp7sxC/w+aWyi89M1rZ1PQVHrJcbbMhaSYjc4acI9MqzxE6PyLfxB6fKNu0DcnELdoLM2pv9u8tm7aNjFx02BAJ5bKNFOZrPHA7dMcXL7mEfHCH8vyg/d51Yp0lsMCQ/xz0sTTdzAPt0n9LI28xCa3GJkeALPIwr1ed/v2dRGXaFPbtc9nk0jQY/bN2N1K6cYTyDAEqm8xxx4Iufs9AahPrGNbiHW3ccq2lsLeve5JVPiuRWTm+c94OKJDOTWqqL7vGfXeET0B6Ky99AD3ee9SGaer4E/Hl9vvDfXdp9uOHYT676HNuk+nWjs50a/dJ/No/2mNU73CTSQlyH5etA83eAihQ0ayRvE+2uk7gPB7vb6fhqq+3xN8cDztcTRPB/QL54IIb62hus+H4gaHlF7AzmlD9CA3eeDpsA838B48fga84OlrPt4+ZthDeqJ2gdo0O7TSR19cxr1ayu07oNAdmZiaw5gaQ03vSxMSKtfTG149s102wkRwliQ6LQh8+JnXfyMi2RbvqGJCxHqpIXCL392uhx/tZqRtn9GGRAs325xuP+NzfqGWO19Uo2bnlssDN703Grp7zbPN6SlwjXXkHIfaDf8Z3Cl0vH6zTx3Yy8fOkEf8PoHvPrBLPGBrHCLuWET/SET9DXJ8zVe+xqvfO0J+JqE/1mSucF5dLbl60zhexL0PZq/R9P3nqL3nJpb0O69ZeCWw7tFs1s0uTWBbkmYb4hHB+lqgN2GoB+0qjf01Y0Eu4FQN47sRn4ZQO7nfukqI+e5vwL0Bk70T5ITLatVA6tP/Q/DBZeNzW9YnXqVL6pLePRzxJJNK+jxgto3tER1WdHStHTz3ItYtr6RRamjdPf289PxYX8Yy1B4JI/Q6+vnZHln4xoVSd0t8kY3ZMS/NhA/iXU7IINTItwWIfrXQOtp0ayqZjMyG1TirXWKeW6YwE06puZhD4lyKMnDCsc8X1uVvr8KavJWNNDjhvThtM7PP/sIqhGaUabho7tHdrn/6+ogXeG/Ue2cV3W6VZBMFxv0gRP7Q2p3RGvj9HN7+/bKaFDRFN+/keduYPzjdqsYMCWdP99rnr5bE/PlNdMHk9WIHqvOybAZjL7G3EyJV5uubn6UngkRsknZSe9F6GlAnR2vVpCQVFRrhASmJXfjLyHfqr1zXG/7RpCe1Tci76wnlLTvJrJCHEc9HMwnfmrLUOD2fNjOi2YsNKN/BxiOG3nUMr9uah4Qy/2x6ZWBZPZtvSIlowAwZu3WhLjI2/QXG8/KDnBA393QuTOIX697j1xfDwFnTL8eAh7xb4+Acv6kqsr0rGEa5LP36T/+xQaL2CPX+CeLpiCVkX72WfpFMa2rpjpvx1+enxdTLN7U+fiLpnpTF69bwnS8wO/rIZYcMIDN18AzhmB6mZXrPP09bo8nacVbtX22ITX7vpPZtHWxvEiRW/5hzCTcG6bTV21RNuPP85az2jdnNL/ByYK/znNDKzzLi3ZOQcYX2TujnIGPfH5DyC7Tq9M8fr2eCCm3dkYD4KKmwTwdwrzuEWYkHb0HfTZpEfIi6rqYufmvXgv2tzcs+iYWJIgKwHYANdYXhdEX1NbqjkGKYIrsGxvmQTv/6F36ES2YtcM45CQxDBVtxiRJddt8t2jnWx+9++jObTqw8Hmp7LSZsmXOsxlo8G5oHMr1A4htmiD2aK2feOtJYXebkysphSRpxemVZpjI1uZ/7Wj1xpzOphjkZgcNz4Ds2/TBz9YIHPBNY7iN04hnwyg8v+ibH8XNuhVPzJGNtXtPPcNs3FnC9BTH7Rl7SHbTX/gL09+1/8WwVG8goQo7Q9MUAynz3TtjMr4LBr8xS2DVGmC8t9sBDfXeGMepslml4Rka6S1Ht2ltOMoNeN64PuO6cOBP/ZV+/JL/BxQTzjLNXAAA&lt;/Code&gt;&lt;CodeSignature&gt;nN5CVgaD2kAFNKm/TLCzSnjaykxqvR8qPaaetQn6/TZ4AQmVsEah5ezF9PcPl74y8oGtO4dj9+FxpVKGOIkpnppw3tkDOZealUAhftiCE7qDnu4wOGPl/2WnOPgqxp+REXZGu4e/LGqFtf2f6970R8bcfJs8wL92qLw2ei+7apmlKAOGqx6d4WPM2QBLmg9muQgL+nO7qTggBkYmdnk5EDjkd9e3EbD5Nvq2ruNmB3skaZwGD/YkOVpYQ5cFL6mANmZ1XoK7oK/IpyanDwKWtt9+fI/XIz8FYgPrBl52rhj6bzJvh46G7p7n94y0gzLdttb9Eh+qG7yuvtuuZqw8Bw==&lt;/CodeSignature&gt;&lt;/SmartOptions&gt;&lt;SmartResize enabled=&quot;True&quot; minWidth=&quot;0&quot; minHeight=&quot;0&quot; /&gt;&lt;/SmartSettings&gt;"/>
            <p:cNvGrpSpPr/>
            <p:nvPr>
              <p:custDataLst>
                <p:tags r:id="rId9"/>
              </p:custDataLst>
            </p:nvPr>
          </p:nvGrpSpPr>
          <p:grpSpPr>
            <a:xfrm>
              <a:off x="2497084" y="2148523"/>
              <a:ext cx="476459" cy="781255"/>
              <a:chOff x="595686" y="1261242"/>
              <a:chExt cx="476459" cy="781255"/>
            </a:xfrm>
          </p:grpSpPr>
          <p:sp>
            <p:nvSpPr>
              <p:cNvPr id="110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301647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261242"/>
                <a:ext cx="344903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120</a:t>
                </a:r>
              </a:p>
            </p:txBody>
          </p:sp>
          <p:sp>
            <p:nvSpPr>
              <p:cNvPr id="112" name="Check" descr="&lt;Tags&gt;&lt;SMARTRESIZEANCHORS&gt;None,None,Absolute,None&lt;/SMARTRESIZEANCHORS&gt;&lt;/Tags&gt;"/>
              <p:cNvSpPr>
                <a:spLocks noEditPoints="1"/>
              </p:cNvSpPr>
              <p:nvPr/>
            </p:nvSpPr>
            <p:spPr bwMode="auto">
              <a:xfrm>
                <a:off x="617375" y="1322647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Box" descr="&lt;Tags&gt;&lt;SMARTRESIZEANCHORS&gt;None,None,Absolute,None&lt;/SMARTRESIZEANCHORS&gt;&lt;/Tags&gt;"/>
              <p:cNvSpPr/>
              <p:nvPr/>
            </p:nvSpPr>
            <p:spPr>
              <a:xfrm>
                <a:off x="595686" y="1511745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Label" descr="&lt;Tags&gt;&lt;SMARTRESIZEANCHORS&gt;Relative,Relative,Absolute,Absolute&lt;/SMARTRESIZEANCHORS&gt;&lt;/Tags&gt;"/>
              <p:cNvSpPr txBox="1"/>
              <p:nvPr/>
            </p:nvSpPr>
            <p:spPr>
              <a:xfrm>
                <a:off x="727242" y="1471340"/>
                <a:ext cx="344903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120</a:t>
                </a:r>
              </a:p>
            </p:txBody>
          </p:sp>
          <p:sp>
            <p:nvSpPr>
              <p:cNvPr id="115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532745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617375" y="1952941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5" name="Header"/>
          <p:cNvSpPr txBox="1"/>
          <p:nvPr/>
        </p:nvSpPr>
        <p:spPr>
          <a:xfrm>
            <a:off x="2423695" y="1176169"/>
            <a:ext cx="1645130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(Large)</a:t>
            </a:r>
          </a:p>
        </p:txBody>
      </p:sp>
      <p:grpSp>
        <p:nvGrpSpPr>
          <p:cNvPr id="137" name="Search Box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485911" y="603064"/>
            <a:ext cx="3520697" cy="241092"/>
            <a:chOff x="595685" y="1261242"/>
            <a:chExt cx="2796823" cy="241092"/>
          </a:xfrm>
          <a:solidFill>
            <a:srgbClr val="FFFFFF"/>
          </a:solidFill>
        </p:grpSpPr>
        <p:sp>
          <p:nvSpPr>
            <p:cNvPr id="138" name="Text Box"/>
            <p:cNvSpPr/>
            <p:nvPr/>
          </p:nvSpPr>
          <p:spPr>
            <a:xfrm>
              <a:off x="595685" y="1261242"/>
              <a:ext cx="279682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139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1" name="Oval 109">
            <a:extLst>
              <a:ext uri="{FF2B5EF4-FFF2-40B4-BE49-F238E27FC236}">
                <a16:creationId xmlns:a16="http://schemas.microsoft.com/office/drawing/2014/main" id="{0930BBD8-F31E-49F6-8D9F-4B1C7FD0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2" y="603064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Link Bar"/>
          <p:cNvSpPr>
            <a:spLocks/>
          </p:cNvSpPr>
          <p:nvPr/>
        </p:nvSpPr>
        <p:spPr bwMode="auto">
          <a:xfrm>
            <a:off x="5028537" y="632542"/>
            <a:ext cx="2112291" cy="18854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주문조회</a:t>
            </a:r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 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800" u="sng" dirty="0">
              <a:solidFill>
                <a:srgbClr val="5B9BD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838" y="3147367"/>
            <a:ext cx="4444749" cy="2857339"/>
          </a:xfrm>
          <a:prstGeom prst="rect">
            <a:avLst/>
          </a:prstGeom>
        </p:spPr>
      </p:pic>
      <p:sp>
        <p:nvSpPr>
          <p:cNvPr id="19" name="Oval 118">
            <a:extLst>
              <a:ext uri="{FF2B5EF4-FFF2-40B4-BE49-F238E27FC236}">
                <a16:creationId xmlns:a16="http://schemas.microsoft.com/office/drawing/2014/main" id="{B82D5C14-5265-4E0F-9571-D7F0A2DB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7" y="3016773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d</a:t>
            </a:r>
          </a:p>
        </p:txBody>
      </p:sp>
      <p:grpSp>
        <p:nvGrpSpPr>
          <p:cNvPr id="141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787588" y="3232673"/>
            <a:ext cx="241872" cy="2757427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42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Scroll Thumb" descr="&lt;Tags&gt;&lt;SMARTRESIZEANCHORS&gt;Absolute,Absolute,Absolute,Absolute&lt;/SMARTRESIZEANCHORS&gt;&lt;/Tags&gt;"/>
            <p:cNvSpPr/>
            <p:nvPr/>
          </p:nvSpPr>
          <p:spPr>
            <a:xfrm rot="5400000">
              <a:off x="4142288" y="2752649"/>
              <a:ext cx="1992951" cy="1040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Chevron" descr="&lt;Tags&gt;&lt;SMARTRESIZEANCHORS&gt;Absolute,None,None,None&lt;/SMARTRESIZEANCHORS&gt;&lt;/Tags&gt;"/>
            <p:cNvSpPr>
              <a:spLocks noChangeAspect="1"/>
            </p:cNvSpPr>
            <p:nvPr/>
          </p:nvSpPr>
          <p:spPr bwMode="auto">
            <a:xfrm rot="10800000" flipH="1">
              <a:off x="5106760" y="171172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Chevron" descr="&lt;Tags&gt;&lt;SMARTRESIZEANCHORS&gt;None,Absolute,None,None&lt;/SMARTRESIZEANCHORS&gt;&lt;/Tags&gt;"/>
            <p:cNvSpPr>
              <a:spLocks noChangeAspect="1"/>
            </p:cNvSpPr>
            <p:nvPr/>
          </p:nvSpPr>
          <p:spPr bwMode="auto">
            <a:xfrm flipH="1">
              <a:off x="5106760" y="386457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136487" y="3232672"/>
            <a:ext cx="1755263" cy="2742287"/>
            <a:chOff x="595686" y="1261242"/>
            <a:chExt cx="1828800" cy="2742287"/>
          </a:xfrm>
        </p:grpSpPr>
        <p:sp>
          <p:nvSpPr>
            <p:cNvPr id="147" name="Section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어항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Chevron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2272509" y="1359477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Panel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1828800" cy="15567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여과기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Chevron" descr="&lt;Tags&gt;&lt;SMARTRESIZEANCHORS&gt;None,Absolut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2272509" y="3153921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히터기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Chevron" descr="&lt;Tags&gt;&lt;SMARTRESIZEANCHORS&gt;None,Absolut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2272509" y="3391665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531174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사료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영양제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Chevron" descr="&lt;Tags&gt;&lt;SMARTRESIZEANCHORS&gt;None,Absolut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2272509" y="3629409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765785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소켓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조명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7" name="Placeholder"/>
          <p:cNvGrpSpPr>
            <a:grpSpLocks noChangeAspect="1"/>
          </p:cNvGrpSpPr>
          <p:nvPr/>
        </p:nvGrpSpPr>
        <p:grpSpPr>
          <a:xfrm>
            <a:off x="5140093" y="2105709"/>
            <a:ext cx="1759403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58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Oval 118">
            <a:extLst>
              <a:ext uri="{FF2B5EF4-FFF2-40B4-BE49-F238E27FC236}">
                <a16:creationId xmlns:a16="http://schemas.microsoft.com/office/drawing/2014/main" id="{B82D5C14-5265-4E0F-9571-D7F0A2DB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537" y="1965386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Oval 109">
            <a:extLst>
              <a:ext uri="{FF2B5EF4-FFF2-40B4-BE49-F238E27FC236}">
                <a16:creationId xmlns:a16="http://schemas.microsoft.com/office/drawing/2014/main" id="{0930BBD8-F31E-49F6-8D9F-4B1C7FD0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537" y="3039417"/>
            <a:ext cx="215900" cy="2159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b="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61" name="Header"/>
          <p:cNvSpPr txBox="1"/>
          <p:nvPr/>
        </p:nvSpPr>
        <p:spPr>
          <a:xfrm>
            <a:off x="555298" y="2390748"/>
            <a:ext cx="401007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가로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Header"/>
          <p:cNvSpPr txBox="1"/>
          <p:nvPr/>
        </p:nvSpPr>
        <p:spPr>
          <a:xfrm>
            <a:off x="555298" y="2609074"/>
            <a:ext cx="401007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세로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Header"/>
          <p:cNvSpPr txBox="1"/>
          <p:nvPr/>
        </p:nvSpPr>
        <p:spPr>
          <a:xfrm>
            <a:off x="555298" y="2827401"/>
            <a:ext cx="401007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높이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84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4Qrc6ydlA8MJwDRMAE4tEIMAD9QIFnKQb03xSJZqcY4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4Qrc6ydlA8MJwDRMAE4tEIMAD9QIFnKQb03xSJZqcY4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4Qrc6ydlA8MJwDRMAE4tEIMAD9QIFnKQb03xSJZqcY4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4Qrc6ydlA8MJwDRMAE4tEIMAD9QIFnKQb03xSJZqcY4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4Qrc6ydlA8MJwDRMAE4tEIMAD9QIFnKQb03xSJZqcY4="/>
</p:tagLst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20309</TotalTime>
  <Words>138</Words>
  <Application>Microsoft Office PowerPoint</Application>
  <PresentationFormat>사용자 지정</PresentationFormat>
  <Paragraphs>76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HY헤드라인M</vt:lpstr>
      <vt:lpstr>KoPub돋움체 Bold</vt:lpstr>
      <vt:lpstr>굴림</vt:lpstr>
      <vt:lpstr>돋움체</vt:lpstr>
      <vt:lpstr>Arial</vt:lpstr>
      <vt:lpstr>Arial Black</vt:lpstr>
      <vt:lpstr>Segoe UI</vt:lpstr>
      <vt:lpstr>기본 디자인</vt:lpstr>
      <vt:lpstr>PowerPoint 프레젠테이션</vt:lpstr>
    </vt:vector>
  </TitlesOfParts>
  <Company>ELO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iWave</dc:creator>
  <cp:lastModifiedBy>boseok choi</cp:lastModifiedBy>
  <cp:revision>836</cp:revision>
  <dcterms:created xsi:type="dcterms:W3CDTF">2004-01-02T02:50:26Z</dcterms:created>
  <dcterms:modified xsi:type="dcterms:W3CDTF">2025-02-26T12:11:20Z</dcterms:modified>
</cp:coreProperties>
</file>