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omments/comment1.xml" ContentType="application/vnd.openxmlformats-officedocument.presentationml.comment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4" r:id="rId2"/>
    <p:sldId id="355" r:id="rId3"/>
    <p:sldId id="356" r:id="rId4"/>
  </p:sldIdLst>
  <p:sldSz cx="9904413" cy="6858000"/>
  <p:notesSz cx="6781800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9F28A2-E2D8-486C-A23E-296309148254}">
          <p14:sldIdLst>
            <p14:sldId id="354"/>
          </p14:sldIdLst>
        </p14:section>
        <p14:section name="메인" id="{4042DDA5-D616-4DFE-97F6-7AACDDC7B941}">
          <p14:sldIdLst>
            <p14:sldId id="355"/>
          </p14:sldIdLst>
        </p14:section>
        <p14:section name="항목" id="{561EB259-8BDE-4761-9E30-18DFD4180687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-22" initials="2" lastIdx="1" clrIdx="0">
    <p:extLst>
      <p:ext uri="{19B8F6BF-5375-455C-9EA6-DF929625EA0E}">
        <p15:presenceInfo xmlns:p15="http://schemas.microsoft.com/office/powerpoint/2012/main" userId="202-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EAEAEA"/>
    <a:srgbClr val="000099"/>
    <a:srgbClr val="FFFFCC"/>
    <a:srgbClr val="D9D9D9"/>
    <a:srgbClr val="CC6600"/>
    <a:srgbClr val="9999FF"/>
    <a:srgbClr val="99C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450" autoAdjust="0"/>
  </p:normalViewPr>
  <p:slideViewPr>
    <p:cSldViewPr>
      <p:cViewPr varScale="1">
        <p:scale>
          <a:sx n="114" d="100"/>
          <a:sy n="114" d="100"/>
        </p:scale>
        <p:origin x="132" y="108"/>
      </p:cViewPr>
      <p:guideLst>
        <p:guide orient="horz" pos="374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8"/>
      </p:cViewPr>
      <p:guideLst>
        <p:guide orient="horz" pos="3127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3T12:32:42.486" idx="1">
    <p:pos x="662" y="439"/>
    <p:text>견적
로그인
회원가입
마이페이지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3T12:32:42.486" idx="1">
    <p:pos x="662" y="439"/>
    <p:text>견적
로그인
회원가입
마이페이지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B3A55B62-C621-4158-A436-D5EFF3D41B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B5B7CFD8-C644-4AF8-A7CF-429803DAE6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CAED97BB-2842-44A1-9E0F-038ED798E5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1972A11F-F4CE-4202-8EC2-603BF49C8F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F596D4A-6246-4476-9B0F-7F8EAF0A88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9902780-0391-4A8F-9818-17ED184278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870F32F-F5DD-4976-98C5-BB7F5453D6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529158B8-6A67-4E69-BCD5-FBE4E29ED8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46F24F2-721B-4C13-AB83-1F38B54B89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88E07811-5AFB-4E25-B0DC-4E986D34AF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C3E7D0EB-F0CE-4834-BFFE-BADB7F76C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13CD388-58DD-4C8A-A8A8-1ACB82138F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정의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92B1D520-022E-4146-92A9-3FAC699D22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94" y="6524627"/>
            <a:ext cx="586534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155">
            <a:extLst>
              <a:ext uri="{FF2B5EF4-FFF2-40B4-BE49-F238E27FC236}">
                <a16:creationId xmlns:a16="http://schemas.microsoft.com/office/drawing/2014/main" id="{9413F9E6-CC49-4301-A3DE-098445D0C7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7881594"/>
              </p:ext>
            </p:extLst>
          </p:nvPr>
        </p:nvGraphicFramePr>
        <p:xfrm>
          <a:off x="59523" y="57555"/>
          <a:ext cx="7052923" cy="432720"/>
        </p:xfrm>
        <a:graphic>
          <a:graphicData uri="http://schemas.openxmlformats.org/drawingml/2006/table">
            <a:tbl>
              <a:tblPr/>
              <a:tblGrid>
                <a:gridCol w="979391">
                  <a:extLst>
                    <a:ext uri="{9D8B030D-6E8A-4147-A177-3AD203B41FA5}">
                      <a16:colId xmlns:a16="http://schemas.microsoft.com/office/drawing/2014/main" val="1464588544"/>
                    </a:ext>
                  </a:extLst>
                </a:gridCol>
                <a:gridCol w="1201593">
                  <a:extLst>
                    <a:ext uri="{9D8B030D-6E8A-4147-A177-3AD203B41FA5}">
                      <a16:colId xmlns:a16="http://schemas.microsoft.com/office/drawing/2014/main" val="2786492191"/>
                    </a:ext>
                  </a:extLst>
                </a:gridCol>
                <a:gridCol w="653842">
                  <a:extLst>
                    <a:ext uri="{9D8B030D-6E8A-4147-A177-3AD203B41FA5}">
                      <a16:colId xmlns:a16="http://schemas.microsoft.com/office/drawing/2014/main" val="3006554488"/>
                    </a:ext>
                  </a:extLst>
                </a:gridCol>
                <a:gridCol w="1213169">
                  <a:extLst>
                    <a:ext uri="{9D8B030D-6E8A-4147-A177-3AD203B41FA5}">
                      <a16:colId xmlns:a16="http://schemas.microsoft.com/office/drawing/2014/main" val="3030909998"/>
                    </a:ext>
                  </a:extLst>
                </a:gridCol>
                <a:gridCol w="564894">
                  <a:extLst>
                    <a:ext uri="{9D8B030D-6E8A-4147-A177-3AD203B41FA5}">
                      <a16:colId xmlns:a16="http://schemas.microsoft.com/office/drawing/2014/main" val="2034111459"/>
                    </a:ext>
                  </a:extLst>
                </a:gridCol>
                <a:gridCol w="855858">
                  <a:extLst>
                    <a:ext uri="{9D8B030D-6E8A-4147-A177-3AD203B41FA5}">
                      <a16:colId xmlns:a16="http://schemas.microsoft.com/office/drawing/2014/main" val="21626070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7016314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1327936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</a:rPr>
                        <a:t>Page Title (Path)</a:t>
                      </a: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  <a:cs typeface="+mn-cs"/>
                        </a:rPr>
                        <a:t>Screen ID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  <a:cs typeface="+mn-cs"/>
                        </a:rPr>
                        <a:t>Author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  <a:cs typeface="+mn-cs"/>
                        </a:rPr>
                        <a:t>Date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10866"/>
                  </a:ext>
                </a:extLst>
              </a:tr>
              <a:tr h="109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</a:rPr>
                        <a:t>Screen Path</a:t>
                      </a: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4762097"/>
                  </a:ext>
                </a:extLst>
              </a:tr>
            </a:tbl>
          </a:graphicData>
        </a:graphic>
      </p:graphicFrame>
      <p:sp>
        <p:nvSpPr>
          <p:cNvPr id="6" name="Rectangle 32">
            <a:extLst>
              <a:ext uri="{FF2B5EF4-FFF2-40B4-BE49-F238E27FC236}">
                <a16:creationId xmlns:a16="http://schemas.microsoft.com/office/drawing/2014/main" id="{8EEAA069-6016-41F0-A49A-646E52CC96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661" y="548680"/>
            <a:ext cx="7056785" cy="5931321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/>
          <a:p>
            <a:endParaRPr lang="ko-KR" altLang="en-US" sz="1400"/>
          </a:p>
        </p:txBody>
      </p:sp>
      <p:sp>
        <p:nvSpPr>
          <p:cNvPr id="7" name="Rectangle 152">
            <a:extLst>
              <a:ext uri="{FF2B5EF4-FFF2-40B4-BE49-F238E27FC236}">
                <a16:creationId xmlns:a16="http://schemas.microsoft.com/office/drawing/2014/main" id="{7166F770-6CB5-46A4-AC0A-566B26B18E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5226" y="6356176"/>
            <a:ext cx="8339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altLang="ko-KR" sz="1000" b="0" dirty="0">
              <a:latin typeface="Arial Black" panose="020B0A04020102020204" pitchFamily="34" charset="0"/>
            </a:endParaRPr>
          </a:p>
          <a:p>
            <a:pPr algn="r"/>
            <a:r>
              <a:rPr lang="en-US" altLang="ko-KR" sz="1000" b="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Page </a:t>
            </a:r>
            <a:fld id="{9C17C1B8-7E11-4E25-A19B-1E0D826EEEF2}" type="slidenum">
              <a:rPr lang="en-US" altLang="ko-KR" sz="14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en-US" altLang="ko-KR" sz="1400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1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2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5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91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22" indent="-342922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97" indent="-285768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4" indent="-22861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3" indent="-228615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2" indent="-228615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2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2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1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0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9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8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7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6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6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6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comments" Target="../comments/comment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4" name="Rectangle 8">
            <a:extLst>
              <a:ext uri="{FF2B5EF4-FFF2-40B4-BE49-F238E27FC236}">
                <a16:creationId xmlns:a16="http://schemas.microsoft.com/office/drawing/2014/main" id="{C3E12D16-20F7-4911-8598-A433FBEA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58980"/>
            <a:ext cx="37398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main</a:t>
            </a:r>
            <a:endParaRPr lang="ko-KR" altLang="en-US" sz="900" b="0" dirty="0"/>
          </a:p>
        </p:txBody>
      </p:sp>
      <p:graphicFrame>
        <p:nvGraphicFramePr>
          <p:cNvPr id="449545" name="Group 9">
            <a:extLst>
              <a:ext uri="{FF2B5EF4-FFF2-40B4-BE49-F238E27FC236}">
                <a16:creationId xmlns:a16="http://schemas.microsoft.com/office/drawing/2014/main" id="{DEAF898A-6A90-43E0-B763-904DC79A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72954"/>
              </p:ext>
            </p:extLst>
          </p:nvPr>
        </p:nvGraphicFramePr>
        <p:xfrm>
          <a:off x="7178675" y="44624"/>
          <a:ext cx="2679700" cy="3111498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1320092715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385486141"/>
                    </a:ext>
                  </a:extLst>
                </a:gridCol>
              </a:tblGrid>
              <a:tr h="1984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→ Description</a:t>
                      </a:r>
                    </a:p>
                  </a:txBody>
                  <a:tcPr marL="38100" marR="38100" marT="19050" marB="1905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77615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ⓐ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각 용품들을 선택할 수 있는 카테고리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34258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ⓑ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선택한 용품 옵션 설정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08350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ⓒ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용품 검색 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906811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ⓓ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선택한 용품 리스트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84387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ⓔ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서비스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개인정보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07507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ⓕ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동물용품 관련 상점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병원 위주로 마커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1682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ⓖ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장바구니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실시간 반영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79580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ⓗ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8141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ⓘ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36515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ⓙ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746717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ⓚ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9044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ⓛ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39130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ⓜ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70068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ⓝ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57308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ⓞ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83933"/>
                  </a:ext>
                </a:extLst>
              </a:tr>
            </a:tbl>
          </a:graphicData>
        </a:graphic>
      </p:graphicFrame>
      <p:graphicFrame>
        <p:nvGraphicFramePr>
          <p:cNvPr id="449599" name="Group 63">
            <a:extLst>
              <a:ext uri="{FF2B5EF4-FFF2-40B4-BE49-F238E27FC236}">
                <a16:creationId xmlns:a16="http://schemas.microsoft.com/office/drawing/2014/main" id="{623D354F-1674-4D4A-A707-F39EBA2B13B3}"/>
              </a:ext>
            </a:extLst>
          </p:cNvPr>
          <p:cNvGraphicFramePr>
            <a:graphicFrameLocks noGrp="1"/>
          </p:cNvGraphicFramePr>
          <p:nvPr/>
        </p:nvGraphicFramePr>
        <p:xfrm>
          <a:off x="7181850" y="4576037"/>
          <a:ext cx="2678113" cy="83532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347459413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8633279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3911071756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4224463615"/>
                    </a:ext>
                  </a:extLst>
                </a:gridCol>
              </a:tblGrid>
              <a:tr h="1143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→ Link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821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83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L3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L4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71092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L5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L6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889249"/>
                  </a:ext>
                </a:extLst>
              </a:tr>
              <a:tr h="93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L7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L8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241361"/>
                  </a:ext>
                </a:extLst>
              </a:tr>
            </a:tbl>
          </a:graphicData>
        </a:graphic>
      </p:graphicFrame>
      <p:sp>
        <p:nvSpPr>
          <p:cNvPr id="449543" name="Rectangle 7">
            <a:extLst>
              <a:ext uri="{FF2B5EF4-FFF2-40B4-BE49-F238E27FC236}">
                <a16:creationId xmlns:a16="http://schemas.microsoft.com/office/drawing/2014/main" id="{2B62F733-584C-4C83-80DB-28635E2C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3232673"/>
            <a:ext cx="2686050" cy="2555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0" tIns="0" anchor="ctr"/>
          <a:lstStyle/>
          <a:p>
            <a:pPr>
              <a:spcBef>
                <a:spcPct val="20000"/>
              </a:spcBef>
            </a:pPr>
            <a:r>
              <a:rPr lang="en-US" altLang="ko-KR" sz="1000" b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→</a:t>
            </a:r>
            <a:r>
              <a:rPr lang="en-US" altLang="ko-KR" sz="1000" b="0" dirty="0">
                <a:solidFill>
                  <a:schemeClr val="bg1"/>
                </a:solidFill>
                <a:latin typeface="Arial" panose="020B0604020202020204" pitchFamily="34" charset="0"/>
              </a:rPr>
              <a:t> Check Point</a:t>
            </a:r>
            <a:r>
              <a:rPr lang="en-US" altLang="ko-KR" b="0" dirty="0">
                <a:solidFill>
                  <a:schemeClr val="bg1"/>
                </a:solidFill>
              </a:rPr>
              <a:t> </a:t>
            </a:r>
            <a:endParaRPr lang="en-US" altLang="ko-KR" sz="900" b="0" dirty="0">
              <a:solidFill>
                <a:schemeClr val="bg1"/>
              </a:solidFill>
            </a:endParaRPr>
          </a:p>
        </p:txBody>
      </p:sp>
      <p:sp>
        <p:nvSpPr>
          <p:cNvPr id="449631" name="Rectangle 95">
            <a:extLst>
              <a:ext uri="{FF2B5EF4-FFF2-40B4-BE49-F238E27FC236}">
                <a16:creationId xmlns:a16="http://schemas.microsoft.com/office/drawing/2014/main" id="{B698A015-9372-4272-A9BF-0C06E35A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3488261"/>
            <a:ext cx="2686050" cy="10112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0" tIns="0" anchor="ctr"/>
          <a:lstStyle/>
          <a:p>
            <a:pPr marL="228600" indent="-228600">
              <a:spcBef>
                <a:spcPts val="0"/>
              </a:spcBef>
              <a:buAutoNum type="arabicPeriod"/>
            </a:pPr>
            <a:endParaRPr lang="en-US" altLang="ko-KR" sz="800" b="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aphicFrame>
        <p:nvGraphicFramePr>
          <p:cNvPr id="126" name="Group 63">
            <a:extLst>
              <a:ext uri="{FF2B5EF4-FFF2-40B4-BE49-F238E27FC236}">
                <a16:creationId xmlns:a16="http://schemas.microsoft.com/office/drawing/2014/main" id="{0FEC2A9C-8D6F-4722-A705-09322CDEBC6E}"/>
              </a:ext>
            </a:extLst>
          </p:cNvPr>
          <p:cNvGraphicFramePr>
            <a:graphicFrameLocks noGrp="1"/>
          </p:cNvGraphicFramePr>
          <p:nvPr/>
        </p:nvGraphicFramePr>
        <p:xfrm>
          <a:off x="7184454" y="5487904"/>
          <a:ext cx="2678113" cy="6774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3474594131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3911071756"/>
                    </a:ext>
                  </a:extLst>
                </a:gridCol>
              </a:tblGrid>
              <a:tr h="1782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→ Related ID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821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83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71092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889249"/>
                  </a:ext>
                </a:extLst>
              </a:tr>
            </a:tbl>
          </a:graphicData>
        </a:graphic>
      </p:graphicFrame>
      <p:sp>
        <p:nvSpPr>
          <p:cNvPr id="131" name="Rectangle 94">
            <a:extLst>
              <a:ext uri="{FF2B5EF4-FFF2-40B4-BE49-F238E27FC236}">
                <a16:creationId xmlns:a16="http://schemas.microsoft.com/office/drawing/2014/main" id="{82CE1F86-5FA3-460A-B0AB-7E19372F4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81" y="45455"/>
            <a:ext cx="10239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main</a:t>
            </a:r>
            <a:endParaRPr lang="ko-KR" altLang="ko-KR" sz="900" b="0" dirty="0"/>
          </a:p>
        </p:txBody>
      </p:sp>
      <p:sp>
        <p:nvSpPr>
          <p:cNvPr id="132" name="Rectangle 94">
            <a:extLst>
              <a:ext uri="{FF2B5EF4-FFF2-40B4-BE49-F238E27FC236}">
                <a16:creationId xmlns:a16="http://schemas.microsoft.com/office/drawing/2014/main" id="{A70FD03F-0DF6-4E8C-9B32-2C712642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181" y="45455"/>
            <a:ext cx="10239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MAIN</a:t>
            </a:r>
            <a:endParaRPr lang="ko-KR" altLang="ko-KR" sz="900" b="0" dirty="0"/>
          </a:p>
        </p:txBody>
      </p:sp>
      <p:sp>
        <p:nvSpPr>
          <p:cNvPr id="133" name="Rectangle 94">
            <a:extLst>
              <a:ext uri="{FF2B5EF4-FFF2-40B4-BE49-F238E27FC236}">
                <a16:creationId xmlns:a16="http://schemas.microsoft.com/office/drawing/2014/main" id="{70F4DAE7-AF80-4AF0-B5A0-868AD5A6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87" y="42280"/>
            <a:ext cx="64760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900" b="0" dirty="0"/>
              <a:t>보석</a:t>
            </a:r>
            <a:endParaRPr lang="ko-KR" altLang="ko-KR" sz="900" b="0" dirty="0"/>
          </a:p>
        </p:txBody>
      </p:sp>
      <p:sp>
        <p:nvSpPr>
          <p:cNvPr id="134" name="Rectangle 94">
            <a:extLst>
              <a:ext uri="{FF2B5EF4-FFF2-40B4-BE49-F238E27FC236}">
                <a16:creationId xmlns:a16="http://schemas.microsoft.com/office/drawing/2014/main" id="{A8C0BC49-444E-420C-9958-8C15A57E4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381" y="42280"/>
            <a:ext cx="8693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2025. 02. </a:t>
            </a:r>
            <a:r>
              <a:rPr lang="en-US" altLang="ko-KR" sz="900" b="0"/>
              <a:t>25</a:t>
            </a:r>
            <a:endParaRPr lang="ko-KR" altLang="ko-KR" sz="900" b="0" dirty="0"/>
          </a:p>
        </p:txBody>
      </p:sp>
      <p:sp>
        <p:nvSpPr>
          <p:cNvPr id="16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75" y="1940375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8" y="2420707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949" y="761639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938" y="1043496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4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5292" y="2023903"/>
            <a:ext cx="3633533" cy="240299"/>
            <a:chOff x="595686" y="1261242"/>
            <a:chExt cx="5802525" cy="240299"/>
          </a:xfrm>
          <a:solidFill>
            <a:srgbClr val="FFFFFF"/>
          </a:solidFill>
        </p:grpSpPr>
        <p:sp>
          <p:nvSpPr>
            <p:cNvPr id="35" name="Item"/>
            <p:cNvSpPr/>
            <p:nvPr/>
          </p:nvSpPr>
          <p:spPr>
            <a:xfrm>
              <a:off x="595686" y="1261242"/>
              <a:ext cx="1002107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어항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Item"/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여과기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Item"/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히터기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Item"/>
            <p:cNvSpPr/>
            <p:nvPr/>
          </p:nvSpPr>
          <p:spPr>
            <a:xfrm>
              <a:off x="3602009" y="1261242"/>
              <a:ext cx="150671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사료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영양제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Item"/>
            <p:cNvSpPr/>
            <p:nvPr/>
          </p:nvSpPr>
          <p:spPr>
            <a:xfrm>
              <a:off x="5108727" y="1261242"/>
              <a:ext cx="128948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소켓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03061" y="2411893"/>
            <a:ext cx="2192961" cy="781255"/>
            <a:chOff x="780582" y="2148523"/>
            <a:chExt cx="2192961" cy="781255"/>
          </a:xfrm>
        </p:grpSpPr>
        <p:grpSp>
          <p:nvGrpSpPr>
            <p:cNvPr id="55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80582" y="2148523"/>
              <a:ext cx="410735" cy="781255"/>
              <a:chOff x="595686" y="1261242"/>
              <a:chExt cx="410735" cy="781255"/>
            </a:xfrm>
          </p:grpSpPr>
          <p:sp>
            <p:nvSpPr>
              <p:cNvPr id="56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58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1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721843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681438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4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742843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1209708" y="2148523"/>
              <a:ext cx="410735" cy="781255"/>
              <a:chOff x="595686" y="1261242"/>
              <a:chExt cx="410735" cy="781255"/>
            </a:xfrm>
          </p:grpSpPr>
          <p:sp>
            <p:nvSpPr>
              <p:cNvPr id="69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71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7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721843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681438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77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742843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1638834" y="2148523"/>
              <a:ext cx="410735" cy="781255"/>
              <a:chOff x="595686" y="1261242"/>
              <a:chExt cx="410735" cy="781255"/>
            </a:xfrm>
          </p:grpSpPr>
          <p:sp>
            <p:nvSpPr>
              <p:cNvPr id="82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60</a:t>
                </a:r>
              </a:p>
            </p:txBody>
          </p:sp>
          <p:sp>
            <p:nvSpPr>
              <p:cNvPr id="84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60</a:t>
                </a:r>
              </a:p>
            </p:txBody>
          </p:sp>
          <p:sp>
            <p:nvSpPr>
              <p:cNvPr id="8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721843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681438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60</a:t>
                </a:r>
              </a:p>
            </p:txBody>
          </p:sp>
          <p:sp>
            <p:nvSpPr>
              <p:cNvPr id="90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742843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2067960" y="2148523"/>
              <a:ext cx="410735" cy="781255"/>
              <a:chOff x="595686" y="1261242"/>
              <a:chExt cx="410735" cy="781255"/>
            </a:xfrm>
          </p:grpSpPr>
          <p:sp>
            <p:nvSpPr>
              <p:cNvPr id="95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90</a:t>
                </a:r>
              </a:p>
            </p:txBody>
          </p:sp>
          <p:sp>
            <p:nvSpPr>
              <p:cNvPr id="97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90</a:t>
                </a:r>
              </a:p>
            </p:txBody>
          </p:sp>
          <p:sp>
            <p:nvSpPr>
              <p:cNvPr id="10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9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2497084" y="2148523"/>
              <a:ext cx="476459" cy="781255"/>
              <a:chOff x="595686" y="1261242"/>
              <a:chExt cx="476459" cy="781255"/>
            </a:xfrm>
          </p:grpSpPr>
          <p:sp>
            <p:nvSpPr>
              <p:cNvPr id="110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344903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120</a:t>
                </a:r>
              </a:p>
            </p:txBody>
          </p:sp>
          <p:sp>
            <p:nvSpPr>
              <p:cNvPr id="112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344903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120</a:t>
                </a:r>
              </a:p>
            </p:txBody>
          </p:sp>
          <p:sp>
            <p:nvSpPr>
              <p:cNvPr id="115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5" name="Header"/>
          <p:cNvSpPr txBox="1"/>
          <p:nvPr/>
        </p:nvSpPr>
        <p:spPr>
          <a:xfrm>
            <a:off x="2423695" y="1176169"/>
            <a:ext cx="1645130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(Large)</a:t>
            </a:r>
          </a:p>
        </p:txBody>
      </p:sp>
      <p:grpSp>
        <p:nvGrpSpPr>
          <p:cNvPr id="137" name="Search Box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485911" y="603064"/>
            <a:ext cx="3520697" cy="241092"/>
            <a:chOff x="595685" y="1261242"/>
            <a:chExt cx="2796823" cy="241092"/>
          </a:xfrm>
          <a:solidFill>
            <a:srgbClr val="FFFFFF"/>
          </a:solidFill>
        </p:grpSpPr>
        <p:sp>
          <p:nvSpPr>
            <p:cNvPr id="138" name="Text Box"/>
            <p:cNvSpPr/>
            <p:nvPr/>
          </p:nvSpPr>
          <p:spPr>
            <a:xfrm>
              <a:off x="595685" y="1261242"/>
              <a:ext cx="279682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39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2" y="603064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Link Bar"/>
          <p:cNvSpPr>
            <a:spLocks/>
          </p:cNvSpPr>
          <p:nvPr/>
        </p:nvSpPr>
        <p:spPr bwMode="auto">
          <a:xfrm>
            <a:off x="5028537" y="632542"/>
            <a:ext cx="2112291" cy="18854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주문조회</a:t>
            </a:r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 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00" u="sng" dirty="0">
              <a:solidFill>
                <a:srgbClr val="5B9BD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838" y="3147367"/>
            <a:ext cx="4444749" cy="2857339"/>
          </a:xfrm>
          <a:prstGeom prst="rect">
            <a:avLst/>
          </a:prstGeom>
        </p:spPr>
      </p:pic>
      <p:sp>
        <p:nvSpPr>
          <p:cNvPr id="19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7" y="3016773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141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787588" y="3232673"/>
            <a:ext cx="241872" cy="2757427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4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Scroll Thumb" descr="&lt;Tags&gt;&lt;SMARTRESIZEANCHORS&gt;Absolute,Absolute,Absolute,Absolute&lt;/SMARTRESIZEANCHORS&gt;&lt;/Tags&gt;"/>
            <p:cNvSpPr/>
            <p:nvPr/>
          </p:nvSpPr>
          <p:spPr>
            <a:xfrm rot="5400000">
              <a:off x="4142288" y="2752649"/>
              <a:ext cx="1992951" cy="1040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Chevron" descr="&lt;Tags&gt;&lt;SMARTRESIZEANCHORS&gt;Absolute,None,None,Non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5106760" y="1711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vron" descr="&lt;Tags&gt;&lt;SMARTRESIZEANCHORS&gt;None,Absolute,None,None&lt;/SMARTRESIZEANCHORS&gt;&lt;/Tags&gt;"/>
            <p:cNvSpPr>
              <a:spLocks noChangeAspect="1"/>
            </p:cNvSpPr>
            <p:nvPr/>
          </p:nvSpPr>
          <p:spPr bwMode="auto">
            <a:xfrm flipH="1">
              <a:off x="5106760" y="386457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136487" y="3232672"/>
            <a:ext cx="1755263" cy="2742287"/>
            <a:chOff x="595686" y="1261242"/>
            <a:chExt cx="1828800" cy="2742287"/>
          </a:xfrm>
        </p:grpSpPr>
        <p:sp>
          <p:nvSpPr>
            <p:cNvPr id="147" name="Section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어항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vron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2272509" y="1359477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Panel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여과기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15392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히터기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391665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사료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영양제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629409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765785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소켓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Placeholder"/>
          <p:cNvGrpSpPr>
            <a:grpSpLocks noChangeAspect="1"/>
          </p:cNvGrpSpPr>
          <p:nvPr/>
        </p:nvGrpSpPr>
        <p:grpSpPr>
          <a:xfrm>
            <a:off x="5140093" y="2105709"/>
            <a:ext cx="1759403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58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537" y="1965386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537" y="3039417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61" name="Header"/>
          <p:cNvSpPr txBox="1"/>
          <p:nvPr/>
        </p:nvSpPr>
        <p:spPr>
          <a:xfrm>
            <a:off x="555298" y="2390748"/>
            <a:ext cx="40100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가로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Header"/>
          <p:cNvSpPr txBox="1"/>
          <p:nvPr/>
        </p:nvSpPr>
        <p:spPr>
          <a:xfrm>
            <a:off x="555298" y="2609074"/>
            <a:ext cx="40100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세로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Header"/>
          <p:cNvSpPr txBox="1"/>
          <p:nvPr/>
        </p:nvSpPr>
        <p:spPr>
          <a:xfrm>
            <a:off x="555298" y="2827401"/>
            <a:ext cx="40100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높이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arch Box" descr="&lt;SmartSettings&gt;&lt;SmartResize enabled=&quot;True&quot; minWidth=&quot;20&quot; minHeight=&quot;13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104334" y="620688"/>
            <a:ext cx="936104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3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4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1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Menu Item"/>
          <p:cNvGrpSpPr/>
          <p:nvPr/>
        </p:nvGrpSpPr>
        <p:grpSpPr>
          <a:xfrm>
            <a:off x="127670" y="600350"/>
            <a:ext cx="1002108" cy="240299"/>
            <a:chOff x="595686" y="1261242"/>
            <a:chExt cx="1002108" cy="240299"/>
          </a:xfrm>
          <a:solidFill>
            <a:srgbClr val="FFFFFF"/>
          </a:solidFill>
        </p:grpSpPr>
        <p:sp>
          <p:nvSpPr>
            <p:cNvPr id="17" name="Item"/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1</a:t>
              </a:r>
            </a:p>
          </p:txBody>
        </p:sp>
        <p:sp>
          <p:nvSpPr>
            <p:cNvPr id="18" name="Chevron" descr="&lt;Tags&gt;&lt;SMARTRESIZEANCHORS&gt;None,None,None,Relative&lt;/SMARTRESIZEANCHORS&gt;&lt;/Tags&gt;"/>
            <p:cNvSpPr>
              <a:spLocks noChangeAspect="1"/>
            </p:cNvSpPr>
            <p:nvPr/>
          </p:nvSpPr>
          <p:spPr bwMode="auto">
            <a:xfrm>
              <a:off x="1446216" y="135750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Text Box"/>
          <p:cNvSpPr/>
          <p:nvPr/>
        </p:nvSpPr>
        <p:spPr>
          <a:xfrm>
            <a:off x="5566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Box"/>
          <p:cNvSpPr/>
          <p:nvPr/>
        </p:nvSpPr>
        <p:spPr>
          <a:xfrm>
            <a:off x="1111987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16831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3224637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Box"/>
          <p:cNvSpPr/>
          <p:nvPr/>
        </p:nvSpPr>
        <p:spPr>
          <a:xfrm>
            <a:off x="428096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 Box"/>
          <p:cNvSpPr/>
          <p:nvPr/>
        </p:nvSpPr>
        <p:spPr>
          <a:xfrm>
            <a:off x="5337287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639361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55662" y="1653868"/>
            <a:ext cx="7056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타원 67"/>
          <p:cNvSpPr/>
          <p:nvPr/>
        </p:nvSpPr>
        <p:spPr bwMode="auto">
          <a:xfrm>
            <a:off x="2983572" y="620688"/>
            <a:ext cx="1200964" cy="5001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50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arch Box" descr="&lt;SmartSettings&gt;&lt;SmartResize enabled=&quot;True&quot; minWidth=&quot;20&quot; minHeight=&quot;13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104334" y="620688"/>
            <a:ext cx="936104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3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4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1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Menu Item"/>
          <p:cNvGrpSpPr/>
          <p:nvPr/>
        </p:nvGrpSpPr>
        <p:grpSpPr>
          <a:xfrm>
            <a:off x="127670" y="600350"/>
            <a:ext cx="1002108" cy="240299"/>
            <a:chOff x="595686" y="1261242"/>
            <a:chExt cx="1002108" cy="240299"/>
          </a:xfrm>
          <a:solidFill>
            <a:srgbClr val="FFFFFF"/>
          </a:solidFill>
        </p:grpSpPr>
        <p:sp>
          <p:nvSpPr>
            <p:cNvPr id="17" name="Item"/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1</a:t>
              </a:r>
            </a:p>
          </p:txBody>
        </p:sp>
        <p:sp>
          <p:nvSpPr>
            <p:cNvPr id="18" name="Chevron" descr="&lt;Tags&gt;&lt;SMARTRESIZEANCHORS&gt;None,None,None,Relative&lt;/SMARTRESIZEANCHORS&gt;&lt;/Tags&gt;"/>
            <p:cNvSpPr>
              <a:spLocks noChangeAspect="1"/>
            </p:cNvSpPr>
            <p:nvPr/>
          </p:nvSpPr>
          <p:spPr bwMode="auto">
            <a:xfrm>
              <a:off x="1446216" y="135750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647950" y="2961306"/>
            <a:ext cx="776220" cy="212366"/>
            <a:chOff x="554563" y="2592239"/>
            <a:chExt cx="776220" cy="212366"/>
          </a:xfrm>
        </p:grpSpPr>
        <p:sp>
          <p:nvSpPr>
            <p:cNvPr id="2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22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19758" y="1913850"/>
            <a:ext cx="776220" cy="212366"/>
            <a:chOff x="554563" y="2592239"/>
            <a:chExt cx="776220" cy="212366"/>
          </a:xfrm>
        </p:grpSpPr>
        <p:sp>
          <p:nvSpPr>
            <p:cNvPr id="24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26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Label"/>
          <p:cNvSpPr txBox="1"/>
          <p:nvPr/>
        </p:nvSpPr>
        <p:spPr>
          <a:xfrm>
            <a:off x="292526" y="1913850"/>
            <a:ext cx="375360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783854" y="1913850"/>
            <a:ext cx="776220" cy="212366"/>
            <a:chOff x="554563" y="2592239"/>
            <a:chExt cx="776220" cy="212366"/>
          </a:xfrm>
        </p:grpSpPr>
        <p:sp>
          <p:nvSpPr>
            <p:cNvPr id="29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31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647950" y="1913850"/>
            <a:ext cx="776220" cy="212366"/>
            <a:chOff x="554563" y="2592239"/>
            <a:chExt cx="776220" cy="212366"/>
          </a:xfrm>
        </p:grpSpPr>
        <p:sp>
          <p:nvSpPr>
            <p:cNvPr id="33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35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Label"/>
          <p:cNvSpPr txBox="1"/>
          <p:nvPr/>
        </p:nvSpPr>
        <p:spPr>
          <a:xfrm>
            <a:off x="292525" y="2263002"/>
            <a:ext cx="375359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783854" y="2263002"/>
            <a:ext cx="776220" cy="212366"/>
            <a:chOff x="554563" y="2592239"/>
            <a:chExt cx="776220" cy="212366"/>
          </a:xfrm>
        </p:grpSpPr>
        <p:sp>
          <p:nvSpPr>
            <p:cNvPr id="52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5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647950" y="2263002"/>
            <a:ext cx="776220" cy="212366"/>
            <a:chOff x="554563" y="2592239"/>
            <a:chExt cx="776220" cy="212366"/>
          </a:xfrm>
        </p:grpSpPr>
        <p:sp>
          <p:nvSpPr>
            <p:cNvPr id="49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51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3512046" y="2263002"/>
            <a:ext cx="776220" cy="212366"/>
            <a:chOff x="554563" y="2592239"/>
            <a:chExt cx="776220" cy="212366"/>
          </a:xfrm>
        </p:grpSpPr>
        <p:sp>
          <p:nvSpPr>
            <p:cNvPr id="46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48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19758" y="2612154"/>
            <a:ext cx="776220" cy="212366"/>
            <a:chOff x="554563" y="2592239"/>
            <a:chExt cx="776220" cy="212366"/>
          </a:xfrm>
        </p:grpSpPr>
        <p:sp>
          <p:nvSpPr>
            <p:cNvPr id="73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75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Label"/>
          <p:cNvSpPr txBox="1"/>
          <p:nvPr/>
        </p:nvSpPr>
        <p:spPr>
          <a:xfrm>
            <a:off x="292525" y="2612154"/>
            <a:ext cx="375359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2647950" y="2612154"/>
            <a:ext cx="776220" cy="212366"/>
            <a:chOff x="554563" y="2592239"/>
            <a:chExt cx="776220" cy="212366"/>
          </a:xfrm>
        </p:grpSpPr>
        <p:sp>
          <p:nvSpPr>
            <p:cNvPr id="67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69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3512046" y="2612154"/>
            <a:ext cx="776220" cy="212366"/>
            <a:chOff x="554563" y="2592239"/>
            <a:chExt cx="776220" cy="212366"/>
          </a:xfrm>
        </p:grpSpPr>
        <p:sp>
          <p:nvSpPr>
            <p:cNvPr id="64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66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919758" y="2961306"/>
            <a:ext cx="776220" cy="212366"/>
            <a:chOff x="554563" y="2592239"/>
            <a:chExt cx="776220" cy="212366"/>
          </a:xfrm>
        </p:grpSpPr>
        <p:sp>
          <p:nvSpPr>
            <p:cNvPr id="91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93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Label"/>
          <p:cNvSpPr txBox="1"/>
          <p:nvPr/>
        </p:nvSpPr>
        <p:spPr>
          <a:xfrm>
            <a:off x="292525" y="2961306"/>
            <a:ext cx="375359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783854" y="2961306"/>
            <a:ext cx="776220" cy="212366"/>
            <a:chOff x="554563" y="2592239"/>
            <a:chExt cx="776220" cy="212366"/>
          </a:xfrm>
        </p:grpSpPr>
        <p:sp>
          <p:nvSpPr>
            <p:cNvPr id="88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90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3512046" y="2961306"/>
            <a:ext cx="776220" cy="212366"/>
            <a:chOff x="554563" y="2592239"/>
            <a:chExt cx="776220" cy="212366"/>
          </a:xfrm>
        </p:grpSpPr>
        <p:sp>
          <p:nvSpPr>
            <p:cNvPr id="82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8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1783854" y="2612154"/>
            <a:ext cx="776220" cy="212366"/>
            <a:chOff x="554563" y="2592239"/>
            <a:chExt cx="776220" cy="212366"/>
          </a:xfrm>
        </p:grpSpPr>
        <p:sp>
          <p:nvSpPr>
            <p:cNvPr id="95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97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919758" y="2263349"/>
            <a:ext cx="776220" cy="212366"/>
            <a:chOff x="554563" y="2592239"/>
            <a:chExt cx="776220" cy="212366"/>
          </a:xfrm>
        </p:grpSpPr>
        <p:sp>
          <p:nvSpPr>
            <p:cNvPr id="99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101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>
            <p:custDataLst>
              <p:tags r:id="rId17"/>
            </p:custDataLst>
          </p:nvPr>
        </p:nvGrpSpPr>
        <p:grpSpPr>
          <a:xfrm>
            <a:off x="3512046" y="1913850"/>
            <a:ext cx="776220" cy="212366"/>
            <a:chOff x="554563" y="2592239"/>
            <a:chExt cx="776220" cy="212366"/>
          </a:xfrm>
        </p:grpSpPr>
        <p:sp>
          <p:nvSpPr>
            <p:cNvPr id="103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105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Picture"/>
          <p:cNvSpPr>
            <a:spLocks noEditPoints="1"/>
          </p:cNvSpPr>
          <p:nvPr/>
        </p:nvSpPr>
        <p:spPr bwMode="auto">
          <a:xfrm>
            <a:off x="540788" y="4002082"/>
            <a:ext cx="2486131" cy="1440160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Picture"/>
          <p:cNvSpPr>
            <a:spLocks noEditPoints="1"/>
          </p:cNvSpPr>
          <p:nvPr/>
        </p:nvSpPr>
        <p:spPr bwMode="auto">
          <a:xfrm>
            <a:off x="4275593" y="4002082"/>
            <a:ext cx="2486131" cy="1440160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 Box"/>
          <p:cNvSpPr/>
          <p:nvPr/>
        </p:nvSpPr>
        <p:spPr>
          <a:xfrm>
            <a:off x="415701" y="5625649"/>
            <a:ext cx="26112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09" name="Text Box"/>
          <p:cNvSpPr/>
          <p:nvPr/>
        </p:nvSpPr>
        <p:spPr>
          <a:xfrm>
            <a:off x="4213049" y="5625649"/>
            <a:ext cx="26112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10" name="Tags" descr="&lt;SmartSettings&gt;&lt;SmartResize enabled=&quot;True&quot; minWidth=&quot;0&quot; minHeight=&quot;0&quot; /&gt;&lt;/SmartSettings&gt;"/>
          <p:cNvGrpSpPr/>
          <p:nvPr>
            <p:custDataLst>
              <p:tags r:id="rId18"/>
            </p:custDataLst>
          </p:nvPr>
        </p:nvGrpSpPr>
        <p:grpSpPr>
          <a:xfrm>
            <a:off x="271686" y="3615049"/>
            <a:ext cx="1912717" cy="159377"/>
            <a:chOff x="595686" y="1261242"/>
            <a:chExt cx="1912717" cy="159377"/>
          </a:xfrm>
        </p:grpSpPr>
        <p:grpSp>
          <p:nvGrpSpPr>
            <p:cNvPr id="111" name="Tag"/>
            <p:cNvGrpSpPr/>
            <p:nvPr/>
          </p:nvGrpSpPr>
          <p:grpSpPr>
            <a:xfrm>
              <a:off x="595686" y="1261242"/>
              <a:ext cx="514649" cy="159377"/>
              <a:chOff x="2249775" y="2057726"/>
              <a:chExt cx="514649" cy="159377"/>
            </a:xfrm>
            <a:solidFill>
              <a:srgbClr val="FFFFFF"/>
            </a:solidFill>
          </p:grpSpPr>
          <p:sp>
            <p:nvSpPr>
              <p:cNvPr id="118" name="Tag Box"/>
              <p:cNvSpPr/>
              <p:nvPr/>
            </p:nvSpPr>
            <p:spPr>
              <a:xfrm>
                <a:off x="2249775" y="2057726"/>
                <a:ext cx="514649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Green</a:t>
                </a:r>
              </a:p>
            </p:txBody>
          </p:sp>
          <p:sp>
            <p:nvSpPr>
              <p:cNvPr id="119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2" name="Tag"/>
            <p:cNvGrpSpPr/>
            <p:nvPr/>
          </p:nvGrpSpPr>
          <p:grpSpPr>
            <a:xfrm>
              <a:off x="1156638" y="1261242"/>
              <a:ext cx="509699" cy="159377"/>
              <a:chOff x="2254725" y="2057726"/>
              <a:chExt cx="509699" cy="159377"/>
            </a:xfrm>
            <a:solidFill>
              <a:srgbClr val="FFFFFF"/>
            </a:solidFill>
          </p:grpSpPr>
          <p:sp>
            <p:nvSpPr>
              <p:cNvPr id="116" name="Tag Box"/>
              <p:cNvSpPr/>
              <p:nvPr/>
            </p:nvSpPr>
            <p:spPr>
              <a:xfrm>
                <a:off x="2254725" y="2057726"/>
                <a:ext cx="509699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Violet</a:t>
                </a:r>
              </a:p>
            </p:txBody>
          </p:sp>
          <p:sp>
            <p:nvSpPr>
              <p:cNvPr id="117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3" name="Tag"/>
            <p:cNvGrpSpPr/>
            <p:nvPr/>
          </p:nvGrpSpPr>
          <p:grpSpPr>
            <a:xfrm>
              <a:off x="1712640" y="1261242"/>
              <a:ext cx="795763" cy="159377"/>
              <a:chOff x="1968661" y="2057726"/>
              <a:chExt cx="795763" cy="159377"/>
            </a:xfrm>
            <a:solidFill>
              <a:srgbClr val="FFFFFF"/>
            </a:solidFill>
          </p:grpSpPr>
          <p:sp>
            <p:nvSpPr>
              <p:cNvPr id="114" name="Tag Box"/>
              <p:cNvSpPr/>
              <p:nvPr/>
            </p:nvSpPr>
            <p:spPr>
              <a:xfrm>
                <a:off x="1968661" y="2057726"/>
                <a:ext cx="795763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Aquamarine</a:t>
                </a:r>
              </a:p>
            </p:txBody>
          </p:sp>
          <p:sp>
            <p:nvSpPr>
              <p:cNvPr id="115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0" name="Button"/>
          <p:cNvSpPr>
            <a:spLocks/>
          </p:cNvSpPr>
          <p:nvPr/>
        </p:nvSpPr>
        <p:spPr bwMode="auto">
          <a:xfrm>
            <a:off x="243739" y="3239772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 Box"/>
          <p:cNvSpPr/>
          <p:nvPr/>
        </p:nvSpPr>
        <p:spPr>
          <a:xfrm>
            <a:off x="5566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1111987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16831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3224637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428096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5337287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 Box"/>
          <p:cNvSpPr/>
          <p:nvPr/>
        </p:nvSpPr>
        <p:spPr>
          <a:xfrm>
            <a:off x="6393612" y="1412776"/>
            <a:ext cx="71883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8" name="직선 연결선 127"/>
          <p:cNvCxnSpPr/>
          <p:nvPr/>
        </p:nvCxnSpPr>
        <p:spPr bwMode="auto">
          <a:xfrm>
            <a:off x="55662" y="1653868"/>
            <a:ext cx="7056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2323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20334</TotalTime>
  <Words>190</Words>
  <Application>Microsoft Office PowerPoint</Application>
  <PresentationFormat>사용자 지정</PresentationFormat>
  <Paragraphs>120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HY헤드라인M</vt:lpstr>
      <vt:lpstr>KoPub돋움체 Bold</vt:lpstr>
      <vt:lpstr>굴림</vt:lpstr>
      <vt:lpstr>돋움체</vt:lpstr>
      <vt:lpstr>Arial</vt:lpstr>
      <vt:lpstr>Arial Black</vt:lpstr>
      <vt:lpstr>Segoe UI</vt:lpstr>
      <vt:lpstr>기본 디자인</vt:lpstr>
      <vt:lpstr>PowerPoint 프레젠테이션</vt:lpstr>
      <vt:lpstr>PowerPoint 프레젠테이션</vt:lpstr>
      <vt:lpstr>PowerPoint 프레젠테이션</vt:lpstr>
    </vt:vector>
  </TitlesOfParts>
  <Company>ELO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iWave</dc:creator>
  <cp:lastModifiedBy>202-22</cp:lastModifiedBy>
  <cp:revision>843</cp:revision>
  <dcterms:created xsi:type="dcterms:W3CDTF">2004-01-02T02:50:26Z</dcterms:created>
  <dcterms:modified xsi:type="dcterms:W3CDTF">2025-03-13T03:53:13Z</dcterms:modified>
</cp:coreProperties>
</file>