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8" r:id="rId2"/>
    <p:sldId id="266" r:id="rId3"/>
    <p:sldId id="257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11" r:id="rId47"/>
    <p:sldId id="309" r:id="rId48"/>
    <p:sldId id="310" r:id="rId49"/>
    <p:sldId id="313" r:id="rId50"/>
    <p:sldId id="312" r:id="rId51"/>
    <p:sldId id="314" r:id="rId52"/>
    <p:sldId id="315" r:id="rId53"/>
    <p:sldId id="316" r:id="rId54"/>
    <p:sldId id="317" r:id="rId55"/>
    <p:sldId id="318" r:id="rId56"/>
    <p:sldId id="319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C1F5"/>
    <a:srgbClr val="5B4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C9BDD1-D17D-41E4-A61F-1ECF5A3C8647}" v="130" dt="2024-02-19T14:40:14.830"/>
    <p1510:client id="{CA156F17-B510-4E4D-9913-2B1C73B11826}" v="6" dt="2024-02-19T07:33:17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75486" autoAdjust="0"/>
  </p:normalViewPr>
  <p:slideViewPr>
    <p:cSldViewPr snapToGrid="0" showGuides="1">
      <p:cViewPr varScale="1">
        <p:scale>
          <a:sx n="82" d="100"/>
          <a:sy n="82" d="100"/>
        </p:scale>
        <p:origin x="96" y="92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범규" userId="d8aaac79-7fb4-4b13-b99e-28529a536c37" providerId="ADAL" clId="{CA156F17-B510-4E4D-9913-2B1C73B11826}"/>
    <pc:docChg chg="undo redo custSel addSld delSld modSld">
      <pc:chgData name="최범규" userId="d8aaac79-7fb4-4b13-b99e-28529a536c37" providerId="ADAL" clId="{CA156F17-B510-4E4D-9913-2B1C73B11826}" dt="2024-02-19T10:19:24.763" v="2206"/>
      <pc:docMkLst>
        <pc:docMk/>
      </pc:docMkLst>
      <pc:sldChg chg="delSp modSp mod">
        <pc:chgData name="최범규" userId="d8aaac79-7fb4-4b13-b99e-28529a536c37" providerId="ADAL" clId="{CA156F17-B510-4E4D-9913-2B1C73B11826}" dt="2024-02-19T07:28:22.687" v="16" actId="15"/>
        <pc:sldMkLst>
          <pc:docMk/>
          <pc:sldMk cId="2284924113" sldId="257"/>
        </pc:sldMkLst>
        <pc:spChg chg="mod">
          <ac:chgData name="최범규" userId="d8aaac79-7fb4-4b13-b99e-28529a536c37" providerId="ADAL" clId="{CA156F17-B510-4E4D-9913-2B1C73B11826}" dt="2024-02-19T07:27:41.263" v="4" actId="27636"/>
          <ac:spMkLst>
            <pc:docMk/>
            <pc:sldMk cId="2284924113" sldId="257"/>
            <ac:spMk id="2" creationId="{196C10C5-9414-4833-1164-9BE74F842003}"/>
          </ac:spMkLst>
        </pc:spChg>
        <pc:spChg chg="mod">
          <ac:chgData name="최범규" userId="d8aaac79-7fb4-4b13-b99e-28529a536c37" providerId="ADAL" clId="{CA156F17-B510-4E4D-9913-2B1C73B11826}" dt="2024-02-19T07:28:22.687" v="16" actId="15"/>
          <ac:spMkLst>
            <pc:docMk/>
            <pc:sldMk cId="2284924113" sldId="257"/>
            <ac:spMk id="3" creationId="{AE6312C6-27B8-FD80-BDA3-BA099726B7E4}"/>
          </ac:spMkLst>
        </pc:spChg>
        <pc:spChg chg="del">
          <ac:chgData name="최범규" userId="d8aaac79-7fb4-4b13-b99e-28529a536c37" providerId="ADAL" clId="{CA156F17-B510-4E4D-9913-2B1C73B11826}" dt="2024-02-19T07:27:52.897" v="5" actId="478"/>
          <ac:spMkLst>
            <pc:docMk/>
            <pc:sldMk cId="2284924113" sldId="257"/>
            <ac:spMk id="6" creationId="{3F4D93AF-ACD7-9CF9-0591-3D59EAE3FAE2}"/>
          </ac:spMkLst>
        </pc:spChg>
      </pc:sldChg>
      <pc:sldChg chg="new del">
        <pc:chgData name="최범규" userId="d8aaac79-7fb4-4b13-b99e-28529a536c37" providerId="ADAL" clId="{CA156F17-B510-4E4D-9913-2B1C73B11826}" dt="2024-02-19T07:29:05.165" v="18" actId="47"/>
        <pc:sldMkLst>
          <pc:docMk/>
          <pc:sldMk cId="714982349" sldId="267"/>
        </pc:sldMkLst>
      </pc:sldChg>
      <pc:sldChg chg="modSp add mod">
        <pc:chgData name="최범규" userId="d8aaac79-7fb4-4b13-b99e-28529a536c37" providerId="ADAL" clId="{CA156F17-B510-4E4D-9913-2B1C73B11826}" dt="2024-02-19T07:30:15.240" v="27" actId="15"/>
        <pc:sldMkLst>
          <pc:docMk/>
          <pc:sldMk cId="3896224414" sldId="267"/>
        </pc:sldMkLst>
        <pc:spChg chg="mod">
          <ac:chgData name="최범규" userId="d8aaac79-7fb4-4b13-b99e-28529a536c37" providerId="ADAL" clId="{CA156F17-B510-4E4D-9913-2B1C73B11826}" dt="2024-02-19T07:30:15.240" v="27" actId="15"/>
          <ac:spMkLst>
            <pc:docMk/>
            <pc:sldMk cId="3896224414" sldId="267"/>
            <ac:spMk id="3" creationId="{7D9901E4-B42D-A087-F453-54CC91F9F925}"/>
          </ac:spMkLst>
        </pc:spChg>
      </pc:sldChg>
      <pc:sldChg chg="modSp add mod modNotesTx">
        <pc:chgData name="최범규" userId="d8aaac79-7fb4-4b13-b99e-28529a536c37" providerId="ADAL" clId="{CA156F17-B510-4E4D-9913-2B1C73B11826}" dt="2024-02-19T07:34:16.076" v="55"/>
        <pc:sldMkLst>
          <pc:docMk/>
          <pc:sldMk cId="3374320766" sldId="268"/>
        </pc:sldMkLst>
        <pc:spChg chg="mod">
          <ac:chgData name="최범규" userId="d8aaac79-7fb4-4b13-b99e-28529a536c37" providerId="ADAL" clId="{CA156F17-B510-4E4D-9913-2B1C73B11826}" dt="2024-02-19T07:31:07.688" v="32" actId="15"/>
          <ac:spMkLst>
            <pc:docMk/>
            <pc:sldMk cId="3374320766" sldId="268"/>
            <ac:spMk id="3" creationId="{5511A9C9-3FCB-4E8B-0BD4-2C2563CD0407}"/>
          </ac:spMkLst>
        </pc:spChg>
      </pc:sldChg>
      <pc:sldChg chg="addSp modSp add mod modNotesTx">
        <pc:chgData name="최범규" userId="d8aaac79-7fb4-4b13-b99e-28529a536c37" providerId="ADAL" clId="{CA156F17-B510-4E4D-9913-2B1C73B11826}" dt="2024-02-19T09:52:54.962" v="1683"/>
        <pc:sldMkLst>
          <pc:docMk/>
          <pc:sldMk cId="3832433116" sldId="269"/>
        </pc:sldMkLst>
        <pc:spChg chg="mod">
          <ac:chgData name="최범규" userId="d8aaac79-7fb4-4b13-b99e-28529a536c37" providerId="ADAL" clId="{CA156F17-B510-4E4D-9913-2B1C73B11826}" dt="2024-02-19T07:31:45.237" v="38" actId="113"/>
          <ac:spMkLst>
            <pc:docMk/>
            <pc:sldMk cId="3832433116" sldId="269"/>
            <ac:spMk id="3" creationId="{A1DE56B0-B93F-792A-9C26-D1CD2042B5DF}"/>
          </ac:spMkLst>
        </pc:spChg>
        <pc:spChg chg="add mod">
          <ac:chgData name="최범규" userId="d8aaac79-7fb4-4b13-b99e-28529a536c37" providerId="ADAL" clId="{CA156F17-B510-4E4D-9913-2B1C73B11826}" dt="2024-02-19T07:32:35.103" v="43" actId="1037"/>
          <ac:spMkLst>
            <pc:docMk/>
            <pc:sldMk cId="3832433116" sldId="269"/>
            <ac:spMk id="7" creationId="{621C1CFC-56F8-1020-CE83-2715AF3C17D4}"/>
          </ac:spMkLst>
        </pc:spChg>
        <pc:picChg chg="add mod">
          <ac:chgData name="최범규" userId="d8aaac79-7fb4-4b13-b99e-28529a536c37" providerId="ADAL" clId="{CA156F17-B510-4E4D-9913-2B1C73B11826}" dt="2024-02-19T07:31:56.846" v="39"/>
          <ac:picMkLst>
            <pc:docMk/>
            <pc:sldMk cId="3832433116" sldId="269"/>
            <ac:picMk id="6" creationId="{6585EF2F-1915-3468-2D0C-4906B5E18EAA}"/>
          </ac:picMkLst>
        </pc:picChg>
      </pc:sldChg>
      <pc:sldChg chg="addSp delSp modSp add mod modNotesTx">
        <pc:chgData name="최범규" userId="d8aaac79-7fb4-4b13-b99e-28529a536c37" providerId="ADAL" clId="{CA156F17-B510-4E4D-9913-2B1C73B11826}" dt="2024-02-19T09:52:41.432" v="1682"/>
        <pc:sldMkLst>
          <pc:docMk/>
          <pc:sldMk cId="352174267" sldId="270"/>
        </pc:sldMkLst>
        <pc:spChg chg="mod">
          <ac:chgData name="최범규" userId="d8aaac79-7fb4-4b13-b99e-28529a536c37" providerId="ADAL" clId="{CA156F17-B510-4E4D-9913-2B1C73B11826}" dt="2024-02-19T07:33:04.648" v="49" actId="113"/>
          <ac:spMkLst>
            <pc:docMk/>
            <pc:sldMk cId="352174267" sldId="270"/>
            <ac:spMk id="3" creationId="{7983954B-94CE-6BDB-12C2-D0932B552279}"/>
          </ac:spMkLst>
        </pc:spChg>
        <pc:spChg chg="del mod">
          <ac:chgData name="최범규" userId="d8aaac79-7fb4-4b13-b99e-28529a536c37" providerId="ADAL" clId="{CA156F17-B510-4E4D-9913-2B1C73B11826}" dt="2024-02-19T07:33:13.112" v="52" actId="478"/>
          <ac:spMkLst>
            <pc:docMk/>
            <pc:sldMk cId="352174267" sldId="270"/>
            <ac:spMk id="7" creationId="{F33964E8-9A11-48FA-1B4D-6F3C6EC5DFC3}"/>
          </ac:spMkLst>
        </pc:spChg>
        <pc:spChg chg="add mod">
          <ac:chgData name="최범규" userId="d8aaac79-7fb4-4b13-b99e-28529a536c37" providerId="ADAL" clId="{CA156F17-B510-4E4D-9913-2B1C73B11826}" dt="2024-02-19T07:34:02.295" v="54" actId="2711"/>
          <ac:spMkLst>
            <pc:docMk/>
            <pc:sldMk cId="352174267" sldId="270"/>
            <ac:spMk id="9" creationId="{641AAA32-A479-504F-5F70-1DC2ED8FB075}"/>
          </ac:spMkLst>
        </pc:spChg>
        <pc:picChg chg="del">
          <ac:chgData name="최범규" userId="d8aaac79-7fb4-4b13-b99e-28529a536c37" providerId="ADAL" clId="{CA156F17-B510-4E4D-9913-2B1C73B11826}" dt="2024-02-19T07:33:10.950" v="50" actId="478"/>
          <ac:picMkLst>
            <pc:docMk/>
            <pc:sldMk cId="352174267" sldId="270"/>
            <ac:picMk id="6" creationId="{179FB5B7-F629-5986-29C9-C65DA1005CB5}"/>
          </ac:picMkLst>
        </pc:picChg>
        <pc:picChg chg="add mod">
          <ac:chgData name="최범규" userId="d8aaac79-7fb4-4b13-b99e-28529a536c37" providerId="ADAL" clId="{CA156F17-B510-4E4D-9913-2B1C73B11826}" dt="2024-02-19T07:33:17.255" v="53"/>
          <ac:picMkLst>
            <pc:docMk/>
            <pc:sldMk cId="352174267" sldId="270"/>
            <ac:picMk id="8" creationId="{CD1C5BDA-A089-B582-7199-BDD24658847F}"/>
          </ac:picMkLst>
        </pc:picChg>
      </pc:sldChg>
      <pc:sldChg chg="delSp modSp add mod">
        <pc:chgData name="최범규" userId="d8aaac79-7fb4-4b13-b99e-28529a536c37" providerId="ADAL" clId="{CA156F17-B510-4E4D-9913-2B1C73B11826}" dt="2024-02-19T07:35:15.391" v="68" actId="20577"/>
        <pc:sldMkLst>
          <pc:docMk/>
          <pc:sldMk cId="1870293688" sldId="271"/>
        </pc:sldMkLst>
        <pc:spChg chg="mod">
          <ac:chgData name="최범규" userId="d8aaac79-7fb4-4b13-b99e-28529a536c37" providerId="ADAL" clId="{CA156F17-B510-4E4D-9913-2B1C73B11826}" dt="2024-02-19T07:35:15.391" v="68" actId="20577"/>
          <ac:spMkLst>
            <pc:docMk/>
            <pc:sldMk cId="1870293688" sldId="271"/>
            <ac:spMk id="3" creationId="{2E59C76E-6347-09DC-E916-9CDCF9871FF1}"/>
          </ac:spMkLst>
        </pc:spChg>
        <pc:spChg chg="del">
          <ac:chgData name="최범규" userId="d8aaac79-7fb4-4b13-b99e-28529a536c37" providerId="ADAL" clId="{CA156F17-B510-4E4D-9913-2B1C73B11826}" dt="2024-02-19T07:34:29.639" v="58" actId="478"/>
          <ac:spMkLst>
            <pc:docMk/>
            <pc:sldMk cId="1870293688" sldId="271"/>
            <ac:spMk id="9" creationId="{23600A37-9175-8669-91D2-0E3B12C2D9A3}"/>
          </ac:spMkLst>
        </pc:spChg>
        <pc:picChg chg="del">
          <ac:chgData name="최범규" userId="d8aaac79-7fb4-4b13-b99e-28529a536c37" providerId="ADAL" clId="{CA156F17-B510-4E4D-9913-2B1C73B11826}" dt="2024-02-19T07:34:26.177" v="57" actId="478"/>
          <ac:picMkLst>
            <pc:docMk/>
            <pc:sldMk cId="1870293688" sldId="271"/>
            <ac:picMk id="8" creationId="{142EA225-2101-0C24-8DBC-4EFBE0F7F622}"/>
          </ac:picMkLst>
        </pc:picChg>
      </pc:sldChg>
      <pc:sldChg chg="modSp add mod">
        <pc:chgData name="최범규" userId="d8aaac79-7fb4-4b13-b99e-28529a536c37" providerId="ADAL" clId="{CA156F17-B510-4E4D-9913-2B1C73B11826}" dt="2024-02-19T07:37:54.661" v="82" actId="947"/>
        <pc:sldMkLst>
          <pc:docMk/>
          <pc:sldMk cId="273873515" sldId="272"/>
        </pc:sldMkLst>
        <pc:spChg chg="mod">
          <ac:chgData name="최범규" userId="d8aaac79-7fb4-4b13-b99e-28529a536c37" providerId="ADAL" clId="{CA156F17-B510-4E4D-9913-2B1C73B11826}" dt="2024-02-19T07:37:54.661" v="82" actId="947"/>
          <ac:spMkLst>
            <pc:docMk/>
            <pc:sldMk cId="273873515" sldId="272"/>
            <ac:spMk id="3" creationId="{A020EBD7-A8B1-BBA4-587C-172D0A2115BC}"/>
          </ac:spMkLst>
        </pc:spChg>
      </pc:sldChg>
      <pc:sldChg chg="addSp modSp add mod">
        <pc:chgData name="최범규" userId="d8aaac79-7fb4-4b13-b99e-28529a536c37" providerId="ADAL" clId="{CA156F17-B510-4E4D-9913-2B1C73B11826}" dt="2024-02-19T07:38:41.966" v="105" actId="1035"/>
        <pc:sldMkLst>
          <pc:docMk/>
          <pc:sldMk cId="1515059501" sldId="273"/>
        </pc:sldMkLst>
        <pc:spChg chg="mod">
          <ac:chgData name="최범규" userId="d8aaac79-7fb4-4b13-b99e-28529a536c37" providerId="ADAL" clId="{CA156F17-B510-4E4D-9913-2B1C73B11826}" dt="2024-02-19T07:38:28.640" v="88" actId="113"/>
          <ac:spMkLst>
            <pc:docMk/>
            <pc:sldMk cId="1515059501" sldId="273"/>
            <ac:spMk id="3" creationId="{2E555118-6D73-DC84-0207-B782842D66B1}"/>
          </ac:spMkLst>
        </pc:spChg>
        <pc:picChg chg="add mod">
          <ac:chgData name="최범규" userId="d8aaac79-7fb4-4b13-b99e-28529a536c37" providerId="ADAL" clId="{CA156F17-B510-4E4D-9913-2B1C73B11826}" dt="2024-02-19T07:38:41.966" v="105" actId="1035"/>
          <ac:picMkLst>
            <pc:docMk/>
            <pc:sldMk cId="1515059501" sldId="273"/>
            <ac:picMk id="6" creationId="{AB9F626C-AF91-6D5A-0DBB-A4E31E3E5407}"/>
          </ac:picMkLst>
        </pc:picChg>
      </pc:sldChg>
      <pc:sldChg chg="modSp add mod">
        <pc:chgData name="최범규" userId="d8aaac79-7fb4-4b13-b99e-28529a536c37" providerId="ADAL" clId="{CA156F17-B510-4E4D-9913-2B1C73B11826}" dt="2024-02-19T07:39:07.326" v="112" actId="113"/>
        <pc:sldMkLst>
          <pc:docMk/>
          <pc:sldMk cId="2977750476" sldId="274"/>
        </pc:sldMkLst>
        <pc:spChg chg="mod">
          <ac:chgData name="최범규" userId="d8aaac79-7fb4-4b13-b99e-28529a536c37" providerId="ADAL" clId="{CA156F17-B510-4E4D-9913-2B1C73B11826}" dt="2024-02-19T07:39:07.326" v="112" actId="113"/>
          <ac:spMkLst>
            <pc:docMk/>
            <pc:sldMk cId="2977750476" sldId="274"/>
            <ac:spMk id="3" creationId="{296F0894-E29E-4059-1E72-69B449AE4F31}"/>
          </ac:spMkLst>
        </pc:spChg>
      </pc:sldChg>
      <pc:sldChg chg="addSp modSp add mod">
        <pc:chgData name="최범규" userId="d8aaac79-7fb4-4b13-b99e-28529a536c37" providerId="ADAL" clId="{CA156F17-B510-4E4D-9913-2B1C73B11826}" dt="2024-02-19T07:59:22.310" v="349" actId="20577"/>
        <pc:sldMkLst>
          <pc:docMk/>
          <pc:sldMk cId="79247349" sldId="275"/>
        </pc:sldMkLst>
        <pc:spChg chg="mod">
          <ac:chgData name="최범규" userId="d8aaac79-7fb4-4b13-b99e-28529a536c37" providerId="ADAL" clId="{CA156F17-B510-4E4D-9913-2B1C73B11826}" dt="2024-02-19T07:59:22.310" v="349" actId="20577"/>
          <ac:spMkLst>
            <pc:docMk/>
            <pc:sldMk cId="79247349" sldId="275"/>
            <ac:spMk id="3" creationId="{0097A91B-1A2A-3063-D463-04727A131DC6}"/>
          </ac:spMkLst>
        </pc:spChg>
        <pc:picChg chg="add mod">
          <ac:chgData name="최범규" userId="d8aaac79-7fb4-4b13-b99e-28529a536c37" providerId="ADAL" clId="{CA156F17-B510-4E4D-9913-2B1C73B11826}" dt="2024-02-19T07:39:50.798" v="128" actId="1037"/>
          <ac:picMkLst>
            <pc:docMk/>
            <pc:sldMk cId="79247349" sldId="275"/>
            <ac:picMk id="6" creationId="{A798FFA0-464F-F3C3-2381-223DD3482679}"/>
          </ac:picMkLst>
        </pc:picChg>
      </pc:sldChg>
      <pc:sldChg chg="addSp modSp add mod modNotesTx">
        <pc:chgData name="최범규" userId="d8aaac79-7fb4-4b13-b99e-28529a536c37" providerId="ADAL" clId="{CA156F17-B510-4E4D-9913-2B1C73B11826}" dt="2024-02-19T08:37:42.939" v="749" actId="1076"/>
        <pc:sldMkLst>
          <pc:docMk/>
          <pc:sldMk cId="2724130021" sldId="276"/>
        </pc:sldMkLst>
        <pc:spChg chg="mod">
          <ac:chgData name="최범규" userId="d8aaac79-7fb4-4b13-b99e-28529a536c37" providerId="ADAL" clId="{CA156F17-B510-4E4D-9913-2B1C73B11826}" dt="2024-02-19T08:02:27.287" v="574" actId="20577"/>
          <ac:spMkLst>
            <pc:docMk/>
            <pc:sldMk cId="2724130021" sldId="276"/>
            <ac:spMk id="3" creationId="{46FB6F48-C737-66B9-E26C-25D50701FDF6}"/>
          </ac:spMkLst>
        </pc:spChg>
        <pc:spChg chg="add mod">
          <ac:chgData name="최범규" userId="d8aaac79-7fb4-4b13-b99e-28529a536c37" providerId="ADAL" clId="{CA156F17-B510-4E4D-9913-2B1C73B11826}" dt="2024-02-19T08:37:42.939" v="749" actId="1076"/>
          <ac:spMkLst>
            <pc:docMk/>
            <pc:sldMk cId="2724130021" sldId="276"/>
            <ac:spMk id="8" creationId="{BBBFD90C-541F-4B28-2B0D-5687B19C3C94}"/>
          </ac:spMkLst>
        </pc:spChg>
        <pc:picChg chg="add mod">
          <ac:chgData name="최범규" userId="d8aaac79-7fb4-4b13-b99e-28529a536c37" providerId="ADAL" clId="{CA156F17-B510-4E4D-9913-2B1C73B11826}" dt="2024-02-19T08:02:31.950" v="588" actId="1035"/>
          <ac:picMkLst>
            <pc:docMk/>
            <pc:sldMk cId="2724130021" sldId="276"/>
            <ac:picMk id="7" creationId="{56A62240-8E84-6B8C-6D06-B9DAE34D0D1A}"/>
          </ac:picMkLst>
        </pc:picChg>
      </pc:sldChg>
      <pc:sldChg chg="modSp add mod">
        <pc:chgData name="최범규" userId="d8aaac79-7fb4-4b13-b99e-28529a536c37" providerId="ADAL" clId="{CA156F17-B510-4E4D-9913-2B1C73B11826}" dt="2024-02-19T08:09:10.074" v="660"/>
        <pc:sldMkLst>
          <pc:docMk/>
          <pc:sldMk cId="1850586813" sldId="277"/>
        </pc:sldMkLst>
        <pc:spChg chg="mod">
          <ac:chgData name="최범규" userId="d8aaac79-7fb4-4b13-b99e-28529a536c37" providerId="ADAL" clId="{CA156F17-B510-4E4D-9913-2B1C73B11826}" dt="2024-02-19T08:09:10.074" v="660"/>
          <ac:spMkLst>
            <pc:docMk/>
            <pc:sldMk cId="1850586813" sldId="277"/>
            <ac:spMk id="3" creationId="{C2FDFA34-FDF7-1BE9-28E7-F275ADEC6A9E}"/>
          </ac:spMkLst>
        </pc:spChg>
      </pc:sldChg>
      <pc:sldChg chg="modSp add mod">
        <pc:chgData name="최범규" userId="d8aaac79-7fb4-4b13-b99e-28529a536c37" providerId="ADAL" clId="{CA156F17-B510-4E4D-9913-2B1C73B11826}" dt="2024-02-19T07:51:18.591" v="332" actId="313"/>
        <pc:sldMkLst>
          <pc:docMk/>
          <pc:sldMk cId="3214032587" sldId="278"/>
        </pc:sldMkLst>
        <pc:spChg chg="mod">
          <ac:chgData name="최범규" userId="d8aaac79-7fb4-4b13-b99e-28529a536c37" providerId="ADAL" clId="{CA156F17-B510-4E4D-9913-2B1C73B11826}" dt="2024-02-19T07:51:18.591" v="332" actId="313"/>
          <ac:spMkLst>
            <pc:docMk/>
            <pc:sldMk cId="3214032587" sldId="278"/>
            <ac:spMk id="3" creationId="{5C4B3AA0-4EC4-B4AC-E2E3-618DEAD14900}"/>
          </ac:spMkLst>
        </pc:spChg>
      </pc:sldChg>
      <pc:sldChg chg="addSp delSp modSp add mod modNotesTx">
        <pc:chgData name="최범규" userId="d8aaac79-7fb4-4b13-b99e-28529a536c37" providerId="ADAL" clId="{CA156F17-B510-4E4D-9913-2B1C73B11826}" dt="2024-02-19T08:59:18.386" v="1060" actId="1076"/>
        <pc:sldMkLst>
          <pc:docMk/>
          <pc:sldMk cId="1827069204" sldId="279"/>
        </pc:sldMkLst>
        <pc:spChg chg="del mod">
          <ac:chgData name="최범규" userId="d8aaac79-7fb4-4b13-b99e-28529a536c37" providerId="ADAL" clId="{CA156F17-B510-4E4D-9913-2B1C73B11826}" dt="2024-02-19T08:34:55.440" v="699" actId="478"/>
          <ac:spMkLst>
            <pc:docMk/>
            <pc:sldMk cId="1827069204" sldId="279"/>
            <ac:spMk id="3" creationId="{117A535B-17BC-BC32-03E1-E7A92B60EC1C}"/>
          </ac:spMkLst>
        </pc:spChg>
        <pc:spChg chg="add del mod">
          <ac:chgData name="최범규" userId="d8aaac79-7fb4-4b13-b99e-28529a536c37" providerId="ADAL" clId="{CA156F17-B510-4E4D-9913-2B1C73B11826}" dt="2024-02-19T08:34:57.510" v="700" actId="478"/>
          <ac:spMkLst>
            <pc:docMk/>
            <pc:sldMk cId="1827069204" sldId="279"/>
            <ac:spMk id="9" creationId="{99B27C39-F2E4-86C1-FF7A-2B7286F1B44D}"/>
          </ac:spMkLst>
        </pc:spChg>
        <pc:spChg chg="add mod">
          <ac:chgData name="최범규" userId="d8aaac79-7fb4-4b13-b99e-28529a536c37" providerId="ADAL" clId="{CA156F17-B510-4E4D-9913-2B1C73B11826}" dt="2024-02-19T08:59:18.386" v="1060" actId="1076"/>
          <ac:spMkLst>
            <pc:docMk/>
            <pc:sldMk cId="1827069204" sldId="279"/>
            <ac:spMk id="10" creationId="{3167BB86-2C90-6443-3F3B-D07946FC81EC}"/>
          </ac:spMkLst>
        </pc:spChg>
        <pc:picChg chg="add mod">
          <ac:chgData name="최범규" userId="d8aaac79-7fb4-4b13-b99e-28529a536c37" providerId="ADAL" clId="{CA156F17-B510-4E4D-9913-2B1C73B11826}" dt="2024-02-19T08:35:31.158" v="728" actId="1036"/>
          <ac:picMkLst>
            <pc:docMk/>
            <pc:sldMk cId="1827069204" sldId="279"/>
            <ac:picMk id="7" creationId="{A6E58253-A498-F127-18D6-40497CAE356B}"/>
          </ac:picMkLst>
        </pc:picChg>
      </pc:sldChg>
      <pc:sldChg chg="modSp add mod">
        <pc:chgData name="최범규" userId="d8aaac79-7fb4-4b13-b99e-28529a536c37" providerId="ADAL" clId="{CA156F17-B510-4E4D-9913-2B1C73B11826}" dt="2024-02-19T08:40:37.187" v="758" actId="12"/>
        <pc:sldMkLst>
          <pc:docMk/>
          <pc:sldMk cId="4025747637" sldId="280"/>
        </pc:sldMkLst>
        <pc:spChg chg="mod">
          <ac:chgData name="최범규" userId="d8aaac79-7fb4-4b13-b99e-28529a536c37" providerId="ADAL" clId="{CA156F17-B510-4E4D-9913-2B1C73B11826}" dt="2024-02-19T08:40:37.187" v="758" actId="12"/>
          <ac:spMkLst>
            <pc:docMk/>
            <pc:sldMk cId="4025747637" sldId="280"/>
            <ac:spMk id="3" creationId="{691ED3DC-666C-ECAF-701B-8C16A698C94E}"/>
          </ac:spMkLst>
        </pc:spChg>
      </pc:sldChg>
      <pc:sldChg chg="addSp modSp add mod">
        <pc:chgData name="최범규" userId="d8aaac79-7fb4-4b13-b99e-28529a536c37" providerId="ADAL" clId="{CA156F17-B510-4E4D-9913-2B1C73B11826}" dt="2024-02-19T09:02:15.477" v="1091" actId="1036"/>
        <pc:sldMkLst>
          <pc:docMk/>
          <pc:sldMk cId="66115348" sldId="281"/>
        </pc:sldMkLst>
        <pc:spChg chg="mod">
          <ac:chgData name="최범규" userId="d8aaac79-7fb4-4b13-b99e-28529a536c37" providerId="ADAL" clId="{CA156F17-B510-4E4D-9913-2B1C73B11826}" dt="2024-02-19T08:52:52.349" v="851" actId="20577"/>
          <ac:spMkLst>
            <pc:docMk/>
            <pc:sldMk cId="66115348" sldId="281"/>
            <ac:spMk id="3" creationId="{C81B8B3E-4B1F-8745-09EF-7759DADDF84B}"/>
          </ac:spMkLst>
        </pc:spChg>
        <pc:picChg chg="add mod">
          <ac:chgData name="최범규" userId="d8aaac79-7fb4-4b13-b99e-28529a536c37" providerId="ADAL" clId="{CA156F17-B510-4E4D-9913-2B1C73B11826}" dt="2024-02-19T09:02:15.477" v="1091" actId="1036"/>
          <ac:picMkLst>
            <pc:docMk/>
            <pc:sldMk cId="66115348" sldId="281"/>
            <ac:picMk id="7" creationId="{E15DE036-A938-5A57-9CC7-320500C70B6F}"/>
          </ac:picMkLst>
        </pc:picChg>
      </pc:sldChg>
      <pc:sldChg chg="addSp modSp add mod modNotesTx">
        <pc:chgData name="최범규" userId="d8aaac79-7fb4-4b13-b99e-28529a536c37" providerId="ADAL" clId="{CA156F17-B510-4E4D-9913-2B1C73B11826}" dt="2024-02-19T09:01:34.956" v="1077" actId="1076"/>
        <pc:sldMkLst>
          <pc:docMk/>
          <pc:sldMk cId="1903719708" sldId="282"/>
        </pc:sldMkLst>
        <pc:spChg chg="mod">
          <ac:chgData name="최범규" userId="d8aaac79-7fb4-4b13-b99e-28529a536c37" providerId="ADAL" clId="{CA156F17-B510-4E4D-9913-2B1C73B11826}" dt="2024-02-19T09:00:52.302" v="1072" actId="12"/>
          <ac:spMkLst>
            <pc:docMk/>
            <pc:sldMk cId="1903719708" sldId="282"/>
            <ac:spMk id="3" creationId="{03B6DD70-125E-0379-73D0-F09DA65CB6FA}"/>
          </ac:spMkLst>
        </pc:spChg>
        <pc:spChg chg="add mod">
          <ac:chgData name="최범규" userId="d8aaac79-7fb4-4b13-b99e-28529a536c37" providerId="ADAL" clId="{CA156F17-B510-4E4D-9913-2B1C73B11826}" dt="2024-02-19T09:01:34.956" v="1077" actId="1076"/>
          <ac:spMkLst>
            <pc:docMk/>
            <pc:sldMk cId="1903719708" sldId="282"/>
            <ac:spMk id="6" creationId="{26D1499B-4E26-CABD-8D63-A8D3E3BFF118}"/>
          </ac:spMkLst>
        </pc:spChg>
      </pc:sldChg>
      <pc:sldChg chg="addSp modSp add mod modNotesTx">
        <pc:chgData name="최범규" userId="d8aaac79-7fb4-4b13-b99e-28529a536c37" providerId="ADAL" clId="{CA156F17-B510-4E4D-9913-2B1C73B11826}" dt="2024-02-19T09:07:04.232" v="1262" actId="20577"/>
        <pc:sldMkLst>
          <pc:docMk/>
          <pc:sldMk cId="172574725" sldId="283"/>
        </pc:sldMkLst>
        <pc:spChg chg="mod">
          <ac:chgData name="최범규" userId="d8aaac79-7fb4-4b13-b99e-28529a536c37" providerId="ADAL" clId="{CA156F17-B510-4E4D-9913-2B1C73B11826}" dt="2024-02-19T09:03:26.718" v="1115" actId="20577"/>
          <ac:spMkLst>
            <pc:docMk/>
            <pc:sldMk cId="172574725" sldId="283"/>
            <ac:spMk id="3" creationId="{B06E4D7E-0F7F-4DAC-0352-77C56931B3B6}"/>
          </ac:spMkLst>
        </pc:spChg>
        <pc:picChg chg="add mod">
          <ac:chgData name="최범규" userId="d8aaac79-7fb4-4b13-b99e-28529a536c37" providerId="ADAL" clId="{CA156F17-B510-4E4D-9913-2B1C73B11826}" dt="2024-02-19T09:02:59.203" v="1094" actId="1076"/>
          <ac:picMkLst>
            <pc:docMk/>
            <pc:sldMk cId="172574725" sldId="283"/>
            <ac:picMk id="7" creationId="{5298EBE3-AF95-3347-3CCD-02467F154178}"/>
          </ac:picMkLst>
        </pc:picChg>
      </pc:sldChg>
      <pc:sldChg chg="modSp add mod">
        <pc:chgData name="최범규" userId="d8aaac79-7fb4-4b13-b99e-28529a536c37" providerId="ADAL" clId="{CA156F17-B510-4E4D-9913-2B1C73B11826}" dt="2024-02-19T09:07:07.432" v="1263" actId="20577"/>
        <pc:sldMkLst>
          <pc:docMk/>
          <pc:sldMk cId="3961646329" sldId="284"/>
        </pc:sldMkLst>
        <pc:spChg chg="mod">
          <ac:chgData name="최범규" userId="d8aaac79-7fb4-4b13-b99e-28529a536c37" providerId="ADAL" clId="{CA156F17-B510-4E4D-9913-2B1C73B11826}" dt="2024-02-19T09:07:07.432" v="1263" actId="20577"/>
          <ac:spMkLst>
            <pc:docMk/>
            <pc:sldMk cId="3961646329" sldId="284"/>
            <ac:spMk id="3" creationId="{7B934099-ECD0-6DBB-65A7-4C9111A4D4A1}"/>
          </ac:spMkLst>
        </pc:spChg>
      </pc:sldChg>
      <pc:sldChg chg="modSp add mod">
        <pc:chgData name="최범규" userId="d8aaac79-7fb4-4b13-b99e-28529a536c37" providerId="ADAL" clId="{CA156F17-B510-4E4D-9913-2B1C73B11826}" dt="2024-02-19T09:37:11.056" v="1462"/>
        <pc:sldMkLst>
          <pc:docMk/>
          <pc:sldMk cId="2584887395" sldId="285"/>
        </pc:sldMkLst>
        <pc:spChg chg="mod">
          <ac:chgData name="최범규" userId="d8aaac79-7fb4-4b13-b99e-28529a536c37" providerId="ADAL" clId="{CA156F17-B510-4E4D-9913-2B1C73B11826}" dt="2024-02-19T09:37:11.056" v="1462"/>
          <ac:spMkLst>
            <pc:docMk/>
            <pc:sldMk cId="2584887395" sldId="285"/>
            <ac:spMk id="3" creationId="{75AE5851-21B9-3194-CC3F-A43D6F074FE8}"/>
          </ac:spMkLst>
        </pc:spChg>
      </pc:sldChg>
      <pc:sldChg chg="addSp modSp add mod">
        <pc:chgData name="최범규" userId="d8aaac79-7fb4-4b13-b99e-28529a536c37" providerId="ADAL" clId="{CA156F17-B510-4E4D-9913-2B1C73B11826}" dt="2024-02-19T09:43:42.533" v="1630" actId="1036"/>
        <pc:sldMkLst>
          <pc:docMk/>
          <pc:sldMk cId="2913074719" sldId="286"/>
        </pc:sldMkLst>
        <pc:spChg chg="mod">
          <ac:chgData name="최범규" userId="d8aaac79-7fb4-4b13-b99e-28529a536c37" providerId="ADAL" clId="{CA156F17-B510-4E4D-9913-2B1C73B11826}" dt="2024-02-19T09:43:32.269" v="1624" actId="20577"/>
          <ac:spMkLst>
            <pc:docMk/>
            <pc:sldMk cId="2913074719" sldId="286"/>
            <ac:spMk id="3" creationId="{B43927A5-906F-6167-1140-0AC9104687D3}"/>
          </ac:spMkLst>
        </pc:spChg>
        <pc:picChg chg="add mod">
          <ac:chgData name="최범규" userId="d8aaac79-7fb4-4b13-b99e-28529a536c37" providerId="ADAL" clId="{CA156F17-B510-4E4D-9913-2B1C73B11826}" dt="2024-02-19T09:43:42.533" v="1630" actId="1036"/>
          <ac:picMkLst>
            <pc:docMk/>
            <pc:sldMk cId="2913074719" sldId="286"/>
            <ac:picMk id="7" creationId="{656C942D-D20F-1ED5-E0A9-4FD9BA5D0F48}"/>
          </ac:picMkLst>
        </pc:picChg>
      </pc:sldChg>
      <pc:sldChg chg="modSp add mod modNotesTx">
        <pc:chgData name="최범규" userId="d8aaac79-7fb4-4b13-b99e-28529a536c37" providerId="ADAL" clId="{CA156F17-B510-4E4D-9913-2B1C73B11826}" dt="2024-02-19T09:52:25.425" v="1681"/>
        <pc:sldMkLst>
          <pc:docMk/>
          <pc:sldMk cId="2109608281" sldId="287"/>
        </pc:sldMkLst>
        <pc:spChg chg="mod">
          <ac:chgData name="최범규" userId="d8aaac79-7fb4-4b13-b99e-28529a536c37" providerId="ADAL" clId="{CA156F17-B510-4E4D-9913-2B1C73B11826}" dt="2024-02-19T09:48:15.599" v="1676"/>
          <ac:spMkLst>
            <pc:docMk/>
            <pc:sldMk cId="2109608281" sldId="287"/>
            <ac:spMk id="3" creationId="{AD1C56B5-920E-619B-F43F-80990E0156F5}"/>
          </ac:spMkLst>
        </pc:spChg>
      </pc:sldChg>
      <pc:sldChg chg="new del">
        <pc:chgData name="최범규" userId="d8aaac79-7fb4-4b13-b99e-28529a536c37" providerId="ADAL" clId="{CA156F17-B510-4E4D-9913-2B1C73B11826}" dt="2024-02-19T09:53:44.715" v="1685" actId="680"/>
        <pc:sldMkLst>
          <pc:docMk/>
          <pc:sldMk cId="2004484124" sldId="288"/>
        </pc:sldMkLst>
      </pc:sldChg>
      <pc:sldChg chg="modSp add mod">
        <pc:chgData name="최범규" userId="d8aaac79-7fb4-4b13-b99e-28529a536c37" providerId="ADAL" clId="{CA156F17-B510-4E4D-9913-2B1C73B11826}" dt="2024-02-19T10:12:13.312" v="2130" actId="27636"/>
        <pc:sldMkLst>
          <pc:docMk/>
          <pc:sldMk cId="2219831731" sldId="288"/>
        </pc:sldMkLst>
        <pc:spChg chg="mod">
          <ac:chgData name="최범규" userId="d8aaac79-7fb4-4b13-b99e-28529a536c37" providerId="ADAL" clId="{CA156F17-B510-4E4D-9913-2B1C73B11826}" dt="2024-02-19T10:12:13.312" v="2130" actId="27636"/>
          <ac:spMkLst>
            <pc:docMk/>
            <pc:sldMk cId="2219831731" sldId="288"/>
            <ac:spMk id="2" creationId="{53E73551-A6FE-75AA-8CBC-3C340C0674D1}"/>
          </ac:spMkLst>
        </pc:spChg>
        <pc:spChg chg="mod">
          <ac:chgData name="최범규" userId="d8aaac79-7fb4-4b13-b99e-28529a536c37" providerId="ADAL" clId="{CA156F17-B510-4E4D-9913-2B1C73B11826}" dt="2024-02-19T09:54:53.709" v="1719" actId="12"/>
          <ac:spMkLst>
            <pc:docMk/>
            <pc:sldMk cId="2219831731" sldId="288"/>
            <ac:spMk id="3" creationId="{D07788F3-14E6-167B-3FDA-0B1308617A2B}"/>
          </ac:spMkLst>
        </pc:spChg>
      </pc:sldChg>
      <pc:sldChg chg="addSp modSp add mod">
        <pc:chgData name="최범규" userId="d8aaac79-7fb4-4b13-b99e-28529a536c37" providerId="ADAL" clId="{CA156F17-B510-4E4D-9913-2B1C73B11826}" dt="2024-02-19T10:12:19.226" v="2132" actId="27636"/>
        <pc:sldMkLst>
          <pc:docMk/>
          <pc:sldMk cId="802752136" sldId="289"/>
        </pc:sldMkLst>
        <pc:spChg chg="mod">
          <ac:chgData name="최범규" userId="d8aaac79-7fb4-4b13-b99e-28529a536c37" providerId="ADAL" clId="{CA156F17-B510-4E4D-9913-2B1C73B11826}" dt="2024-02-19T10:12:19.226" v="2132" actId="27636"/>
          <ac:spMkLst>
            <pc:docMk/>
            <pc:sldMk cId="802752136" sldId="289"/>
            <ac:spMk id="2" creationId="{295C7414-27E3-3F06-B485-B7C8D8D9BBD4}"/>
          </ac:spMkLst>
        </pc:spChg>
        <pc:spChg chg="mod">
          <ac:chgData name="최범규" userId="d8aaac79-7fb4-4b13-b99e-28529a536c37" providerId="ADAL" clId="{CA156F17-B510-4E4D-9913-2B1C73B11826}" dt="2024-02-19T10:01:01.305" v="1832" actId="27636"/>
          <ac:spMkLst>
            <pc:docMk/>
            <pc:sldMk cId="802752136" sldId="289"/>
            <ac:spMk id="3" creationId="{58FA72E9-DA68-3157-940B-C1C5E03241E2}"/>
          </ac:spMkLst>
        </pc:spChg>
        <pc:picChg chg="add mod">
          <ac:chgData name="최범규" userId="d8aaac79-7fb4-4b13-b99e-28529a536c37" providerId="ADAL" clId="{CA156F17-B510-4E4D-9913-2B1C73B11826}" dt="2024-02-19T10:01:19.452" v="1853" actId="1036"/>
          <ac:picMkLst>
            <pc:docMk/>
            <pc:sldMk cId="802752136" sldId="289"/>
            <ac:picMk id="7" creationId="{B93068E8-75B8-47D5-950C-243EF9B221A2}"/>
          </ac:picMkLst>
        </pc:picChg>
      </pc:sldChg>
      <pc:sldChg chg="modSp add mod">
        <pc:chgData name="최범규" userId="d8aaac79-7fb4-4b13-b99e-28529a536c37" providerId="ADAL" clId="{CA156F17-B510-4E4D-9913-2B1C73B11826}" dt="2024-02-19T10:12:21.191" v="2134" actId="27636"/>
        <pc:sldMkLst>
          <pc:docMk/>
          <pc:sldMk cId="3679920224" sldId="290"/>
        </pc:sldMkLst>
        <pc:spChg chg="mod">
          <ac:chgData name="최범규" userId="d8aaac79-7fb4-4b13-b99e-28529a536c37" providerId="ADAL" clId="{CA156F17-B510-4E4D-9913-2B1C73B11826}" dt="2024-02-19T10:12:21.191" v="2134" actId="27636"/>
          <ac:spMkLst>
            <pc:docMk/>
            <pc:sldMk cId="3679920224" sldId="290"/>
            <ac:spMk id="2" creationId="{D4C5189D-4E45-1399-C92C-B1B1960473B0}"/>
          </ac:spMkLst>
        </pc:spChg>
        <pc:spChg chg="mod">
          <ac:chgData name="최범규" userId="d8aaac79-7fb4-4b13-b99e-28529a536c37" providerId="ADAL" clId="{CA156F17-B510-4E4D-9913-2B1C73B11826}" dt="2024-02-19T10:05:31.108" v="1944"/>
          <ac:spMkLst>
            <pc:docMk/>
            <pc:sldMk cId="3679920224" sldId="290"/>
            <ac:spMk id="3" creationId="{FD71B3C5-275E-B1E1-BACE-0B53B5AC1C8A}"/>
          </ac:spMkLst>
        </pc:spChg>
      </pc:sldChg>
      <pc:sldChg chg="addSp modSp add mod">
        <pc:chgData name="최범규" userId="d8aaac79-7fb4-4b13-b99e-28529a536c37" providerId="ADAL" clId="{CA156F17-B510-4E4D-9913-2B1C73B11826}" dt="2024-02-19T10:12:23.935" v="2136" actId="27636"/>
        <pc:sldMkLst>
          <pc:docMk/>
          <pc:sldMk cId="2078498357" sldId="291"/>
        </pc:sldMkLst>
        <pc:spChg chg="mod">
          <ac:chgData name="최범규" userId="d8aaac79-7fb4-4b13-b99e-28529a536c37" providerId="ADAL" clId="{CA156F17-B510-4E4D-9913-2B1C73B11826}" dt="2024-02-19T10:12:23.935" v="2136" actId="27636"/>
          <ac:spMkLst>
            <pc:docMk/>
            <pc:sldMk cId="2078498357" sldId="291"/>
            <ac:spMk id="2" creationId="{74C53679-6482-617E-B6B0-378EF67C0807}"/>
          </ac:spMkLst>
        </pc:spChg>
        <pc:spChg chg="mod">
          <ac:chgData name="최범규" userId="d8aaac79-7fb4-4b13-b99e-28529a536c37" providerId="ADAL" clId="{CA156F17-B510-4E4D-9913-2B1C73B11826}" dt="2024-02-19T10:09:43.838" v="2071" actId="12"/>
          <ac:spMkLst>
            <pc:docMk/>
            <pc:sldMk cId="2078498357" sldId="291"/>
            <ac:spMk id="3" creationId="{7C39AC70-3AB8-9580-AD75-478AC2F4BD0B}"/>
          </ac:spMkLst>
        </pc:spChg>
        <pc:picChg chg="add mod">
          <ac:chgData name="최범규" userId="d8aaac79-7fb4-4b13-b99e-28529a536c37" providerId="ADAL" clId="{CA156F17-B510-4E4D-9913-2B1C73B11826}" dt="2024-02-19T10:09:59.812" v="2079" actId="1037"/>
          <ac:picMkLst>
            <pc:docMk/>
            <pc:sldMk cId="2078498357" sldId="291"/>
            <ac:picMk id="7" creationId="{CE788812-2431-E494-FB9D-D8152822122D}"/>
          </ac:picMkLst>
        </pc:picChg>
      </pc:sldChg>
      <pc:sldChg chg="addSp modSp add mod modNotesTx">
        <pc:chgData name="최범규" userId="d8aaac79-7fb4-4b13-b99e-28529a536c37" providerId="ADAL" clId="{CA156F17-B510-4E4D-9913-2B1C73B11826}" dt="2024-02-19T10:12:26.376" v="2138" actId="27636"/>
        <pc:sldMkLst>
          <pc:docMk/>
          <pc:sldMk cId="3889199628" sldId="292"/>
        </pc:sldMkLst>
        <pc:spChg chg="mod">
          <ac:chgData name="최범규" userId="d8aaac79-7fb4-4b13-b99e-28529a536c37" providerId="ADAL" clId="{CA156F17-B510-4E4D-9913-2B1C73B11826}" dt="2024-02-19T10:12:26.376" v="2138" actId="27636"/>
          <ac:spMkLst>
            <pc:docMk/>
            <pc:sldMk cId="3889199628" sldId="292"/>
            <ac:spMk id="2" creationId="{78617344-2D5D-E88D-F4E2-84911A0A17BC}"/>
          </ac:spMkLst>
        </pc:spChg>
        <pc:spChg chg="mod">
          <ac:chgData name="최범규" userId="d8aaac79-7fb4-4b13-b99e-28529a536c37" providerId="ADAL" clId="{CA156F17-B510-4E4D-9913-2B1C73B11826}" dt="2024-02-19T10:11:11.917" v="2118" actId="113"/>
          <ac:spMkLst>
            <pc:docMk/>
            <pc:sldMk cId="3889199628" sldId="292"/>
            <ac:spMk id="3" creationId="{51B6F535-9F56-6DE7-CA76-6CCD04E3D088}"/>
          </ac:spMkLst>
        </pc:spChg>
        <pc:picChg chg="add mod">
          <ac:chgData name="최범규" userId="d8aaac79-7fb4-4b13-b99e-28529a536c37" providerId="ADAL" clId="{CA156F17-B510-4E4D-9913-2B1C73B11826}" dt="2024-02-19T10:11:22.356" v="2124" actId="1035"/>
          <ac:picMkLst>
            <pc:docMk/>
            <pc:sldMk cId="3889199628" sldId="292"/>
            <ac:picMk id="7" creationId="{9E96F586-97A7-67F2-3AF6-8A126F8E3B6C}"/>
          </ac:picMkLst>
        </pc:picChg>
      </pc:sldChg>
      <pc:sldChg chg="addSp modSp add mod modNotesTx">
        <pc:chgData name="최범규" userId="d8aaac79-7fb4-4b13-b99e-28529a536c37" providerId="ADAL" clId="{CA156F17-B510-4E4D-9913-2B1C73B11826}" dt="2024-02-19T10:19:24.763" v="2206"/>
        <pc:sldMkLst>
          <pc:docMk/>
          <pc:sldMk cId="677016562" sldId="293"/>
        </pc:sldMkLst>
        <pc:spChg chg="mod">
          <ac:chgData name="최범규" userId="d8aaac79-7fb4-4b13-b99e-28529a536c37" providerId="ADAL" clId="{CA156F17-B510-4E4D-9913-2B1C73B11826}" dt="2024-02-19T10:12:28.969" v="2140" actId="27636"/>
          <ac:spMkLst>
            <pc:docMk/>
            <pc:sldMk cId="677016562" sldId="293"/>
            <ac:spMk id="2" creationId="{8E130183-B6FE-4B13-EA31-BE724395D2D5}"/>
          </ac:spMkLst>
        </pc:spChg>
        <pc:spChg chg="mod">
          <ac:chgData name="최범규" userId="d8aaac79-7fb4-4b13-b99e-28529a536c37" providerId="ADAL" clId="{CA156F17-B510-4E4D-9913-2B1C73B11826}" dt="2024-02-19T10:12:47.809" v="2158"/>
          <ac:spMkLst>
            <pc:docMk/>
            <pc:sldMk cId="677016562" sldId="293"/>
            <ac:spMk id="3" creationId="{2FB61684-714D-7734-9EBB-90395D1A9CB3}"/>
          </ac:spMkLst>
        </pc:spChg>
        <pc:picChg chg="add mod">
          <ac:chgData name="최범규" userId="d8aaac79-7fb4-4b13-b99e-28529a536c37" providerId="ADAL" clId="{CA156F17-B510-4E4D-9913-2B1C73B11826}" dt="2024-02-19T10:15:24.388" v="2176" actId="1076"/>
          <ac:picMkLst>
            <pc:docMk/>
            <pc:sldMk cId="677016562" sldId="293"/>
            <ac:picMk id="7" creationId="{74275510-89D8-4725-442D-9C1B17B212C7}"/>
          </ac:picMkLst>
        </pc:picChg>
      </pc:sldChg>
      <pc:sldChg chg="modSp add mod">
        <pc:chgData name="최범규" userId="d8aaac79-7fb4-4b13-b99e-28529a536c37" providerId="ADAL" clId="{CA156F17-B510-4E4D-9913-2B1C73B11826}" dt="2024-02-19T10:17:45.416" v="2198" actId="15"/>
        <pc:sldMkLst>
          <pc:docMk/>
          <pc:sldMk cId="647792641" sldId="294"/>
        </pc:sldMkLst>
        <pc:spChg chg="mod">
          <ac:chgData name="최범규" userId="d8aaac79-7fb4-4b13-b99e-28529a536c37" providerId="ADAL" clId="{CA156F17-B510-4E4D-9913-2B1C73B11826}" dt="2024-02-19T10:17:45.416" v="2198" actId="15"/>
          <ac:spMkLst>
            <pc:docMk/>
            <pc:sldMk cId="647792641" sldId="294"/>
            <ac:spMk id="3" creationId="{7D852870-57D9-2589-45C7-D5362BDAC126}"/>
          </ac:spMkLst>
        </pc:spChg>
      </pc:sldChg>
      <pc:sldChg chg="add del">
        <pc:chgData name="최범규" userId="d8aaac79-7fb4-4b13-b99e-28529a536c37" providerId="ADAL" clId="{CA156F17-B510-4E4D-9913-2B1C73B11826}" dt="2024-02-19T10:14:45.939" v="2171"/>
        <pc:sldMkLst>
          <pc:docMk/>
          <pc:sldMk cId="3912492972" sldId="295"/>
        </pc:sldMkLst>
      </pc:sldChg>
      <pc:sldChg chg="add del">
        <pc:chgData name="최범규" userId="d8aaac79-7fb4-4b13-b99e-28529a536c37" providerId="ADAL" clId="{CA156F17-B510-4E4D-9913-2B1C73B11826}" dt="2024-02-19T10:14:45.274" v="2170"/>
        <pc:sldMkLst>
          <pc:docMk/>
          <pc:sldMk cId="1069144163" sldId="296"/>
        </pc:sldMkLst>
      </pc:sldChg>
      <pc:sldChg chg="add del">
        <pc:chgData name="최범규" userId="d8aaac79-7fb4-4b13-b99e-28529a536c37" providerId="ADAL" clId="{CA156F17-B510-4E4D-9913-2B1C73B11826}" dt="2024-02-19T10:14:44.986" v="2169"/>
        <pc:sldMkLst>
          <pc:docMk/>
          <pc:sldMk cId="1492786307" sldId="297"/>
        </pc:sldMkLst>
      </pc:sldChg>
      <pc:sldChg chg="add del">
        <pc:chgData name="최범규" userId="d8aaac79-7fb4-4b13-b99e-28529a536c37" providerId="ADAL" clId="{CA156F17-B510-4E4D-9913-2B1C73B11826}" dt="2024-02-19T10:14:44.950" v="2168"/>
        <pc:sldMkLst>
          <pc:docMk/>
          <pc:sldMk cId="4025018024" sldId="298"/>
        </pc:sldMkLst>
      </pc:sldChg>
      <pc:sldChg chg="add del">
        <pc:chgData name="최범규" userId="d8aaac79-7fb4-4b13-b99e-28529a536c37" providerId="ADAL" clId="{CA156F17-B510-4E4D-9913-2B1C73B11826}" dt="2024-02-19T10:14:44.941" v="2167"/>
        <pc:sldMkLst>
          <pc:docMk/>
          <pc:sldMk cId="3072596933" sldId="299"/>
        </pc:sldMkLst>
      </pc:sldChg>
      <pc:sldChg chg="add del">
        <pc:chgData name="최범규" userId="d8aaac79-7fb4-4b13-b99e-28529a536c37" providerId="ADAL" clId="{CA156F17-B510-4E4D-9913-2B1C73B11826}" dt="2024-02-19T10:14:44.187" v="2166"/>
        <pc:sldMkLst>
          <pc:docMk/>
          <pc:sldMk cId="3333888455" sldId="300"/>
        </pc:sldMkLst>
      </pc:sldChg>
    </pc:docChg>
  </pc:docChgLst>
  <pc:docChgLst>
    <pc:chgData name="최범규" userId="d8aaac79-7fb4-4b13-b99e-28529a536c37" providerId="ADAL" clId="{21C9BDD1-D17D-41E4-A61F-1ECF5A3C8647}"/>
    <pc:docChg chg="undo redo custSel addSld delSld modSld sldOrd">
      <pc:chgData name="최범규" userId="d8aaac79-7fb4-4b13-b99e-28529a536c37" providerId="ADAL" clId="{21C9BDD1-D17D-41E4-A61F-1ECF5A3C8647}" dt="2024-02-19T14:40:33.734" v="2059"/>
      <pc:docMkLst>
        <pc:docMk/>
      </pc:docMkLst>
      <pc:sldChg chg="modNotesTx">
        <pc:chgData name="최범규" userId="d8aaac79-7fb4-4b13-b99e-28529a536c37" providerId="ADAL" clId="{21C9BDD1-D17D-41E4-A61F-1ECF5A3C8647}" dt="2024-02-19T11:57:23.824" v="100" actId="20577"/>
        <pc:sldMkLst>
          <pc:docMk/>
          <pc:sldMk cId="677016562" sldId="293"/>
        </pc:sldMkLst>
      </pc:sldChg>
      <pc:sldChg chg="modSp mod">
        <pc:chgData name="최범규" userId="d8aaac79-7fb4-4b13-b99e-28529a536c37" providerId="ADAL" clId="{21C9BDD1-D17D-41E4-A61F-1ECF5A3C8647}" dt="2024-02-19T11:57:31.847" v="104" actId="20577"/>
        <pc:sldMkLst>
          <pc:docMk/>
          <pc:sldMk cId="647792641" sldId="294"/>
        </pc:sldMkLst>
        <pc:spChg chg="mod">
          <ac:chgData name="최범규" userId="d8aaac79-7fb4-4b13-b99e-28529a536c37" providerId="ADAL" clId="{21C9BDD1-D17D-41E4-A61F-1ECF5A3C8647}" dt="2024-02-19T11:57:31.847" v="104" actId="20577"/>
          <ac:spMkLst>
            <pc:docMk/>
            <pc:sldMk cId="647792641" sldId="294"/>
            <ac:spMk id="3" creationId="{7D852870-57D9-2589-45C7-D5362BDAC126}"/>
          </ac:spMkLst>
        </pc:spChg>
      </pc:sldChg>
      <pc:sldChg chg="addSp modSp add mod">
        <pc:chgData name="최범규" userId="d8aaac79-7fb4-4b13-b99e-28529a536c37" providerId="ADAL" clId="{21C9BDD1-D17D-41E4-A61F-1ECF5A3C8647}" dt="2024-02-19T12:13:38.615" v="112" actId="1076"/>
        <pc:sldMkLst>
          <pc:docMk/>
          <pc:sldMk cId="2886446567" sldId="295"/>
        </pc:sldMkLst>
        <pc:spChg chg="mod">
          <ac:chgData name="최범규" userId="d8aaac79-7fb4-4b13-b99e-28529a536c37" providerId="ADAL" clId="{21C9BDD1-D17D-41E4-A61F-1ECF5A3C8647}" dt="2024-02-19T12:10:41.177" v="109" actId="20577"/>
          <ac:spMkLst>
            <pc:docMk/>
            <pc:sldMk cId="2886446567" sldId="295"/>
            <ac:spMk id="3" creationId="{9563F022-6488-992C-9DBE-F64697650581}"/>
          </ac:spMkLst>
        </pc:spChg>
        <pc:picChg chg="add mod">
          <ac:chgData name="최범규" userId="d8aaac79-7fb4-4b13-b99e-28529a536c37" providerId="ADAL" clId="{21C9BDD1-D17D-41E4-A61F-1ECF5A3C8647}" dt="2024-02-19T12:13:38.615" v="112" actId="1076"/>
          <ac:picMkLst>
            <pc:docMk/>
            <pc:sldMk cId="2886446567" sldId="295"/>
            <ac:picMk id="7" creationId="{BF6634CE-02FB-3346-A4A2-F1C349CF357B}"/>
          </ac:picMkLst>
        </pc:picChg>
      </pc:sldChg>
      <pc:sldChg chg="delSp modSp add mod modNotesTx">
        <pc:chgData name="최범규" userId="d8aaac79-7fb4-4b13-b99e-28529a536c37" providerId="ADAL" clId="{21C9BDD1-D17D-41E4-A61F-1ECF5A3C8647}" dt="2024-02-19T12:16:19.132" v="162"/>
        <pc:sldMkLst>
          <pc:docMk/>
          <pc:sldMk cId="4022465279" sldId="296"/>
        </pc:sldMkLst>
        <pc:spChg chg="mod">
          <ac:chgData name="최범규" userId="d8aaac79-7fb4-4b13-b99e-28529a536c37" providerId="ADAL" clId="{21C9BDD1-D17D-41E4-A61F-1ECF5A3C8647}" dt="2024-02-19T12:14:34.124" v="161" actId="20577"/>
          <ac:spMkLst>
            <pc:docMk/>
            <pc:sldMk cId="4022465279" sldId="296"/>
            <ac:spMk id="3" creationId="{49A75ADB-CD1E-C77B-5C10-FBAB073EAEE5}"/>
          </ac:spMkLst>
        </pc:spChg>
        <pc:picChg chg="del">
          <ac:chgData name="최범규" userId="d8aaac79-7fb4-4b13-b99e-28529a536c37" providerId="ADAL" clId="{21C9BDD1-D17D-41E4-A61F-1ECF5A3C8647}" dt="2024-02-19T12:13:53.847" v="114" actId="478"/>
          <ac:picMkLst>
            <pc:docMk/>
            <pc:sldMk cId="4022465279" sldId="296"/>
            <ac:picMk id="7" creationId="{412E27D6-8717-427C-00DC-228DA5650AAF}"/>
          </ac:picMkLst>
        </pc:picChg>
      </pc:sldChg>
      <pc:sldChg chg="addSp delSp modSp add mod modNotesTx">
        <pc:chgData name="최범규" userId="d8aaac79-7fb4-4b13-b99e-28529a536c37" providerId="ADAL" clId="{21C9BDD1-D17D-41E4-A61F-1ECF5A3C8647}" dt="2024-02-19T12:22:11.288" v="184" actId="22"/>
        <pc:sldMkLst>
          <pc:docMk/>
          <pc:sldMk cId="1829062333" sldId="297"/>
        </pc:sldMkLst>
        <pc:spChg chg="mod">
          <ac:chgData name="최범규" userId="d8aaac79-7fb4-4b13-b99e-28529a536c37" providerId="ADAL" clId="{21C9BDD1-D17D-41E4-A61F-1ECF5A3C8647}" dt="2024-02-19T12:17:17.357" v="179" actId="20577"/>
          <ac:spMkLst>
            <pc:docMk/>
            <pc:sldMk cId="1829062333" sldId="297"/>
            <ac:spMk id="3" creationId="{9555A1D4-D2E0-4EB4-417F-726FB94CB16C}"/>
          </ac:spMkLst>
        </pc:spChg>
        <pc:picChg chg="add mod">
          <ac:chgData name="최범규" userId="d8aaac79-7fb4-4b13-b99e-28529a536c37" providerId="ADAL" clId="{21C9BDD1-D17D-41E4-A61F-1ECF5A3C8647}" dt="2024-02-19T12:17:25.551" v="182" actId="1076"/>
          <ac:picMkLst>
            <pc:docMk/>
            <pc:sldMk cId="1829062333" sldId="297"/>
            <ac:picMk id="7" creationId="{0477B735-D138-D0B0-0950-6E1194835F99}"/>
          </ac:picMkLst>
        </pc:picChg>
        <pc:picChg chg="add del">
          <ac:chgData name="최범규" userId="d8aaac79-7fb4-4b13-b99e-28529a536c37" providerId="ADAL" clId="{21C9BDD1-D17D-41E4-A61F-1ECF5A3C8647}" dt="2024-02-19T12:22:11.288" v="184" actId="22"/>
          <ac:picMkLst>
            <pc:docMk/>
            <pc:sldMk cId="1829062333" sldId="297"/>
            <ac:picMk id="9" creationId="{A0E55C3E-4089-F642-DA8C-73D534A25587}"/>
          </ac:picMkLst>
        </pc:picChg>
      </pc:sldChg>
      <pc:sldChg chg="addSp delSp modSp add mod modNotesTx">
        <pc:chgData name="최범규" userId="d8aaac79-7fb4-4b13-b99e-28529a536c37" providerId="ADAL" clId="{21C9BDD1-D17D-41E4-A61F-1ECF5A3C8647}" dt="2024-02-19T12:30:52.543" v="287" actId="20577"/>
        <pc:sldMkLst>
          <pc:docMk/>
          <pc:sldMk cId="3990517851" sldId="298"/>
        </pc:sldMkLst>
        <pc:spChg chg="mod">
          <ac:chgData name="최범규" userId="d8aaac79-7fb4-4b13-b99e-28529a536c37" providerId="ADAL" clId="{21C9BDD1-D17D-41E4-A61F-1ECF5A3C8647}" dt="2024-02-19T12:27:12.495" v="282" actId="20577"/>
          <ac:spMkLst>
            <pc:docMk/>
            <pc:sldMk cId="3990517851" sldId="298"/>
            <ac:spMk id="3" creationId="{16B953A4-5D0E-777B-CACC-255B4A5C305F}"/>
          </ac:spMkLst>
        </pc:spChg>
        <pc:picChg chg="del">
          <ac:chgData name="최범규" userId="d8aaac79-7fb4-4b13-b99e-28529a536c37" providerId="ADAL" clId="{21C9BDD1-D17D-41E4-A61F-1ECF5A3C8647}" dt="2024-02-19T12:22:15.873" v="186" actId="478"/>
          <ac:picMkLst>
            <pc:docMk/>
            <pc:sldMk cId="3990517851" sldId="298"/>
            <ac:picMk id="7" creationId="{7B848E71-AF12-0DB6-BEBA-DD052321605F}"/>
          </ac:picMkLst>
        </pc:picChg>
        <pc:picChg chg="add mod">
          <ac:chgData name="최범규" userId="d8aaac79-7fb4-4b13-b99e-28529a536c37" providerId="ADAL" clId="{21C9BDD1-D17D-41E4-A61F-1ECF5A3C8647}" dt="2024-02-19T12:27:22.206" v="286" actId="1076"/>
          <ac:picMkLst>
            <pc:docMk/>
            <pc:sldMk cId="3990517851" sldId="298"/>
            <ac:picMk id="8" creationId="{439B6CC3-1D4C-4028-D53E-CB36D85495E4}"/>
          </ac:picMkLst>
        </pc:picChg>
      </pc:sldChg>
      <pc:sldChg chg="add modNotesTx">
        <pc:chgData name="최범규" userId="d8aaac79-7fb4-4b13-b99e-28529a536c37" providerId="ADAL" clId="{21C9BDD1-D17D-41E4-A61F-1ECF5A3C8647}" dt="2024-02-19T12:30:58.070" v="292" actId="20577"/>
        <pc:sldMkLst>
          <pc:docMk/>
          <pc:sldMk cId="2681957711" sldId="299"/>
        </pc:sldMkLst>
      </pc:sldChg>
      <pc:sldChg chg="modSp add mod modNotesTx">
        <pc:chgData name="최범규" userId="d8aaac79-7fb4-4b13-b99e-28529a536c37" providerId="ADAL" clId="{21C9BDD1-D17D-41E4-A61F-1ECF5A3C8647}" dt="2024-02-19T12:33:33.584" v="366"/>
        <pc:sldMkLst>
          <pc:docMk/>
          <pc:sldMk cId="2500258419" sldId="300"/>
        </pc:sldMkLst>
        <pc:spChg chg="mod">
          <ac:chgData name="최범규" userId="d8aaac79-7fb4-4b13-b99e-28529a536c37" providerId="ADAL" clId="{21C9BDD1-D17D-41E4-A61F-1ECF5A3C8647}" dt="2024-02-19T12:32:07.063" v="302" actId="14100"/>
          <ac:spMkLst>
            <pc:docMk/>
            <pc:sldMk cId="2500258419" sldId="300"/>
            <ac:spMk id="2" creationId="{EDA9DE80-4833-B1CF-D38B-1856C7D7748B}"/>
          </ac:spMkLst>
        </pc:spChg>
        <pc:spChg chg="mod">
          <ac:chgData name="최범규" userId="d8aaac79-7fb4-4b13-b99e-28529a536c37" providerId="ADAL" clId="{21C9BDD1-D17D-41E4-A61F-1ECF5A3C8647}" dt="2024-02-19T12:33:33.584" v="366"/>
          <ac:spMkLst>
            <pc:docMk/>
            <pc:sldMk cId="2500258419" sldId="300"/>
            <ac:spMk id="3" creationId="{7B2F9B6B-BD9F-3833-C5C1-D3E78C85FA4F}"/>
          </ac:spMkLst>
        </pc:spChg>
      </pc:sldChg>
      <pc:sldChg chg="modSp add mod">
        <pc:chgData name="최범규" userId="d8aaac79-7fb4-4b13-b99e-28529a536c37" providerId="ADAL" clId="{21C9BDD1-D17D-41E4-A61F-1ECF5A3C8647}" dt="2024-02-19T12:39:38.489" v="462"/>
        <pc:sldMkLst>
          <pc:docMk/>
          <pc:sldMk cId="2416100313" sldId="301"/>
        </pc:sldMkLst>
        <pc:spChg chg="mod">
          <ac:chgData name="최범규" userId="d8aaac79-7fb4-4b13-b99e-28529a536c37" providerId="ADAL" clId="{21C9BDD1-D17D-41E4-A61F-1ECF5A3C8647}" dt="2024-02-19T12:39:38.489" v="462"/>
          <ac:spMkLst>
            <pc:docMk/>
            <pc:sldMk cId="2416100313" sldId="301"/>
            <ac:spMk id="3" creationId="{A4EA521C-81FD-DD8D-7D4C-BC95118C8F8B}"/>
          </ac:spMkLst>
        </pc:spChg>
      </pc:sldChg>
      <pc:sldChg chg="modSp add mod modNotesTx">
        <pc:chgData name="최범규" userId="d8aaac79-7fb4-4b13-b99e-28529a536c37" providerId="ADAL" clId="{21C9BDD1-D17D-41E4-A61F-1ECF5A3C8647}" dt="2024-02-19T13:41:51.222" v="951" actId="20577"/>
        <pc:sldMkLst>
          <pc:docMk/>
          <pc:sldMk cId="4152842328" sldId="302"/>
        </pc:sldMkLst>
        <pc:spChg chg="mod">
          <ac:chgData name="최범규" userId="d8aaac79-7fb4-4b13-b99e-28529a536c37" providerId="ADAL" clId="{21C9BDD1-D17D-41E4-A61F-1ECF5A3C8647}" dt="2024-02-19T12:44:45.408" v="507"/>
          <ac:spMkLst>
            <pc:docMk/>
            <pc:sldMk cId="4152842328" sldId="302"/>
            <ac:spMk id="3" creationId="{ED34745B-5210-F823-16CC-24077A4C366B}"/>
          </ac:spMkLst>
        </pc:spChg>
      </pc:sldChg>
      <pc:sldChg chg="modSp add mod">
        <pc:chgData name="최범규" userId="d8aaac79-7fb4-4b13-b99e-28529a536c37" providerId="ADAL" clId="{21C9BDD1-D17D-41E4-A61F-1ECF5A3C8647}" dt="2024-02-19T12:48:07.478" v="546"/>
        <pc:sldMkLst>
          <pc:docMk/>
          <pc:sldMk cId="2128327169" sldId="303"/>
        </pc:sldMkLst>
        <pc:spChg chg="mod">
          <ac:chgData name="최범규" userId="d8aaac79-7fb4-4b13-b99e-28529a536c37" providerId="ADAL" clId="{21C9BDD1-D17D-41E4-A61F-1ECF5A3C8647}" dt="2024-02-19T12:48:07.478" v="546"/>
          <ac:spMkLst>
            <pc:docMk/>
            <pc:sldMk cId="2128327169" sldId="303"/>
            <ac:spMk id="3" creationId="{666762FC-CAAF-39CE-86E7-EC0A7902D665}"/>
          </ac:spMkLst>
        </pc:spChg>
      </pc:sldChg>
      <pc:sldChg chg="addSp modSp add mod">
        <pc:chgData name="최범규" userId="d8aaac79-7fb4-4b13-b99e-28529a536c37" providerId="ADAL" clId="{21C9BDD1-D17D-41E4-A61F-1ECF5A3C8647}" dt="2024-02-19T12:50:31.085" v="593"/>
        <pc:sldMkLst>
          <pc:docMk/>
          <pc:sldMk cId="2164024001" sldId="304"/>
        </pc:sldMkLst>
        <pc:spChg chg="mod">
          <ac:chgData name="최범규" userId="d8aaac79-7fb4-4b13-b99e-28529a536c37" providerId="ADAL" clId="{21C9BDD1-D17D-41E4-A61F-1ECF5A3C8647}" dt="2024-02-19T12:50:31.085" v="593"/>
          <ac:spMkLst>
            <pc:docMk/>
            <pc:sldMk cId="2164024001" sldId="304"/>
            <ac:spMk id="3" creationId="{75F6850C-0A96-3A1E-3E99-C9E87D0F6E8B}"/>
          </ac:spMkLst>
        </pc:spChg>
        <pc:picChg chg="add mod">
          <ac:chgData name="최범규" userId="d8aaac79-7fb4-4b13-b99e-28529a536c37" providerId="ADAL" clId="{21C9BDD1-D17D-41E4-A61F-1ECF5A3C8647}" dt="2024-02-19T12:50:09.926" v="581" actId="1036"/>
          <ac:picMkLst>
            <pc:docMk/>
            <pc:sldMk cId="2164024001" sldId="304"/>
            <ac:picMk id="7" creationId="{5BB8F29C-1094-CFF4-407A-C2C52F66F52F}"/>
          </ac:picMkLst>
        </pc:picChg>
      </pc:sldChg>
      <pc:sldChg chg="addSp delSp modSp add mod modNotesTx">
        <pc:chgData name="최범규" userId="d8aaac79-7fb4-4b13-b99e-28529a536c37" providerId="ADAL" clId="{21C9BDD1-D17D-41E4-A61F-1ECF5A3C8647}" dt="2024-02-19T14:08:26.414" v="1349" actId="20577"/>
        <pc:sldMkLst>
          <pc:docMk/>
          <pc:sldMk cId="803749714" sldId="305"/>
        </pc:sldMkLst>
        <pc:spChg chg="mod">
          <ac:chgData name="최범규" userId="d8aaac79-7fb4-4b13-b99e-28529a536c37" providerId="ADAL" clId="{21C9BDD1-D17D-41E4-A61F-1ECF5A3C8647}" dt="2024-02-19T12:50:44.575" v="596" actId="6549"/>
          <ac:spMkLst>
            <pc:docMk/>
            <pc:sldMk cId="803749714" sldId="305"/>
            <ac:spMk id="3" creationId="{CBA280F9-1066-9E83-8512-B8BE255D8692}"/>
          </ac:spMkLst>
        </pc:spChg>
        <pc:spChg chg="add mod">
          <ac:chgData name="최범규" userId="d8aaac79-7fb4-4b13-b99e-28529a536c37" providerId="ADAL" clId="{21C9BDD1-D17D-41E4-A61F-1ECF5A3C8647}" dt="2024-02-19T12:52:45.260" v="631" actId="1035"/>
          <ac:spMkLst>
            <pc:docMk/>
            <pc:sldMk cId="803749714" sldId="305"/>
            <ac:spMk id="11" creationId="{1CA645BE-54AB-3DAC-B90D-B6CB67210DCE}"/>
          </ac:spMkLst>
        </pc:spChg>
        <pc:spChg chg="add mod">
          <ac:chgData name="최범규" userId="d8aaac79-7fb4-4b13-b99e-28529a536c37" providerId="ADAL" clId="{21C9BDD1-D17D-41E4-A61F-1ECF5A3C8647}" dt="2024-02-19T12:52:40.366" v="627" actId="20577"/>
          <ac:spMkLst>
            <pc:docMk/>
            <pc:sldMk cId="803749714" sldId="305"/>
            <ac:spMk id="12" creationId="{695C38F7-F63C-6075-6388-2F6480C48660}"/>
          </ac:spMkLst>
        </pc:spChg>
        <pc:spChg chg="add del">
          <ac:chgData name="최범규" userId="d8aaac79-7fb4-4b13-b99e-28529a536c37" providerId="ADAL" clId="{21C9BDD1-D17D-41E4-A61F-1ECF5A3C8647}" dt="2024-02-19T12:53:56.744" v="633" actId="478"/>
          <ac:spMkLst>
            <pc:docMk/>
            <pc:sldMk cId="803749714" sldId="305"/>
            <ac:spMk id="14" creationId="{A5F5A9AF-EF11-125E-91AE-467312C15546}"/>
          </ac:spMkLst>
        </pc:spChg>
        <pc:picChg chg="del">
          <ac:chgData name="최범규" userId="d8aaac79-7fb4-4b13-b99e-28529a536c37" providerId="ADAL" clId="{21C9BDD1-D17D-41E4-A61F-1ECF5A3C8647}" dt="2024-02-19T12:50:42.120" v="595" actId="478"/>
          <ac:picMkLst>
            <pc:docMk/>
            <pc:sldMk cId="803749714" sldId="305"/>
            <ac:picMk id="7" creationId="{7321439B-D916-56B0-7F78-4F297B40C5CF}"/>
          </ac:picMkLst>
        </pc:picChg>
        <pc:picChg chg="add mod">
          <ac:chgData name="최범규" userId="d8aaac79-7fb4-4b13-b99e-28529a536c37" providerId="ADAL" clId="{21C9BDD1-D17D-41E4-A61F-1ECF5A3C8647}" dt="2024-02-19T12:52:01.072" v="615" actId="1076"/>
          <ac:picMkLst>
            <pc:docMk/>
            <pc:sldMk cId="803749714" sldId="305"/>
            <ac:picMk id="8" creationId="{ACD67A5B-0284-E306-3FDE-63AB23AD4DCE}"/>
          </ac:picMkLst>
        </pc:picChg>
        <pc:picChg chg="add mod">
          <ac:chgData name="최범규" userId="d8aaac79-7fb4-4b13-b99e-28529a536c37" providerId="ADAL" clId="{21C9BDD1-D17D-41E4-A61F-1ECF5A3C8647}" dt="2024-02-19T12:51:43.853" v="611" actId="14100"/>
          <ac:picMkLst>
            <pc:docMk/>
            <pc:sldMk cId="803749714" sldId="305"/>
            <ac:picMk id="10" creationId="{F04813E0-AD0D-DE8A-AE67-72D3516114C1}"/>
          </ac:picMkLst>
        </pc:picChg>
      </pc:sldChg>
      <pc:sldChg chg="delSp modSp add mod modNotesTx">
        <pc:chgData name="최범규" userId="d8aaac79-7fb4-4b13-b99e-28529a536c37" providerId="ADAL" clId="{21C9BDD1-D17D-41E4-A61F-1ECF5A3C8647}" dt="2024-02-19T13:46:40.175" v="961"/>
        <pc:sldMkLst>
          <pc:docMk/>
          <pc:sldMk cId="3341161150" sldId="306"/>
        </pc:sldMkLst>
        <pc:spChg chg="mod">
          <ac:chgData name="최범규" userId="d8aaac79-7fb4-4b13-b99e-28529a536c37" providerId="ADAL" clId="{21C9BDD1-D17D-41E4-A61F-1ECF5A3C8647}" dt="2024-02-19T13:40:25.862" v="938"/>
          <ac:spMkLst>
            <pc:docMk/>
            <pc:sldMk cId="3341161150" sldId="306"/>
            <ac:spMk id="3" creationId="{E0DCB866-63EF-8699-21CF-3E1718144797}"/>
          </ac:spMkLst>
        </pc:spChg>
        <pc:spChg chg="del">
          <ac:chgData name="최범규" userId="d8aaac79-7fb4-4b13-b99e-28529a536c37" providerId="ADAL" clId="{21C9BDD1-D17D-41E4-A61F-1ECF5A3C8647}" dt="2024-02-19T12:54:54.260" v="637" actId="478"/>
          <ac:spMkLst>
            <pc:docMk/>
            <pc:sldMk cId="3341161150" sldId="306"/>
            <ac:spMk id="11" creationId="{C0DDF998-6906-5538-F11A-B875F9DAE3A8}"/>
          </ac:spMkLst>
        </pc:spChg>
        <pc:spChg chg="del">
          <ac:chgData name="최범규" userId="d8aaac79-7fb4-4b13-b99e-28529a536c37" providerId="ADAL" clId="{21C9BDD1-D17D-41E4-A61F-1ECF5A3C8647}" dt="2024-02-19T12:54:55.611" v="638" actId="478"/>
          <ac:spMkLst>
            <pc:docMk/>
            <pc:sldMk cId="3341161150" sldId="306"/>
            <ac:spMk id="12" creationId="{E8A34DAF-4543-53FB-469C-73EE4BF4364D}"/>
          </ac:spMkLst>
        </pc:spChg>
        <pc:picChg chg="del">
          <ac:chgData name="최범규" userId="d8aaac79-7fb4-4b13-b99e-28529a536c37" providerId="ADAL" clId="{21C9BDD1-D17D-41E4-A61F-1ECF5A3C8647}" dt="2024-02-19T12:54:53.133" v="636" actId="478"/>
          <ac:picMkLst>
            <pc:docMk/>
            <pc:sldMk cId="3341161150" sldId="306"/>
            <ac:picMk id="8" creationId="{2E394598-F90D-0C56-2EC6-6010DDB1E37F}"/>
          </ac:picMkLst>
        </pc:picChg>
        <pc:picChg chg="del">
          <ac:chgData name="최범규" userId="d8aaac79-7fb4-4b13-b99e-28529a536c37" providerId="ADAL" clId="{21C9BDD1-D17D-41E4-A61F-1ECF5A3C8647}" dt="2024-02-19T12:54:52.636" v="635" actId="478"/>
          <ac:picMkLst>
            <pc:docMk/>
            <pc:sldMk cId="3341161150" sldId="306"/>
            <ac:picMk id="10" creationId="{6F9F1690-550E-5B6B-BD56-A94DE38684AD}"/>
          </ac:picMkLst>
        </pc:picChg>
      </pc:sldChg>
      <pc:sldChg chg="modSp add mod modNotesTx">
        <pc:chgData name="최범규" userId="d8aaac79-7fb4-4b13-b99e-28529a536c37" providerId="ADAL" clId="{21C9BDD1-D17D-41E4-A61F-1ECF5A3C8647}" dt="2024-02-19T13:59:08.582" v="1168" actId="20577"/>
        <pc:sldMkLst>
          <pc:docMk/>
          <pc:sldMk cId="618600812" sldId="307"/>
        </pc:sldMkLst>
        <pc:spChg chg="mod">
          <ac:chgData name="최범규" userId="d8aaac79-7fb4-4b13-b99e-28529a536c37" providerId="ADAL" clId="{21C9BDD1-D17D-41E4-A61F-1ECF5A3C8647}" dt="2024-02-19T13:53:33.887" v="1079" actId="20577"/>
          <ac:spMkLst>
            <pc:docMk/>
            <pc:sldMk cId="618600812" sldId="307"/>
            <ac:spMk id="3" creationId="{5B9F9558-2222-DA4F-9040-48060784C851}"/>
          </ac:spMkLst>
        </pc:spChg>
      </pc:sldChg>
      <pc:sldChg chg="modSp add del mod">
        <pc:chgData name="최범규" userId="d8aaac79-7fb4-4b13-b99e-28529a536c37" providerId="ADAL" clId="{21C9BDD1-D17D-41E4-A61F-1ECF5A3C8647}" dt="2024-02-19T13:52:14.770" v="1007"/>
        <pc:sldMkLst>
          <pc:docMk/>
          <pc:sldMk cId="197221348" sldId="308"/>
        </pc:sldMkLst>
        <pc:spChg chg="mod">
          <ac:chgData name="최범규" userId="d8aaac79-7fb4-4b13-b99e-28529a536c37" providerId="ADAL" clId="{21C9BDD1-D17D-41E4-A61F-1ECF5A3C8647}" dt="2024-02-19T13:52:13.754" v="1006"/>
          <ac:spMkLst>
            <pc:docMk/>
            <pc:sldMk cId="197221348" sldId="308"/>
            <ac:spMk id="3" creationId="{8F6AFE07-8882-CDF0-3701-3F843527FA88}"/>
          </ac:spMkLst>
        </pc:spChg>
      </pc:sldChg>
      <pc:sldChg chg="addSp modSp add mod modNotesTx">
        <pc:chgData name="최범규" userId="d8aaac79-7fb4-4b13-b99e-28529a536c37" providerId="ADAL" clId="{21C9BDD1-D17D-41E4-A61F-1ECF5A3C8647}" dt="2024-02-19T13:59:44.092" v="1178" actId="1036"/>
        <pc:sldMkLst>
          <pc:docMk/>
          <pc:sldMk cId="2837278570" sldId="308"/>
        </pc:sldMkLst>
        <pc:spChg chg="mod">
          <ac:chgData name="최범규" userId="d8aaac79-7fb4-4b13-b99e-28529a536c37" providerId="ADAL" clId="{21C9BDD1-D17D-41E4-A61F-1ECF5A3C8647}" dt="2024-02-19T13:58:02.387" v="1120" actId="20577"/>
          <ac:spMkLst>
            <pc:docMk/>
            <pc:sldMk cId="2837278570" sldId="308"/>
            <ac:spMk id="3" creationId="{FFB54724-54DA-A756-2A2A-CEA97B71D5D5}"/>
          </ac:spMkLst>
        </pc:spChg>
        <pc:picChg chg="add mod">
          <ac:chgData name="최범규" userId="d8aaac79-7fb4-4b13-b99e-28529a536c37" providerId="ADAL" clId="{21C9BDD1-D17D-41E4-A61F-1ECF5A3C8647}" dt="2024-02-19T13:59:44.092" v="1178" actId="1036"/>
          <ac:picMkLst>
            <pc:docMk/>
            <pc:sldMk cId="2837278570" sldId="308"/>
            <ac:picMk id="7" creationId="{202ABAF3-F243-1940-6B67-9CF8BC939B96}"/>
          </ac:picMkLst>
        </pc:picChg>
      </pc:sldChg>
      <pc:sldChg chg="modSp add mod modNotesTx">
        <pc:chgData name="최범규" userId="d8aaac79-7fb4-4b13-b99e-28529a536c37" providerId="ADAL" clId="{21C9BDD1-D17D-41E4-A61F-1ECF5A3C8647}" dt="2024-02-19T14:05:44.381" v="1289" actId="20577"/>
        <pc:sldMkLst>
          <pc:docMk/>
          <pc:sldMk cId="1226490810" sldId="309"/>
        </pc:sldMkLst>
        <pc:spChg chg="mod">
          <ac:chgData name="최범규" userId="d8aaac79-7fb4-4b13-b99e-28529a536c37" providerId="ADAL" clId="{21C9BDD1-D17D-41E4-A61F-1ECF5A3C8647}" dt="2024-02-19T14:02:23.201" v="1183" actId="14100"/>
          <ac:spMkLst>
            <pc:docMk/>
            <pc:sldMk cId="1226490810" sldId="309"/>
            <ac:spMk id="2" creationId="{18A1C051-16DE-177F-F923-9AF95C85A3CB}"/>
          </ac:spMkLst>
        </pc:spChg>
        <pc:spChg chg="mod">
          <ac:chgData name="최범규" userId="d8aaac79-7fb4-4b13-b99e-28529a536c37" providerId="ADAL" clId="{21C9BDD1-D17D-41E4-A61F-1ECF5A3C8647}" dt="2024-02-19T14:05:27.542" v="1283" actId="20577"/>
          <ac:spMkLst>
            <pc:docMk/>
            <pc:sldMk cId="1226490810" sldId="309"/>
            <ac:spMk id="3" creationId="{8B1B4A3D-79A1-D4CC-2398-486B0EC12C0C}"/>
          </ac:spMkLst>
        </pc:spChg>
      </pc:sldChg>
      <pc:sldChg chg="add del">
        <pc:chgData name="최범규" userId="d8aaac79-7fb4-4b13-b99e-28529a536c37" providerId="ADAL" clId="{21C9BDD1-D17D-41E4-A61F-1ECF5A3C8647}" dt="2024-02-19T13:51:58.713" v="1000"/>
        <pc:sldMkLst>
          <pc:docMk/>
          <pc:sldMk cId="1779162939" sldId="309"/>
        </pc:sldMkLst>
      </pc:sldChg>
      <pc:sldChg chg="modSp add mod">
        <pc:chgData name="최범규" userId="d8aaac79-7fb4-4b13-b99e-28529a536c37" providerId="ADAL" clId="{21C9BDD1-D17D-41E4-A61F-1ECF5A3C8647}" dt="2024-02-19T14:13:22.483" v="1496" actId="20577"/>
        <pc:sldMkLst>
          <pc:docMk/>
          <pc:sldMk cId="371356421" sldId="310"/>
        </pc:sldMkLst>
        <pc:spChg chg="mod">
          <ac:chgData name="최범규" userId="d8aaac79-7fb4-4b13-b99e-28529a536c37" providerId="ADAL" clId="{21C9BDD1-D17D-41E4-A61F-1ECF5A3C8647}" dt="2024-02-19T14:13:22.483" v="1496" actId="20577"/>
          <ac:spMkLst>
            <pc:docMk/>
            <pc:sldMk cId="371356421" sldId="310"/>
            <ac:spMk id="3" creationId="{4F55129A-93D8-E20F-25F6-086B8A8B6F23}"/>
          </ac:spMkLst>
        </pc:spChg>
      </pc:sldChg>
      <pc:sldChg chg="delSp modSp add mod">
        <pc:chgData name="최범규" userId="d8aaac79-7fb4-4b13-b99e-28529a536c37" providerId="ADAL" clId="{21C9BDD1-D17D-41E4-A61F-1ECF5A3C8647}" dt="2024-02-19T14:07:49.830" v="1339" actId="20577"/>
        <pc:sldMkLst>
          <pc:docMk/>
          <pc:sldMk cId="3213769866" sldId="311"/>
        </pc:sldMkLst>
        <pc:spChg chg="mod">
          <ac:chgData name="최범규" userId="d8aaac79-7fb4-4b13-b99e-28529a536c37" providerId="ADAL" clId="{21C9BDD1-D17D-41E4-A61F-1ECF5A3C8647}" dt="2024-02-19T14:07:49.830" v="1339" actId="20577"/>
          <ac:spMkLst>
            <pc:docMk/>
            <pc:sldMk cId="3213769866" sldId="311"/>
            <ac:spMk id="3" creationId="{1DF0703D-F07C-A11B-7ABD-97357D68AF22}"/>
          </ac:spMkLst>
        </pc:spChg>
        <pc:picChg chg="del">
          <ac:chgData name="최범규" userId="d8aaac79-7fb4-4b13-b99e-28529a536c37" providerId="ADAL" clId="{21C9BDD1-D17D-41E4-A61F-1ECF5A3C8647}" dt="2024-02-19T14:06:40.708" v="1297" actId="478"/>
          <ac:picMkLst>
            <pc:docMk/>
            <pc:sldMk cId="3213769866" sldId="311"/>
            <ac:picMk id="7" creationId="{8C40B395-1559-B2D5-7F27-C0DBEA6603EF}"/>
          </ac:picMkLst>
        </pc:picChg>
      </pc:sldChg>
      <pc:sldChg chg="addSp modSp add mod ord">
        <pc:chgData name="최범규" userId="d8aaac79-7fb4-4b13-b99e-28529a536c37" providerId="ADAL" clId="{21C9BDD1-D17D-41E4-A61F-1ECF5A3C8647}" dt="2024-02-19T14:21:57.988" v="1687"/>
        <pc:sldMkLst>
          <pc:docMk/>
          <pc:sldMk cId="129635756" sldId="312"/>
        </pc:sldMkLst>
        <pc:spChg chg="mod">
          <ac:chgData name="최범규" userId="d8aaac79-7fb4-4b13-b99e-28529a536c37" providerId="ADAL" clId="{21C9BDD1-D17D-41E4-A61F-1ECF5A3C8647}" dt="2024-02-19T14:21:57.988" v="1687"/>
          <ac:spMkLst>
            <pc:docMk/>
            <pc:sldMk cId="129635756" sldId="312"/>
            <ac:spMk id="3" creationId="{3B6EF294-08CC-0726-BAFA-7F5D2B473B6C}"/>
          </ac:spMkLst>
        </pc:spChg>
        <pc:picChg chg="add mod">
          <ac:chgData name="최범규" userId="d8aaac79-7fb4-4b13-b99e-28529a536c37" providerId="ADAL" clId="{21C9BDD1-D17D-41E4-A61F-1ECF5A3C8647}" dt="2024-02-19T14:19:13.899" v="1623" actId="1076"/>
          <ac:picMkLst>
            <pc:docMk/>
            <pc:sldMk cId="129635756" sldId="312"/>
            <ac:picMk id="7" creationId="{9498E7A8-6669-4605-92EB-8570C44E5F67}"/>
          </ac:picMkLst>
        </pc:picChg>
      </pc:sldChg>
      <pc:sldChg chg="add modNotesTx">
        <pc:chgData name="최범규" userId="d8aaac79-7fb4-4b13-b99e-28529a536c37" providerId="ADAL" clId="{21C9BDD1-D17D-41E4-A61F-1ECF5A3C8647}" dt="2024-02-19T14:20:19.299" v="1641" actId="20577"/>
        <pc:sldMkLst>
          <pc:docMk/>
          <pc:sldMk cId="1246888386" sldId="313"/>
        </pc:sldMkLst>
      </pc:sldChg>
      <pc:sldChg chg="addSp delSp modSp add mod">
        <pc:chgData name="최범규" userId="d8aaac79-7fb4-4b13-b99e-28529a536c37" providerId="ADAL" clId="{21C9BDD1-D17D-41E4-A61F-1ECF5A3C8647}" dt="2024-02-19T14:23:45.093" v="1718" actId="22"/>
        <pc:sldMkLst>
          <pc:docMk/>
          <pc:sldMk cId="2179877144" sldId="314"/>
        </pc:sldMkLst>
        <pc:spChg chg="mod">
          <ac:chgData name="최범규" userId="d8aaac79-7fb4-4b13-b99e-28529a536c37" providerId="ADAL" clId="{21C9BDD1-D17D-41E4-A61F-1ECF5A3C8647}" dt="2024-02-19T14:23:26.543" v="1715"/>
          <ac:spMkLst>
            <pc:docMk/>
            <pc:sldMk cId="2179877144" sldId="314"/>
            <ac:spMk id="3" creationId="{EB7F5845-AF57-1956-FDD3-D219729A4EBF}"/>
          </ac:spMkLst>
        </pc:spChg>
        <pc:spChg chg="add del">
          <ac:chgData name="최범규" userId="d8aaac79-7fb4-4b13-b99e-28529a536c37" providerId="ADAL" clId="{21C9BDD1-D17D-41E4-A61F-1ECF5A3C8647}" dt="2024-02-19T14:23:45.093" v="1718" actId="22"/>
          <ac:spMkLst>
            <pc:docMk/>
            <pc:sldMk cId="2179877144" sldId="314"/>
            <ac:spMk id="10" creationId="{B759813B-B370-1557-9745-00A0A8A69944}"/>
          </ac:spMkLst>
        </pc:spChg>
        <pc:picChg chg="del">
          <ac:chgData name="최범규" userId="d8aaac79-7fb4-4b13-b99e-28529a536c37" providerId="ADAL" clId="{21C9BDD1-D17D-41E4-A61F-1ECF5A3C8647}" dt="2024-02-19T14:22:48.406" v="1704" actId="478"/>
          <ac:picMkLst>
            <pc:docMk/>
            <pc:sldMk cId="2179877144" sldId="314"/>
            <ac:picMk id="7" creationId="{1C68D4A2-4C50-062B-D060-FF281618902C}"/>
          </ac:picMkLst>
        </pc:picChg>
        <pc:picChg chg="add mod">
          <ac:chgData name="최범규" userId="d8aaac79-7fb4-4b13-b99e-28529a536c37" providerId="ADAL" clId="{21C9BDD1-D17D-41E4-A61F-1ECF5A3C8647}" dt="2024-02-19T14:23:33.591" v="1716" actId="1076"/>
          <ac:picMkLst>
            <pc:docMk/>
            <pc:sldMk cId="2179877144" sldId="314"/>
            <ac:picMk id="8" creationId="{D10E6208-D470-3702-0234-58F31DF3EB00}"/>
          </ac:picMkLst>
        </pc:picChg>
      </pc:sldChg>
      <pc:sldChg chg="delSp modSp add mod">
        <pc:chgData name="최범규" userId="d8aaac79-7fb4-4b13-b99e-28529a536c37" providerId="ADAL" clId="{21C9BDD1-D17D-41E4-A61F-1ECF5A3C8647}" dt="2024-02-19T14:26:28.267" v="1776" actId="20577"/>
        <pc:sldMkLst>
          <pc:docMk/>
          <pc:sldMk cId="1905684368" sldId="315"/>
        </pc:sldMkLst>
        <pc:spChg chg="mod">
          <ac:chgData name="최범규" userId="d8aaac79-7fb4-4b13-b99e-28529a536c37" providerId="ADAL" clId="{21C9BDD1-D17D-41E4-A61F-1ECF5A3C8647}" dt="2024-02-19T14:26:28.267" v="1776" actId="20577"/>
          <ac:spMkLst>
            <pc:docMk/>
            <pc:sldMk cId="1905684368" sldId="315"/>
            <ac:spMk id="3" creationId="{3185ED90-ECC9-FA7B-39BF-6548F051DB46}"/>
          </ac:spMkLst>
        </pc:spChg>
        <pc:picChg chg="del">
          <ac:chgData name="최범규" userId="d8aaac79-7fb4-4b13-b99e-28529a536c37" providerId="ADAL" clId="{21C9BDD1-D17D-41E4-A61F-1ECF5A3C8647}" dt="2024-02-19T14:24:24.541" v="1729" actId="478"/>
          <ac:picMkLst>
            <pc:docMk/>
            <pc:sldMk cId="1905684368" sldId="315"/>
            <ac:picMk id="8" creationId="{4933964A-4F5C-1107-C108-035FC12C0A2D}"/>
          </ac:picMkLst>
        </pc:picChg>
      </pc:sldChg>
      <pc:sldChg chg="addSp modSp add mod">
        <pc:chgData name="최범규" userId="d8aaac79-7fb4-4b13-b99e-28529a536c37" providerId="ADAL" clId="{21C9BDD1-D17D-41E4-A61F-1ECF5A3C8647}" dt="2024-02-19T14:28:28.644" v="1819" actId="1076"/>
        <pc:sldMkLst>
          <pc:docMk/>
          <pc:sldMk cId="1943076367" sldId="316"/>
        </pc:sldMkLst>
        <pc:spChg chg="mod">
          <ac:chgData name="최범규" userId="d8aaac79-7fb4-4b13-b99e-28529a536c37" providerId="ADAL" clId="{21C9BDD1-D17D-41E4-A61F-1ECF5A3C8647}" dt="2024-02-19T14:28:20.952" v="1817" actId="15"/>
          <ac:spMkLst>
            <pc:docMk/>
            <pc:sldMk cId="1943076367" sldId="316"/>
            <ac:spMk id="3" creationId="{D76546BC-892E-02CC-D066-4A43385FC1A8}"/>
          </ac:spMkLst>
        </pc:spChg>
        <pc:picChg chg="add mod">
          <ac:chgData name="최범규" userId="d8aaac79-7fb4-4b13-b99e-28529a536c37" providerId="ADAL" clId="{21C9BDD1-D17D-41E4-A61F-1ECF5A3C8647}" dt="2024-02-19T14:28:28.644" v="1819" actId="1076"/>
          <ac:picMkLst>
            <pc:docMk/>
            <pc:sldMk cId="1943076367" sldId="316"/>
            <ac:picMk id="7" creationId="{D8FCA064-D80B-4AC1-8559-BA4DDCE58E13}"/>
          </ac:picMkLst>
        </pc:picChg>
      </pc:sldChg>
      <pc:sldChg chg="delSp modSp add mod modNotesTx">
        <pc:chgData name="최범규" userId="d8aaac79-7fb4-4b13-b99e-28529a536c37" providerId="ADAL" clId="{21C9BDD1-D17D-41E4-A61F-1ECF5A3C8647}" dt="2024-02-19T14:33:36.847" v="1956" actId="20577"/>
        <pc:sldMkLst>
          <pc:docMk/>
          <pc:sldMk cId="4251053514" sldId="317"/>
        </pc:sldMkLst>
        <pc:spChg chg="mod">
          <ac:chgData name="최범규" userId="d8aaac79-7fb4-4b13-b99e-28529a536c37" providerId="ADAL" clId="{21C9BDD1-D17D-41E4-A61F-1ECF5A3C8647}" dt="2024-02-19T14:33:19.025" v="1940"/>
          <ac:spMkLst>
            <pc:docMk/>
            <pc:sldMk cId="4251053514" sldId="317"/>
            <ac:spMk id="3" creationId="{0248DAD3-166F-0A09-2EAE-174A2830C68C}"/>
          </ac:spMkLst>
        </pc:spChg>
        <pc:picChg chg="del">
          <ac:chgData name="최범규" userId="d8aaac79-7fb4-4b13-b99e-28529a536c37" providerId="ADAL" clId="{21C9BDD1-D17D-41E4-A61F-1ECF5A3C8647}" dt="2024-02-19T14:28:56.939" v="1821" actId="478"/>
          <ac:picMkLst>
            <pc:docMk/>
            <pc:sldMk cId="4251053514" sldId="317"/>
            <ac:picMk id="7" creationId="{7D0B47C1-4B5F-5E30-4991-9182B63831A0}"/>
          </ac:picMkLst>
        </pc:picChg>
      </pc:sldChg>
      <pc:sldChg chg="modSp add mod modNotesTx">
        <pc:chgData name="최범규" userId="d8aaac79-7fb4-4b13-b99e-28529a536c37" providerId="ADAL" clId="{21C9BDD1-D17D-41E4-A61F-1ECF5A3C8647}" dt="2024-02-19T14:39:02.128" v="2014" actId="20577"/>
        <pc:sldMkLst>
          <pc:docMk/>
          <pc:sldMk cId="182684968" sldId="318"/>
        </pc:sldMkLst>
        <pc:spChg chg="mod">
          <ac:chgData name="최범규" userId="d8aaac79-7fb4-4b13-b99e-28529a536c37" providerId="ADAL" clId="{21C9BDD1-D17D-41E4-A61F-1ECF5A3C8647}" dt="2024-02-19T14:38:36.379" v="2013"/>
          <ac:spMkLst>
            <pc:docMk/>
            <pc:sldMk cId="182684968" sldId="318"/>
            <ac:spMk id="3" creationId="{65812C46-37E9-9FBB-C2A7-D1AA13C5E3D0}"/>
          </ac:spMkLst>
        </pc:spChg>
      </pc:sldChg>
      <pc:sldChg chg="modSp add mod modNotesTx">
        <pc:chgData name="최범규" userId="d8aaac79-7fb4-4b13-b99e-28529a536c37" providerId="ADAL" clId="{21C9BDD1-D17D-41E4-A61F-1ECF5A3C8647}" dt="2024-02-19T14:40:33.734" v="2059"/>
        <pc:sldMkLst>
          <pc:docMk/>
          <pc:sldMk cId="1826819996" sldId="319"/>
        </pc:sldMkLst>
        <pc:spChg chg="mod">
          <ac:chgData name="최범규" userId="d8aaac79-7fb4-4b13-b99e-28529a536c37" providerId="ADAL" clId="{21C9BDD1-D17D-41E4-A61F-1ECF5A3C8647}" dt="2024-02-19T14:40:14.830" v="2058"/>
          <ac:spMkLst>
            <pc:docMk/>
            <pc:sldMk cId="1826819996" sldId="319"/>
            <ac:spMk id="3" creationId="{2AB5DD5D-07A4-47D5-87CA-35931A04B3C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76D08-30F7-4A2E-92A9-3858F4A79D67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C5293-A4C7-4A0B-88CC-4FAE5A024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4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다양한 응용 분야에서 기준선으로 사용</a:t>
            </a:r>
          </a:p>
          <a:p>
            <a:r>
              <a:rPr lang="ko-KR" altLang="en-US" dirty="0"/>
              <a:t>특정한 토폴로지를 출력하도록 특화되어 있기 때문에</a:t>
            </a:r>
            <a:r>
              <a:rPr lang="en-US" altLang="ko-KR" dirty="0"/>
              <a:t>, </a:t>
            </a:r>
            <a:r>
              <a:rPr lang="ko-KR" altLang="en-US" dirty="0"/>
              <a:t>주어진 네트워크를 단순히 모방하는 것은 불가능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20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>
                <a:effectLst/>
              </a:rPr>
              <a:t>실습코드</a:t>
            </a:r>
            <a:r>
              <a:rPr lang="en-US" altLang="ko-KR" b="1" dirty="0">
                <a:effectLst/>
              </a:rPr>
              <a:t>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22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b="1" dirty="0">
                <a:effectLst/>
              </a:rPr>
              <a:t>실습코드</a:t>
            </a:r>
            <a:r>
              <a:rPr lang="en-US" altLang="ko-KR" b="1" dirty="0">
                <a:effectLst/>
              </a:rPr>
              <a:t>5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메타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패스는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heterogeneous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그래프에서 필수적인 개념으로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다른 노드의 유사성을 측정하는 데 자주 사용됩니다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예를 들어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우리는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Game 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플레이하는 사용자만 고려하고 싶을 수 있습니다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출력 결과는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User 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User 2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 될 것입니다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메타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패스는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User → Game → User(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일반적으로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UGU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로 표시됨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 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메타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패스는 시작 노드 유형과 끝 노드 유형이 동일하다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같은 노드 유형으로 시작과 끝을 하여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heterogeneous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그래프를 이해하겠다는 말이다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773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442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03FE9-50BE-645D-A872-8DD577FF0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BCEA06-C360-CC30-656F-196B5FD3ED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CD66737-3143-A117-6134-008E5885C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DA7B0C-E9DC-D5B3-1E39-CF80235359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221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5F0CC-FACB-DAAD-A17F-FF1119D38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38BF9B-69B5-2026-20A9-0EB15F380E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206A02C-FB89-D168-B1FE-B3733C879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>
                <a:effectLst/>
              </a:rPr>
              <a:t>실습코드</a:t>
            </a:r>
            <a:r>
              <a:rPr lang="en-US" altLang="ko-KR" b="1" dirty="0">
                <a:effectLst/>
              </a:rPr>
              <a:t>6, 7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74A882-9054-D048-F78F-AE03BE649A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324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E4E32-E0E0-7833-FB5D-620B57E07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7BD782-D30C-0B26-63F0-997E3BC649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16773D5-2B5E-F344-0A1B-53CA20DB34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17FEF8-92C7-CCB3-3AD7-BD2415820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67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12179-7518-B4A6-C006-6B4CF8A8D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2501FC-B442-6582-7962-078DBD06AD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524A90C-BB86-9B89-122F-AF38B26C9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>
                <a:effectLst/>
              </a:rPr>
              <a:t>실습코드</a:t>
            </a:r>
            <a:r>
              <a:rPr lang="en-US" altLang="ko-KR" b="1" dirty="0">
                <a:effectLst/>
              </a:rPr>
              <a:t>8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325BE5-3A1B-9361-D9AA-A53CFEA5E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411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B3131-AC72-5A89-EA10-F957B84D7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0938DF5-E775-AC26-EAD5-7EB07D75FA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5AC170E-0564-36A8-9764-9AEB81ED8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5A45E1-D28A-1122-A7F7-83B273AA1C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669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9AA03-3CC1-5268-23E7-C857D78FF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25FC77-B509-7F4F-CF4B-3BCE1ADBBF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14BC146-42CD-B37E-FE75-EC3113E63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886247-18DF-7072-26B5-9F051A270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0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F7562-EF49-2EDD-1BA4-7664B84E2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0B2F605-7961-B373-100F-66266F9A3A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A50672-1A87-8BD8-FEB7-933B341B2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실습 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D6C0BE-D03C-AC56-953B-F013AA2170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469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>
                <a:effectLst/>
              </a:rPr>
              <a:t>실습 코드 </a:t>
            </a:r>
            <a:r>
              <a:rPr lang="en-US" altLang="ko-KR" b="1" dirty="0">
                <a:effectLst/>
              </a:rPr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74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3B78A-526E-2745-9578-38E95FFEC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393E43A-3EF1-17DD-AE38-AAC851DFF6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C718213-DECB-F8AA-61AE-186191DED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FF6A9D-C321-7D52-F41A-E4DB53CDF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104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89959-B608-C3A9-6A40-DD32588D5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86297F9-A57D-A284-5CAD-5FBE97AB4C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267ADB4-2DAB-C502-2DC7-1F9032382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04F1BC-9DD9-E5BD-CC9F-909F815031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695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6389D-9679-68AE-3648-88B0A297F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98A1BAE-1515-6725-CECA-BF13C70C6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B11C78-7CBC-6F98-4F5E-9C39391E8C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왼쪽은 시간에 따른 추론</a:t>
            </a:r>
            <a:r>
              <a:rPr lang="en-US" altLang="ko-KR" dirty="0"/>
              <a:t>, </a:t>
            </a:r>
            <a:r>
              <a:rPr lang="ko-KR" altLang="en-US" dirty="0"/>
              <a:t>오른쪽은 </a:t>
            </a:r>
            <a:r>
              <a:rPr lang="en-US" altLang="ko-KR" dirty="0"/>
              <a:t>GCN</a:t>
            </a:r>
            <a:r>
              <a:rPr lang="ko-KR" altLang="en-US" dirty="0"/>
              <a:t>을 통한 </a:t>
            </a:r>
            <a:r>
              <a:rPr lang="ko-KR" altLang="en-US" dirty="0" err="1"/>
              <a:t>임베딩</a:t>
            </a:r>
            <a:r>
              <a:rPr lang="ko-KR" altLang="en-US" dirty="0"/>
              <a:t> 업데이트</a:t>
            </a:r>
            <a:endParaRPr lang="en-US" altLang="ko-KR" dirty="0"/>
          </a:p>
          <a:p>
            <a:r>
              <a:rPr lang="ko-KR" altLang="en-US" dirty="0" err="1"/>
              <a:t>학습할때는</a:t>
            </a:r>
            <a:r>
              <a:rPr lang="ko-KR" altLang="en-US" dirty="0"/>
              <a:t> </a:t>
            </a:r>
            <a:r>
              <a:rPr lang="en-US" altLang="ko-KR" dirty="0"/>
              <a:t>w</a:t>
            </a:r>
            <a:r>
              <a:rPr lang="ko-KR" altLang="en-US" dirty="0"/>
              <a:t>업데이트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추론할때는</a:t>
            </a:r>
            <a:r>
              <a:rPr lang="ko-KR" altLang="en-US" dirty="0"/>
              <a:t> </a:t>
            </a:r>
            <a:r>
              <a:rPr lang="en-US" altLang="ko-KR" dirty="0"/>
              <a:t>w</a:t>
            </a:r>
            <a:r>
              <a:rPr lang="ko-KR" altLang="en-US" dirty="0"/>
              <a:t>를 통해 노드 생성</a:t>
            </a:r>
            <a:endParaRPr lang="en-US" altLang="ko-KR" dirty="0"/>
          </a:p>
          <a:p>
            <a:pPr lvl="0"/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EvolveGCN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-H</a:t>
            </a:r>
          </a:p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GRU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이전 시간 단계의 가중치 행렬과 현재 시간 단계의 노드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임베딩을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함께 사용하여 새로운 가중치 행렬을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GCN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시간에 따라 어떻게 진화해야 하는지를 결정하는 데 도움이 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altLang="ko-KR" dirty="0" err="1">
                <a:latin typeface="Arial" panose="020B0604020202020204" pitchFamily="34" charset="0"/>
              </a:rPr>
              <a:t>EvolveGCN</a:t>
            </a:r>
            <a:r>
              <a:rPr lang="en-US" altLang="ko-KR" dirty="0">
                <a:latin typeface="Arial" panose="020B0604020202020204" pitchFamily="34" charset="0"/>
              </a:rPr>
              <a:t>-H</a:t>
            </a:r>
            <a:r>
              <a:rPr lang="ko-KR" altLang="en-US" dirty="0">
                <a:latin typeface="Arial" panose="020B0604020202020204" pitchFamily="34" charset="0"/>
              </a:rPr>
              <a:t>는 노드 특성이 중요할 때 더 잘 작동한다</a:t>
            </a:r>
            <a:r>
              <a:rPr lang="en-US" altLang="ko-KR" dirty="0">
                <a:latin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</a:rPr>
              <a:t>그 이유는 해당 </a:t>
            </a:r>
            <a:r>
              <a:rPr lang="en-US" altLang="ko-KR" dirty="0">
                <a:latin typeface="Arial" panose="020B0604020202020204" pitchFamily="34" charset="0"/>
              </a:rPr>
              <a:t>RNN</a:t>
            </a:r>
            <a:r>
              <a:rPr lang="ko-KR" altLang="en-US" dirty="0">
                <a:latin typeface="Arial" panose="020B0604020202020204" pitchFamily="34" charset="0"/>
              </a:rPr>
              <a:t>이 노드 </a:t>
            </a:r>
            <a:r>
              <a:rPr lang="ko-KR" altLang="en-US" dirty="0" err="1">
                <a:latin typeface="Arial" panose="020B0604020202020204" pitchFamily="34" charset="0"/>
              </a:rPr>
              <a:t>임베딩을</a:t>
            </a:r>
            <a:r>
              <a:rPr lang="ko-KR" altLang="en-US" dirty="0">
                <a:latin typeface="Arial" panose="020B0604020202020204" pitchFamily="34" charset="0"/>
              </a:rPr>
              <a:t> 명시적으로 통합하기 때문이다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altLang="ko-KR" b="1" dirty="0">
              <a:effectLst/>
            </a:endParaRPr>
          </a:p>
          <a:p>
            <a:pPr lvl="0"/>
            <a:r>
              <a:rPr lang="en-US" altLang="ko-KR" b="1" dirty="0" err="1">
                <a:effectLst/>
              </a:rPr>
              <a:t>EvolveGCN</a:t>
            </a:r>
            <a:r>
              <a:rPr lang="en-US" altLang="ko-KR" b="1" dirty="0">
                <a:effectLst/>
              </a:rPr>
              <a:t>-O</a:t>
            </a:r>
          </a:p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LSTM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네트워크는 내부적으로 시간에 따른 정보를 기억하는 셀 상태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(cell state)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가지고 있어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이전 시간 단계의 정보를 활용하여 현재 시간 단계의 가중치를 업데이트한다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이전 계층의 가중치 행렬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W(l)t−1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만을 고려하여 가중치 행렬을 업데이트하고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이를 사용하여 노드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임베딩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H(l+1)t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계산한다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EvolveGCN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-O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그래프 구조가 중요한 역할을 할 때 더 잘 작동한다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그것은 토폴로지 변화에 더 집중하기 때문이다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658E01-98AA-695A-BD40-51B498601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836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92342-3E33-6271-8496-9FAF8D146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A190B7C-669D-5E76-2D27-95327487BE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9A688F4-FE19-AF1D-F01E-3EAF6C527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>
                <a:effectLst/>
              </a:rPr>
              <a:t>실습코드</a:t>
            </a:r>
            <a:r>
              <a:rPr lang="en-US" altLang="ko-KR" b="1" dirty="0">
                <a:effectLst/>
              </a:rPr>
              <a:t>9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A079F5-5486-C024-CBF7-7CEEB26B76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105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B332E-8D9C-E961-0AF0-F1328944D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29D2CC9-43D2-95E4-C285-93CC099E02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8FE9A2-0224-401E-0337-48475C270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D5F421-A4EB-962A-546C-3066FEEC0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894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E9038-D943-E6C4-0373-13B42A1FE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E906F6-9C9B-A807-CCB9-488D33A439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40266E4-3E70-0915-C767-C0709023B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dirty="0"/>
              <a:t>MPNN + </a:t>
            </a:r>
            <a:r>
              <a:rPr lang="en-US" altLang="ko-KR" dirty="0" err="1"/>
              <a:t>ReLU</a:t>
            </a:r>
            <a:r>
              <a:rPr lang="en-US" altLang="ko-KR" dirty="0"/>
              <a:t> + BN + DR: </a:t>
            </a:r>
            <a:r>
              <a:rPr lang="ko-KR" altLang="en-US" dirty="0"/>
              <a:t>이 시퀀스는 각 시간 단계 </a:t>
            </a:r>
            <a:r>
              <a:rPr lang="en-US" altLang="ko-KR" dirty="0"/>
              <a:t>t−δ (</a:t>
            </a:r>
            <a:r>
              <a:rPr lang="ko-KR" altLang="en-US" dirty="0"/>
              <a:t>예를 들어</a:t>
            </a:r>
            <a:r>
              <a:rPr lang="en-US" altLang="ko-KR" dirty="0"/>
              <a:t>, t−6, t−5,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에서 인접 행렬 </a:t>
            </a:r>
            <a:r>
              <a:rPr lang="en-US" altLang="ko-KR" dirty="0"/>
              <a:t>A</a:t>
            </a:r>
            <a:r>
              <a:rPr lang="ko-KR" altLang="en-US" dirty="0"/>
              <a:t>와 노드 특성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en-US" altLang="ko-KR" dirty="0"/>
              <a:t>MPNN(Message Passing Neural Network)</a:t>
            </a:r>
            <a:r>
              <a:rPr lang="ko-KR" altLang="en-US" dirty="0"/>
              <a:t>을 통해 처리합니다</a:t>
            </a:r>
            <a:r>
              <a:rPr lang="en-US" altLang="ko-KR" dirty="0"/>
              <a:t>. MPNN </a:t>
            </a:r>
            <a:r>
              <a:rPr lang="ko-KR" altLang="en-US" dirty="0"/>
              <a:t>계층의 출력은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활성화 함수</a:t>
            </a:r>
            <a:r>
              <a:rPr lang="en-US" altLang="ko-KR" dirty="0"/>
              <a:t>, </a:t>
            </a:r>
            <a:r>
              <a:rPr lang="ko-KR" altLang="en-US" dirty="0"/>
              <a:t>배치 정규화</a:t>
            </a:r>
            <a:r>
              <a:rPr lang="en-US" altLang="ko-KR" dirty="0"/>
              <a:t>(BN), </a:t>
            </a:r>
            <a:r>
              <a:rPr lang="ko-KR" altLang="en-US" dirty="0"/>
              <a:t>그리고 </a:t>
            </a:r>
            <a:r>
              <a:rPr lang="ko-KR" altLang="en-US" dirty="0" err="1"/>
              <a:t>드롭아웃</a:t>
            </a:r>
            <a:r>
              <a:rPr lang="en-US" altLang="ko-KR" dirty="0"/>
              <a:t>(DR)</a:t>
            </a:r>
            <a:r>
              <a:rPr lang="ko-KR" altLang="en-US" dirty="0"/>
              <a:t>을 거쳐 처리됩니다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2 x LSTM: MPNN</a:t>
            </a:r>
            <a:r>
              <a:rPr lang="ko-KR" altLang="en-US" dirty="0"/>
              <a:t>을 통해 생성된 노드 </a:t>
            </a:r>
            <a:r>
              <a:rPr lang="ko-KR" altLang="en-US" dirty="0" err="1"/>
              <a:t>임베딩</a:t>
            </a:r>
            <a:r>
              <a:rPr lang="ko-KR" altLang="en-US" dirty="0"/>
              <a:t> 시퀀스는 두 개의 </a:t>
            </a:r>
            <a:r>
              <a:rPr lang="en-US" altLang="ko-KR" dirty="0"/>
              <a:t>LSTM </a:t>
            </a:r>
            <a:r>
              <a:rPr lang="ko-KR" altLang="en-US" dirty="0"/>
              <a:t>계층에 전달됩니다</a:t>
            </a:r>
            <a:r>
              <a:rPr lang="en-US" altLang="ko-KR" dirty="0"/>
              <a:t>. </a:t>
            </a:r>
            <a:r>
              <a:rPr lang="ko-KR" altLang="en-US" dirty="0"/>
              <a:t>이것은 시간에 따른 데이터의 패턴을 학습하고 시간적 정보를 포착합니다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Lin + </a:t>
            </a:r>
            <a:r>
              <a:rPr lang="en-US" altLang="ko-KR" dirty="0" err="1"/>
              <a:t>ReLU</a:t>
            </a:r>
            <a:r>
              <a:rPr lang="en-US" altLang="ko-KR" dirty="0"/>
              <a:t>: LSTM </a:t>
            </a:r>
            <a:r>
              <a:rPr lang="ko-KR" altLang="en-US" dirty="0"/>
              <a:t>계층의 출력은 선형 변환</a:t>
            </a:r>
            <a:r>
              <a:rPr lang="en-US" altLang="ko-KR" dirty="0"/>
              <a:t>(Lin)</a:t>
            </a:r>
            <a:r>
              <a:rPr lang="ko-KR" altLang="en-US" dirty="0"/>
              <a:t>과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활성화 함수를 거쳐 최종 예측 </a:t>
            </a:r>
            <a:r>
              <a:rPr lang="en-US" altLang="ko-KR" dirty="0" err="1"/>
              <a:t>Y^t+s</a:t>
            </a:r>
            <a:r>
              <a:rPr lang="ko-KR" altLang="en-US" dirty="0"/>
              <a:t>로 변환됩니다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s</a:t>
            </a:r>
            <a:r>
              <a:rPr lang="ko-KR" altLang="en-US" dirty="0"/>
              <a:t>는 미래 예측을 위한 시간 단계입니다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EF33FD-289A-83B7-1F53-AFE4252769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698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A37AC-BC24-0401-5231-55AE60FDD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1FCA420-55AC-8FCB-D9D9-2614A8E60C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883A0C5-71D9-BC43-8B00-F54A387BD1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dirty="0"/>
              <a:t>MPNN + </a:t>
            </a:r>
            <a:r>
              <a:rPr lang="en-US" altLang="ko-KR" dirty="0" err="1"/>
              <a:t>ReLU</a:t>
            </a:r>
            <a:r>
              <a:rPr lang="en-US" altLang="ko-KR" dirty="0"/>
              <a:t> + BN + DR: </a:t>
            </a:r>
            <a:r>
              <a:rPr lang="ko-KR" altLang="en-US" dirty="0"/>
              <a:t>이 시퀀스는 각 시간 단계 </a:t>
            </a:r>
            <a:r>
              <a:rPr lang="en-US" altLang="ko-KR" dirty="0"/>
              <a:t>t−δ (</a:t>
            </a:r>
            <a:r>
              <a:rPr lang="ko-KR" altLang="en-US" dirty="0"/>
              <a:t>예를 들어</a:t>
            </a:r>
            <a:r>
              <a:rPr lang="en-US" altLang="ko-KR" dirty="0"/>
              <a:t>, t−6, t−5,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에서 인접 행렬 </a:t>
            </a:r>
            <a:r>
              <a:rPr lang="en-US" altLang="ko-KR" dirty="0"/>
              <a:t>A</a:t>
            </a:r>
            <a:r>
              <a:rPr lang="ko-KR" altLang="en-US" dirty="0"/>
              <a:t>와 노드 특성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en-US" altLang="ko-KR" dirty="0"/>
              <a:t>MPNN(Message Passing Neural Network)</a:t>
            </a:r>
            <a:r>
              <a:rPr lang="ko-KR" altLang="en-US" dirty="0"/>
              <a:t>을 통해 처리합니다</a:t>
            </a:r>
            <a:r>
              <a:rPr lang="en-US" altLang="ko-KR" dirty="0"/>
              <a:t>. MPNN </a:t>
            </a:r>
            <a:r>
              <a:rPr lang="ko-KR" altLang="en-US" dirty="0"/>
              <a:t>계층의 출력은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활성화 함수</a:t>
            </a:r>
            <a:r>
              <a:rPr lang="en-US" altLang="ko-KR" dirty="0"/>
              <a:t>, </a:t>
            </a:r>
            <a:r>
              <a:rPr lang="ko-KR" altLang="en-US" dirty="0"/>
              <a:t>배치 정규화</a:t>
            </a:r>
            <a:r>
              <a:rPr lang="en-US" altLang="ko-KR" dirty="0"/>
              <a:t>(BN), </a:t>
            </a:r>
            <a:r>
              <a:rPr lang="ko-KR" altLang="en-US" dirty="0"/>
              <a:t>그리고 </a:t>
            </a:r>
            <a:r>
              <a:rPr lang="ko-KR" altLang="en-US" dirty="0" err="1"/>
              <a:t>드롭아웃</a:t>
            </a:r>
            <a:r>
              <a:rPr lang="en-US" altLang="ko-KR" dirty="0"/>
              <a:t>(DR)</a:t>
            </a:r>
            <a:r>
              <a:rPr lang="ko-KR" altLang="en-US" dirty="0"/>
              <a:t>을 거쳐 처리됩니다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2 x LSTM: MPNN</a:t>
            </a:r>
            <a:r>
              <a:rPr lang="ko-KR" altLang="en-US" dirty="0"/>
              <a:t>을 통해 생성된 노드 </a:t>
            </a:r>
            <a:r>
              <a:rPr lang="ko-KR" altLang="en-US" dirty="0" err="1"/>
              <a:t>임베딩</a:t>
            </a:r>
            <a:r>
              <a:rPr lang="ko-KR" altLang="en-US" dirty="0"/>
              <a:t> 시퀀스는 두 개의 </a:t>
            </a:r>
            <a:r>
              <a:rPr lang="en-US" altLang="ko-KR" dirty="0"/>
              <a:t>LSTM </a:t>
            </a:r>
            <a:r>
              <a:rPr lang="ko-KR" altLang="en-US" dirty="0"/>
              <a:t>계층에 전달됩니다</a:t>
            </a:r>
            <a:r>
              <a:rPr lang="en-US" altLang="ko-KR" dirty="0"/>
              <a:t>. </a:t>
            </a:r>
            <a:r>
              <a:rPr lang="ko-KR" altLang="en-US" dirty="0"/>
              <a:t>이것은 시간에 따른 데이터의 패턴을 학습하고 시간적 정보를 포착합니다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Lin + </a:t>
            </a:r>
            <a:r>
              <a:rPr lang="en-US" altLang="ko-KR" dirty="0" err="1"/>
              <a:t>ReLU</a:t>
            </a:r>
            <a:r>
              <a:rPr lang="en-US" altLang="ko-KR" dirty="0"/>
              <a:t>: LSTM </a:t>
            </a:r>
            <a:r>
              <a:rPr lang="ko-KR" altLang="en-US" dirty="0"/>
              <a:t>계층의 출력은 선형 변환</a:t>
            </a:r>
            <a:r>
              <a:rPr lang="en-US" altLang="ko-KR" dirty="0"/>
              <a:t>(Lin)</a:t>
            </a:r>
            <a:r>
              <a:rPr lang="ko-KR" altLang="en-US" dirty="0"/>
              <a:t>과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활성화 함수를 거쳐 최종 예측 </a:t>
            </a:r>
            <a:r>
              <a:rPr lang="en-US" altLang="ko-KR" dirty="0" err="1"/>
              <a:t>Y^t+s</a:t>
            </a:r>
            <a:r>
              <a:rPr lang="ko-KR" altLang="en-US" dirty="0"/>
              <a:t>로 변환됩니다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s</a:t>
            </a:r>
            <a:r>
              <a:rPr lang="ko-KR" altLang="en-US" dirty="0"/>
              <a:t>는 미래 예측을 위한 시간 단계입니다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2411D3-3AD1-EAC3-A9A8-0BEAFEE3E8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9033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FA424-20D6-B14C-19EB-7E49ED47F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3F40157-9FC2-3E1F-CE01-852383D5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56F0AD5-17DE-E82D-3F3B-7EF064EE73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851FE0-23D6-323F-0F54-7C332D9489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6406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3C4BC-C5FF-2003-5723-BF0917235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358AC8-2DB0-5E9D-428F-C2BFEA4C22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4DF98D-1AE0-1F15-F6AD-5DC89C7EF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1C43-03D0-BB2D-A073-E00415F77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8943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1CEBB-5BE7-C829-F197-49399038B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4E1A030-E765-6342-3412-B5D547A991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9469C2-C749-ACB4-DB87-B98EC923EE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1, 2</a:t>
            </a:r>
            <a:r>
              <a:rPr lang="ko-KR" altLang="en-US" dirty="0"/>
              <a:t>번 사용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6BE085-0C18-063C-54C7-BDF77C8A4B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39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>
                <a:effectLst/>
              </a:rPr>
              <a:t>실습코드</a:t>
            </a:r>
            <a:r>
              <a:rPr lang="en-US" altLang="ko-KR" b="1" dirty="0">
                <a:effectLst/>
              </a:rPr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7814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15C11-D046-8279-9A82-75863166D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4FF31B9-F52F-0E5E-1BC1-D3E52660DF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13F8414-7ADB-894C-1F87-256D368BE7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F8C3E9-FDB6-9B34-AB91-DC003017CD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74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60729-BE9C-D29A-9CC7-8E205F342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B6E0390-002E-4887-EB85-418E59A98C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2976F1E-C6E4-E0F2-4966-7AAC4FEBA2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BC7F73-1585-45D7-2468-CE800F797E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4746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B290D-9579-01D9-0AFA-D664448C1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0EDC19F-4FBD-8363-1D2B-6B9A3855E7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05CCB0-E1E7-24D7-4972-1173B7744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84AAB4-C3B8-D2C5-6D96-BA2DAE3133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4448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83AD8-1655-6F8B-9543-56D5899BA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5D7830F-F86E-5BF0-B057-9FADD7B9C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24AFEE-2AAA-63DD-A5E2-450C3B0B1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0E5BB1-9801-3D94-6720-27699D765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0009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DC5C9-84B3-71BA-DFE9-987CEA296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E89B22-A400-E90F-AC90-C5AB1F0699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A0839AF-37CE-CB85-32E5-705699C6C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실습 코드 </a:t>
            </a:r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FB1228-B0BC-06DE-842F-DC42B5E9F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240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A4926-58B7-3CB1-B741-EEECD0828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ADDBB74-9E8F-F9F8-873F-FA697211FA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6F26F0-8A71-2579-CD82-FCD6915539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78C832-574F-1D50-56CF-C2BB42147C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1072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2CAC4-B2F3-8321-3C99-75E305DF9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6133AC-4DD6-C336-E217-AA493D1B09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5B74CFA-E87E-C2FB-7E4E-B653F6F88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>
                <a:effectLst/>
              </a:rPr>
              <a:t>실습코드</a:t>
            </a:r>
            <a:r>
              <a:rPr lang="en-US" altLang="ko-KR" b="1">
                <a:effectLst/>
              </a:rPr>
              <a:t>12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5BE1C8-DEAE-CB5D-48D0-9C05944A31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90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인코더</a:t>
            </a:r>
            <a:r>
              <a:rPr lang="en-US" altLang="ko-KR" dirty="0"/>
              <a:t>: </a:t>
            </a:r>
            <a:r>
              <a:rPr lang="ko-KR" altLang="en-US" dirty="0"/>
              <a:t>그래프 </a:t>
            </a:r>
            <a:r>
              <a:rPr lang="en-US" altLang="ko-KR" dirty="0"/>
              <a:t>G</a:t>
            </a:r>
            <a:r>
              <a:rPr lang="ko-KR" altLang="en-US" dirty="0"/>
              <a:t>를 입력으로 받고</a:t>
            </a:r>
            <a:r>
              <a:rPr lang="en-US" altLang="ko-KR" dirty="0"/>
              <a:t>, </a:t>
            </a:r>
            <a:r>
              <a:rPr lang="ko-KR" altLang="en-US" dirty="0"/>
              <a:t>그래프의 인접 행렬 </a:t>
            </a:r>
            <a:r>
              <a:rPr lang="en-US" altLang="ko-KR" dirty="0"/>
              <a:t>A, </a:t>
            </a:r>
            <a:r>
              <a:rPr lang="ko-KR" altLang="en-US" dirty="0"/>
              <a:t>에지 속성 </a:t>
            </a:r>
            <a:r>
              <a:rPr lang="en-US" altLang="ko-KR" dirty="0"/>
              <a:t>E, </a:t>
            </a:r>
            <a:r>
              <a:rPr lang="ko-KR" altLang="en-US" dirty="0"/>
              <a:t>그리고 노드 속성 </a:t>
            </a:r>
            <a:r>
              <a:rPr lang="en-US" altLang="ko-KR" dirty="0"/>
              <a:t>F</a:t>
            </a:r>
            <a:r>
              <a:rPr lang="ko-KR" altLang="en-US" dirty="0"/>
              <a:t>를 처리하여 잠재 변수 </a:t>
            </a:r>
            <a:r>
              <a:rPr lang="en-US" altLang="ko-KR" dirty="0"/>
              <a:t>z</a:t>
            </a:r>
            <a:r>
              <a:rPr lang="ko-KR" altLang="en-US" dirty="0"/>
              <a:t>의 분포를 학습한다</a:t>
            </a:r>
            <a:r>
              <a:rPr lang="en-US" altLang="ko-KR" dirty="0"/>
              <a:t>. </a:t>
            </a:r>
            <a:r>
              <a:rPr lang="ko-KR" altLang="en-US" dirty="0"/>
              <a:t>이 과정은 </a:t>
            </a:r>
            <a:r>
              <a:rPr lang="en-US" altLang="ko-KR" dirty="0" err="1"/>
              <a:t>qϕ</a:t>
            </a:r>
            <a:r>
              <a:rPr lang="en-US" altLang="ko-KR" dirty="0"/>
              <a:t>(</a:t>
            </a:r>
            <a:r>
              <a:rPr lang="en-US" altLang="ko-KR" dirty="0" err="1"/>
              <a:t>z∣G</a:t>
            </a:r>
            <a:r>
              <a:rPr lang="en-US" altLang="ko-KR" dirty="0"/>
              <a:t>)</a:t>
            </a:r>
            <a:r>
              <a:rPr lang="ko-KR" altLang="en-US" dirty="0"/>
              <a:t>라는 확률 분포를 사용하여 표현되며</a:t>
            </a:r>
            <a:r>
              <a:rPr lang="en-US" altLang="ko-KR" dirty="0"/>
              <a:t>, </a:t>
            </a:r>
            <a:r>
              <a:rPr lang="ko-KR" altLang="en-US" dirty="0"/>
              <a:t>인코더의 파라미터는 </a:t>
            </a:r>
            <a:r>
              <a:rPr lang="en-US" altLang="ko-KR" dirty="0"/>
              <a:t>ϕ</a:t>
            </a:r>
            <a:r>
              <a:rPr lang="ko-KR" altLang="en-US" dirty="0"/>
              <a:t>로 표시한다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잠재 공간</a:t>
            </a:r>
            <a:r>
              <a:rPr lang="en-US" altLang="ko-KR" dirty="0"/>
              <a:t>: z</a:t>
            </a:r>
            <a:r>
              <a:rPr lang="ko-KR" altLang="en-US" dirty="0"/>
              <a:t>는 그래프의 정보를 압축한 정보이다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KL </a:t>
            </a:r>
            <a:r>
              <a:rPr lang="ko-KR" altLang="en-US" dirty="0"/>
              <a:t>발산</a:t>
            </a:r>
            <a:r>
              <a:rPr lang="en-US" altLang="ko-KR" dirty="0"/>
              <a:t>: </a:t>
            </a:r>
            <a:r>
              <a:rPr lang="ko-KR" altLang="en-US" dirty="0"/>
              <a:t>인코더는 표준 정규 분포 </a:t>
            </a:r>
            <a:r>
              <a:rPr lang="en-US" altLang="ko-KR" dirty="0"/>
              <a:t>p(z)</a:t>
            </a:r>
            <a:r>
              <a:rPr lang="ko-KR" altLang="en-US" dirty="0"/>
              <a:t>에서 </a:t>
            </a:r>
            <a:r>
              <a:rPr lang="en-US" altLang="ko-KR" dirty="0"/>
              <a:t>z</a:t>
            </a:r>
            <a:r>
              <a:rPr lang="ko-KR" altLang="en-US" dirty="0"/>
              <a:t>의 분포와 차이를 최소화하는 것을 목표로 한다</a:t>
            </a:r>
            <a:r>
              <a:rPr lang="en-US" altLang="ko-KR" dirty="0"/>
              <a:t>. </a:t>
            </a:r>
            <a:r>
              <a:rPr lang="ko-KR" altLang="en-US" dirty="0"/>
              <a:t>이것은 </a:t>
            </a:r>
            <a:r>
              <a:rPr lang="en-US" altLang="ko-KR" dirty="0" err="1"/>
              <a:t>Kullback-Leibler</a:t>
            </a:r>
            <a:r>
              <a:rPr lang="en-US" altLang="ko-KR" dirty="0"/>
              <a:t> (KL) </a:t>
            </a:r>
            <a:r>
              <a:rPr lang="ko-KR" altLang="en-US" dirty="0"/>
              <a:t>발산을 사용하여 계산된다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디코더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잠재 변수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새로운 그래프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G~=(A~,E~,F~)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로 변환합니다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여기서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A~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잠재 공간에서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샘플링된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인접 행렬의 근사치이고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E~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F~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각각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에지와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노드의 속성을 나타냅니다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과정은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pθ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G∣z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로 표현되며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디코더의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파라미터는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로 표시됩니다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코드에서는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recon_loss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그래프 일치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과정은 그래프 일치 문제를 해결하여 실제 그래프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와 생성된 그래프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G~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간의 유사성을 최대화합니다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argmax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연산을 통해 이루어집니다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594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683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위 식은 일반적인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VAE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라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라고 생각하면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GVAE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가 된다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앞의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은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reconstruction error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로 기존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AE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와 같다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미리 </a:t>
            </a:r>
            <a:r>
              <a:rPr lang="ko-KR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가우시안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분포라고 정의하면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reconstruction error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는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mean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sqaured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error,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베르누이 분포라면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cross entropy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이다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뒤의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은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Regularzation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term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이다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다루기 쉬운 확률 분포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p(z)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variational inference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를 통해 얻은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qϕ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z∣x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의 차이를 최소화 하고 싶은 것이다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즉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최대한 둘을 같게 만들고 싶어하는 것이다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왜냐하면 같은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recon error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를 갖더라도 </a:t>
            </a:r>
            <a:r>
              <a:rPr lang="ko-KR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기왕하면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prior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처럼 다루기 쉬운 분포가 좋기 때문이다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951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중단에서 왜 </a:t>
            </a:r>
            <a:r>
              <a:rPr lang="en-US" altLang="ko-KR" dirty="0"/>
              <a:t>edge-level RNN</a:t>
            </a:r>
            <a:r>
              <a:rPr lang="ko-KR" altLang="en-US" dirty="0"/>
              <a:t>이 </a:t>
            </a:r>
            <a:r>
              <a:rPr lang="en-US" altLang="ko-KR" dirty="0"/>
              <a:t>EOS </a:t>
            </a:r>
            <a:r>
              <a:rPr lang="ko-KR" altLang="en-US" dirty="0"/>
              <a:t>토큰을 출력하지</a:t>
            </a:r>
            <a:r>
              <a:rPr lang="en-US" altLang="ko-KR" dirty="0"/>
              <a:t>? Graph </a:t>
            </a:r>
            <a:r>
              <a:rPr lang="ko-KR" altLang="en-US" dirty="0"/>
              <a:t>아닌가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284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시작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ℎ1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 시작하여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그래프 수준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은 처음 노드를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SOS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＂start of sequence＂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의미하며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그래프 생성 과정의 시작을 나타낸다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노드 생성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ℎ2, ℎ3, ℎ4, ℎ5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 각각의 단계를 거쳐 새로운 노드를 추가한다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각 단계에서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Graph-level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은 새 노드를 생성하고 이 노드가 어떤 기존 노드들과 연결될지를 결정한다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에지 생성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각 노드가 생성될 때마다 에지 수준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은 새 노드와 기존 노드들 사이의 연결을 예측한다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S2, S3, S4, S5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각 노드에 대한 인접 행렬의 일부를 나타내며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은 연결이 있음을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은 연결이 없음을 의미한다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업데이트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각 단계에서 그래프 수준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숨겨진 상태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ℎ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업데이트되고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이는 그래프의 현재 상태를 반영한다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에지 수준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도 자신의 출력을 기반으로 업데이트된다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종료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ℎ6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 그래프 생성이 완료된다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다이어그램에서는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EOS(End of Sequence)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토큰이 나타나지 않지만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실제 과정에서는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EOS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토큰이 생성 과정을 종료 시키는 신호로 사용된다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23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ko-KR" altLang="en-US" b="1" dirty="0">
                <a:effectLst/>
              </a:rPr>
              <a:t>실습코드</a:t>
            </a:r>
            <a:r>
              <a:rPr lang="en-US" altLang="ko-KR" b="1" dirty="0">
                <a:effectLst/>
              </a:rPr>
              <a:t>3</a:t>
            </a:r>
            <a:endParaRPr lang="en-US" altLang="ko-KR" b="1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dirty="0" err="1">
                <a:solidFill>
                  <a:srgbClr val="0D0D0D"/>
                </a:solidFill>
                <a:effectLst/>
                <a:latin typeface="Söhne"/>
              </a:rPr>
              <a:t>판별기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(Discriminator)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그래프 구조 데이터를 입력으로 받아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그것이 진짜 분자인지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데이터셋에서 온 것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)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아니면 가짜 분자인지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생성기에서 생성된 것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를 구별합니다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판별기는 그래프 신경망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(GCN)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을 사용하여 그래프를 처리하고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그 결과를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0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또는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1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로 분류합니다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0D0D0D"/>
                </a:solidFill>
                <a:effectLst/>
                <a:latin typeface="Söhne"/>
              </a:rPr>
              <a:t>보상 네트워크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(Reward Network)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생성된 분자에 대한 보상 점수를 계산합니다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이 점수는 분자가 원하는 화학적 특성을 가지고 있는지를 평가합니다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보상 네트워크 역시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GCN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을 사용하여 그래프를 처리하고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출력으로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0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과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1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사이의 값을 생성합니다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5293-A4C7-4A0B-88CC-4FAE5A02495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09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837A-B262-80EE-B313-0BDD7D0D1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E9891-DD98-9DAD-FA95-4442F335D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FBB2B-EE56-5659-A28A-FD66DF83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5B82-C2FD-4BD0-88BA-F2EDBE46691F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E86A9-8B4C-C611-141C-D1CBDFA6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D3C0C-9DB1-9785-9558-B5FA7EF1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E677-203A-4999-B244-5F706FB03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908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F6E0-9112-CB60-0C15-EFA38CB4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F1587-BF61-56C4-3BE6-B99585812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6DC9-C5BF-7198-B97A-738DA31C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5B82-C2FD-4BD0-88BA-F2EDBE46691F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26D0F-A765-97A0-15CD-DF3B29BC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2152-6A7E-A4BF-6C78-3D5089D7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E677-203A-4999-B244-5F706FB03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9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CA638-F0E7-D4C9-2842-E662F07C0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88D16-7970-CE24-2A96-672906A7C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B36EE-8C53-3E81-E629-921843F1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5B82-C2FD-4BD0-88BA-F2EDBE46691F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2EE88-BA7B-6020-1131-86383D26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F56EB-C692-2927-A6AB-4D960B4E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E677-203A-4999-B244-5F706FB03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28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11ED-8D8D-64E9-6A41-18F4EEDA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22D55-1F7C-7DBE-A6FD-4040BAC7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5E776-E5B5-024E-135D-9EF670D3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5B82-C2FD-4BD0-88BA-F2EDBE46691F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F5429-EFA6-2CBF-FC4C-F187D1C7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99372-4932-BFCC-624F-5C1C0397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E677-203A-4999-B244-5F706FB03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1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FA2A-28A3-7DE8-7790-2BE74D96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96CC6-8C91-C5AD-51B3-20D3DD900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CE8C5-F4E8-C7C0-3EB2-A728D9BE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5B82-C2FD-4BD0-88BA-F2EDBE46691F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7D127-0161-A94F-E5C4-8DBCB2E8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3E773-19F9-3316-D7C3-26BCB0BC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E677-203A-4999-B244-5F706FB03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13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5D21-AE94-C425-47A6-ED44B3DA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6B173-EBD5-A561-A843-6E25085BB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188DB-32A2-E907-25B3-E11F47DE2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53FA6-F8C1-DE0E-DE46-F27AB604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5B82-C2FD-4BD0-88BA-F2EDBE46691F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83EF5-98BB-C0BF-8A11-F9BA0F56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43C5A-C7AA-9140-8EEE-E7EDE109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E677-203A-4999-B244-5F706FB03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52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E348-F277-F90A-2B00-FA518795C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7041C-6A9E-03CA-26ED-6DDC4F427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49AE0-A523-4F34-4139-888B5ED70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796C9-3EAE-3B43-55E2-6BC25FA25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ED0A3-BDF6-9829-03E4-4B20713FD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9536E-477B-DABB-DE40-A2E88787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5B82-C2FD-4BD0-88BA-F2EDBE46691F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CD61A-E6B9-E927-B8D5-14F5E586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D2CAE-74D7-48E7-DF87-7108259B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E677-203A-4999-B244-5F706FB03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67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1598-F4A3-5CA6-F1AF-CFBE5BCA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CEC7E-84F2-B89C-7DD7-D7208618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5B82-C2FD-4BD0-88BA-F2EDBE46691F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23BF4-3DE7-8F3E-B201-CC9BF70F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CF8ED-4979-8907-F512-4937458D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E677-203A-4999-B244-5F706FB03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91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96371-1CDC-D4BA-C9CF-CE1B4BFE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5B82-C2FD-4BD0-88BA-F2EDBE46691F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AD86E-23D5-3B83-3D4A-A47722199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89D3E-DF04-98D5-4EBC-61E8A96F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E677-203A-4999-B244-5F706FB03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72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4B9A-D330-C827-30F7-09253931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3ACCB-2BEF-D571-6353-D9D395AB5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9A786-7F49-A46A-2005-F26B19157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85A46-C4EB-ED49-8E6F-B44D359A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5B82-C2FD-4BD0-88BA-F2EDBE46691F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79A64-D744-0097-F92E-40294AC6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1DD82-063F-F88C-C331-87405062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E677-203A-4999-B244-5F706FB03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13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A5D3-BE38-72D7-AB86-FD6C7AA3C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A2FFF-82A0-97DC-779B-FB231DB46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E1069-C6B0-AD6A-7D5B-FB7A8F8C6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D84BE-7A6A-FA0D-0E68-A0D15EF7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5B82-C2FD-4BD0-88BA-F2EDBE46691F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DF071-B133-F7EA-86CB-0DF14D5B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A2F98-B22A-500F-8FEA-7D3495BD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E677-203A-4999-B244-5F706FB03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18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298D2-2535-8033-FFB5-5164C335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C170F-44A0-8E0B-1ADA-9FE4EA6D0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DB784-CD77-2D3E-D2EB-F72FD7161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05B82-C2FD-4BD0-88BA-F2EDBE46691F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3344D-B82E-CE85-AC9D-2C5397100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40FEA-8FBD-D380-EA1B-B41582BC8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E677-203A-4999-B244-5F706FB03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7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cess-mining.tistory.com/161" TargetMode="External"/><Relationship Id="rId5" Type="http://schemas.openxmlformats.org/officeDocument/2006/relationships/hyperlink" Target="https://process-mining.tistory.com/201" TargetMode="Externa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aver.com/dmsquf3015/221915171367" TargetMode="External"/><Relationship Id="rId5" Type="http://schemas.openxmlformats.org/officeDocument/2006/relationships/hyperlink" Target="https://www.slideshare.net/NaverEngineering/ss-96581209?from_action=save" TargetMode="Externa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cess-mining.tistory.com/16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captum.ai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4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16E0D3-BDC8-79AA-9AF8-00770BA9F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Hands-On Graph Neural Networks Using Python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AFB5958-21C4-EB9A-380E-A981ABBD0A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2024 02 20</a:t>
            </a:r>
          </a:p>
          <a:p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Bumku</a:t>
            </a:r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59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7CEB6-7B4E-33F0-531A-A2A29D5EB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CFA2-31BC-CB5C-4186-95312861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GNN</a:t>
            </a:r>
            <a:r>
              <a:rPr lang="ko-KR" altLang="en-US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을 활용한 그래프 생성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5118-6D73-DC84-0207-B782842D6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The small-world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개의 노드로 그래프를 초기화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각 노드는 가장 가까운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개의 이웃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또는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 홀수일 경우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k-1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개의 이웃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과 연결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노드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사이의 각 연결은 무작위 노드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사이로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재배선될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확률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가짐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DF21A2-1B08-10B2-889D-AF3325A68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0CABA8-913F-FA25-9988-C1028DDA4C39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9F626C-AF91-6D5A-0DBB-A4E31E3E5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725" y="4047944"/>
            <a:ext cx="9540380" cy="243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59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A41AF-DD4D-E140-D912-D730F9603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7FFE-648F-7CA5-2EB1-E2881F4D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GNN</a:t>
            </a:r>
            <a:r>
              <a:rPr lang="ko-KR" altLang="en-US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을 활용한 그래프 생성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F0894-E29E-4059-1E72-69B449AE4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Generating graphs with graph neural networks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GNN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그래프 생성을 위한 세 가지 주요 아키텍처 계열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VAEs(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변이형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자동인코더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GANs(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생성적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적대 신경망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자기회귀 모델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(autoregressive)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E106DE-56FE-9D9E-6879-B0B471B94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087B0D-18DB-BF9E-BBC7-C5217334ABEE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750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4FBB8-1622-31EA-315C-A7280BE02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FBBC-0B04-4393-E033-ACA92C500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GNN</a:t>
            </a:r>
            <a:r>
              <a:rPr lang="ko-KR" altLang="en-US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을 활용한 그래프 생성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7A91B-1A2A-3063-D463-04727A131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Graph variational autoencoders(GVAE)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그래프 변이형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자동인코더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(GVAE)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모델은 인코더와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디코더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두 가지 구성 요소 가짐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인코더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첫 번째 계층을 공유하는 두 개의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GCN(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그래프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컨볼루션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네트워크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사용하여 각 잠재 정규 분포의 평균과 분산을 학습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디코더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학습된 분포를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샘플링하여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잠재 변수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간의 내적을 수행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우리는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근사된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인접 행렬을 얻는다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668CD-18F7-E5D1-3B8D-457F0364B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55273C-63C7-2F57-4485-4787F908091D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98FFA0-464F-F3C3-2381-223DD3482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466" y="4467219"/>
            <a:ext cx="3186136" cy="7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98951-C965-0699-5638-C1E9C8408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EEF9-011D-BAF5-3BB3-D314C67C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GNN</a:t>
            </a:r>
            <a:r>
              <a:rPr lang="ko-KR" altLang="en-US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을 활용한 그래프 생성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6F48-C737-66B9-E26C-25D50701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/>
          <a:lstStyle/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GraphVAE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기존에 없는 노드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원자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와 에지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화학 결합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만들기 위한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GVAE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모델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dirty="0"/>
              <a:t>인코더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edge-conditional graph convolutions (ECC)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 err="1"/>
              <a:t>디코더</a:t>
            </a:r>
            <a:r>
              <a:rPr lang="en-US" altLang="ko-KR" dirty="0"/>
              <a:t>: </a:t>
            </a:r>
            <a:r>
              <a:rPr lang="ko-KR" altLang="en-US" dirty="0"/>
              <a:t>세 개의 출력을 가진 </a:t>
            </a:r>
            <a:r>
              <a:rPr lang="en-US" altLang="ko-KR" dirty="0"/>
              <a:t>Multi-Layer Perceptron (MLP)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5B4CD-7D59-6743-FA97-C0E038568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5C031D-2F97-C41B-E7C3-43C7107213CD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A62240-8E84-6B8C-6D06-B9DAE34D0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889" y="3500601"/>
            <a:ext cx="8040222" cy="29722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BFD90C-541F-4B28-2B0D-5687B19C3C94}"/>
              </a:ext>
            </a:extLst>
          </p:cNvPr>
          <p:cNvSpPr txBox="1"/>
          <p:nvPr/>
        </p:nvSpPr>
        <p:spPr>
          <a:xfrm>
            <a:off x="10500681" y="736206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  <a:hlinkClick r:id="rId5"/>
              </a:rPr>
              <a:t>[1]</a:t>
            </a:r>
            <a:r>
              <a:rPr lang="en-US" altLang="ko-KR" dirty="0"/>
              <a:t>, </a:t>
            </a:r>
            <a:r>
              <a:rPr lang="en-US" altLang="ko-KR" dirty="0">
                <a:effectLst/>
                <a:hlinkClick r:id="rId6"/>
              </a:rPr>
              <a:t>[2]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13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AA682-170F-6933-0FDD-E457CEF93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D949-B740-5291-95F0-AA8B8075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GNN</a:t>
            </a:r>
            <a:r>
              <a:rPr lang="ko-KR" altLang="en-US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을 활용한 그래프 생성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DFA34-FDF7-1BE9-28E7-F275ADEC6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Graph variational autoencoders(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GraphVAE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인코더</a:t>
            </a:r>
            <a:r>
              <a:rPr lang="en-US" altLang="ko-KR" dirty="0"/>
              <a:t>: </a:t>
            </a:r>
            <a:r>
              <a:rPr lang="ko-KR" altLang="en-US" dirty="0"/>
              <a:t>그래프 </a:t>
            </a:r>
            <a:r>
              <a:rPr lang="en-US" altLang="ko-KR" dirty="0"/>
              <a:t>G</a:t>
            </a:r>
            <a:r>
              <a:rPr lang="ko-KR" altLang="en-US" dirty="0"/>
              <a:t>를 입력으로 받고</a:t>
            </a:r>
            <a:r>
              <a:rPr lang="en-US" altLang="ko-KR" dirty="0"/>
              <a:t>, </a:t>
            </a:r>
            <a:r>
              <a:rPr lang="ko-KR" altLang="en-US" dirty="0"/>
              <a:t>그래프의 인접 행렬 </a:t>
            </a:r>
            <a:r>
              <a:rPr lang="en-US" altLang="ko-KR" dirty="0"/>
              <a:t>A, </a:t>
            </a:r>
            <a:r>
              <a:rPr lang="ko-KR" altLang="en-US" dirty="0"/>
              <a:t>에지 속성 </a:t>
            </a:r>
            <a:r>
              <a:rPr lang="en-US" altLang="ko-KR" dirty="0"/>
              <a:t>E, </a:t>
            </a:r>
            <a:r>
              <a:rPr lang="ko-KR" altLang="en-US" dirty="0"/>
              <a:t>그리고 노드 속성 </a:t>
            </a:r>
            <a:r>
              <a:rPr lang="en-US" altLang="ko-KR" dirty="0"/>
              <a:t>F</a:t>
            </a:r>
            <a:r>
              <a:rPr lang="ko-KR" altLang="en-US" dirty="0"/>
              <a:t>를 처리하여 잠재 변수 </a:t>
            </a:r>
            <a:r>
              <a:rPr lang="en-US" altLang="ko-KR" dirty="0"/>
              <a:t>z</a:t>
            </a:r>
            <a:r>
              <a:rPr lang="ko-KR" altLang="en-US" dirty="0"/>
              <a:t>의 분포를 학습한다</a:t>
            </a:r>
            <a:r>
              <a:rPr lang="en-US" altLang="ko-KR" dirty="0"/>
              <a:t>. </a:t>
            </a:r>
            <a:r>
              <a:rPr lang="ko-KR" altLang="en-US" dirty="0"/>
              <a:t>이 과정은 </a:t>
            </a:r>
            <a:r>
              <a:rPr lang="en-US" altLang="ko-KR" dirty="0" err="1"/>
              <a:t>qϕ</a:t>
            </a:r>
            <a:r>
              <a:rPr lang="en-US" altLang="ko-KR" dirty="0"/>
              <a:t>(</a:t>
            </a:r>
            <a:r>
              <a:rPr lang="en-US" altLang="ko-KR" dirty="0" err="1"/>
              <a:t>z∣G</a:t>
            </a:r>
            <a:r>
              <a:rPr lang="en-US" altLang="ko-KR" dirty="0"/>
              <a:t>)</a:t>
            </a:r>
            <a:r>
              <a:rPr lang="ko-KR" altLang="en-US" dirty="0"/>
              <a:t>라는 확률 분포를 사용하여 표현되며</a:t>
            </a:r>
            <a:r>
              <a:rPr lang="en-US" altLang="ko-KR" dirty="0"/>
              <a:t>, </a:t>
            </a:r>
            <a:r>
              <a:rPr lang="ko-KR" altLang="en-US" dirty="0"/>
              <a:t>인코더의 파라미터는 </a:t>
            </a:r>
            <a:r>
              <a:rPr lang="en-US" altLang="ko-KR" dirty="0"/>
              <a:t>ϕ</a:t>
            </a:r>
            <a:r>
              <a:rPr lang="ko-KR" altLang="en-US" dirty="0"/>
              <a:t>로 표시한다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잠재 공간</a:t>
            </a:r>
            <a:r>
              <a:rPr lang="en-US" altLang="ko-KR" dirty="0"/>
              <a:t>: z</a:t>
            </a:r>
            <a:r>
              <a:rPr lang="ko-KR" altLang="en-US" dirty="0"/>
              <a:t>는 그래프의 정보를 압축한 정보이다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KL </a:t>
            </a:r>
            <a:r>
              <a:rPr lang="ko-KR" altLang="en-US" dirty="0"/>
              <a:t>발산</a:t>
            </a:r>
            <a:r>
              <a:rPr lang="en-US" altLang="ko-KR" dirty="0"/>
              <a:t>: </a:t>
            </a:r>
            <a:r>
              <a:rPr lang="ko-KR" altLang="en-US" dirty="0"/>
              <a:t>인코더는 표준 정규 분포 </a:t>
            </a:r>
            <a:r>
              <a:rPr lang="en-US" altLang="ko-KR" dirty="0"/>
              <a:t>p(z)</a:t>
            </a:r>
            <a:r>
              <a:rPr lang="ko-KR" altLang="en-US" dirty="0"/>
              <a:t>에서 </a:t>
            </a:r>
            <a:r>
              <a:rPr lang="en-US" altLang="ko-KR" dirty="0"/>
              <a:t>z</a:t>
            </a:r>
            <a:r>
              <a:rPr lang="ko-KR" altLang="en-US" dirty="0"/>
              <a:t>의 분포와 차이를 최소화하는 것을 목표로 한다</a:t>
            </a:r>
            <a:r>
              <a:rPr lang="en-US" altLang="ko-KR" dirty="0"/>
              <a:t>. </a:t>
            </a:r>
            <a:r>
              <a:rPr lang="ko-KR" altLang="en-US" dirty="0"/>
              <a:t>이것은 </a:t>
            </a:r>
            <a:r>
              <a:rPr lang="en-US" altLang="ko-KR" dirty="0" err="1"/>
              <a:t>Kullback-Leibler</a:t>
            </a:r>
            <a:r>
              <a:rPr lang="en-US" altLang="ko-KR" dirty="0"/>
              <a:t> (KL) </a:t>
            </a:r>
            <a:r>
              <a:rPr lang="ko-KR" altLang="en-US" dirty="0"/>
              <a:t>발산을 사용하여 계산된다</a:t>
            </a:r>
            <a:r>
              <a:rPr lang="en-US" altLang="ko-KR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80F4B-83E8-A7B9-6DF9-D4B4E34B8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3A3C9D-E874-1DA8-7518-70AABDE1C9EB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58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7575A-CE81-E6C4-81DF-E36B4C2B0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9C77-ACD2-7FDE-1AAB-CA64A30CE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GNN</a:t>
            </a:r>
            <a:r>
              <a:rPr lang="ko-KR" altLang="en-US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을 활용한 그래프 생성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B3AA0-4EC4-B4AC-E2E3-618DEAD14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Graph variational autoencoders(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GraphVAE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디코더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잠재 변수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새로운 그래프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G~=(A~,E~,F~)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로 변환합니다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여기서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A~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잠재 공간에서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샘플링된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인접 행렬의 근사치이고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E~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F~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각각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에지와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노드의 속성을 나타냅니다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과정은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pθ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G∣z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로 표현되며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디코더의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파라미터는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로 표시됩니다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코드에서는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recon_loss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그래프 일치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과정은 그래프 일치 문제를 해결하여 실제 그래프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와 생성된 그래프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G~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간의 유사성을 최대화합니다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argmax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연산을 통해 이루어집니다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CF400-08A4-B2E1-044A-2532B3622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911A7-EC1A-BB68-F39E-F2084A28347D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032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14B22-42E8-9F8B-AAFF-293CF445A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854C-DC96-C8CD-CECF-083C1F334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GNN</a:t>
            </a:r>
            <a:r>
              <a:rPr lang="ko-KR" altLang="en-US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을 활용한 그래프 생성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0A6A1-A19B-B7E6-BEEB-557CC3D52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47D74E-CB38-99DB-4674-6DA8546DDAF2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E58253-A498-F127-18D6-40497CAE3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12" y="1163208"/>
            <a:ext cx="10625885" cy="53350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67BB86-2C90-6443-3F3B-D07946FC81EC}"/>
              </a:ext>
            </a:extLst>
          </p:cNvPr>
          <p:cNvSpPr txBox="1"/>
          <p:nvPr/>
        </p:nvSpPr>
        <p:spPr>
          <a:xfrm>
            <a:off x="10526078" y="692569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  <a:hlinkClick r:id="rId5"/>
              </a:rPr>
              <a:t>[3]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>
                <a:effectLst/>
                <a:hlinkClick r:id="rId6"/>
              </a:rPr>
              <a:t>[4]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069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A2C10-D21D-B341-DC5C-AE936417F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D1A3-9B84-09DA-D57A-93E8B387B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GNN</a:t>
            </a:r>
            <a:r>
              <a:rPr lang="ko-KR" altLang="en-US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을 활용한 그래프 생성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ED3DC-666C-ECAF-701B-8C16A698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Loss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위 식은 일반적인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VAE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라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라고 생각하면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GVAE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 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앞의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reconstruction error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로 기존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와 같다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2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미리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가우시안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분포라고 정의하면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reconstruction error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mean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sqaured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error,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베르누이 분포라면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cross entropy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뒤의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은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Regularzation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term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다루기 쉬운 확률 분포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p(z)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variational inference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통해 얻은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qϕ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z∣x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차이를 최소화 하고 싶은 것이다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2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즉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최대한 둘을 같게 만들고 싶어하는 것이다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왜냐하면 같은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recon error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갖더라도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기왕하면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prior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처럼 다루기 쉬운 분포가 좋기 때문이다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36B9E-134B-4C26-B9B0-8C5BF10F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C66619-23D8-06A9-95A6-E354E4B6AC9E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47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9D3D7-7372-F037-0740-AF88BA987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A832-9141-4E16-5A75-1BC23540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GNN</a:t>
            </a:r>
            <a:r>
              <a:rPr lang="ko-KR" altLang="en-US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을 활용한 그래프 생성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8B3E-4B1F-8745-09EF-7759DADDF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Autoregressive models(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자기회귀 모델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그래프 생성은 데이터와 과거의 결정을 모두 고려하는 순차적 의사 결정 과정이 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각 단계마다 자기회귀 모델은 새로운 노드나 새로운 링크를 생성할 수 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그런 다음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결과 그래프는 다음 생성 단계를 위해 모델에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피드된다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GraphRNN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 사용되는 두가지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RNN: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노드의 시퀀스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초기 상태 포함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생성하는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graph-level RNN 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그래프 수준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RNN)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새로 추가된 노드에 대한 연결을 예측하는 </a:t>
            </a:r>
            <a:r>
              <a:rPr lang="en-US" altLang="ko-KR" dirty="0"/>
              <a:t>edge-level RNN 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에지 수준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RNN)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016A6-570E-3051-5B37-AE6B43861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284AE-6299-9A47-0E25-1E7A6A652E5E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5DE036-A938-5A57-9CC7-320500C70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739" y="4763695"/>
            <a:ext cx="8442521" cy="157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5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EB802-85D2-0AF6-211B-6A9196B93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2DBD-D592-8E4D-B41E-A26F76CE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GNN</a:t>
            </a:r>
            <a:r>
              <a:rPr lang="ko-KR" altLang="en-US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을 활용한 그래프 생성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6DD70-125E-0379-73D0-F09DA65CB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>
            <a:normAutofit/>
          </a:bodyPr>
          <a:lstStyle/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GraphRNN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graph-level</a:t>
            </a:r>
            <a:r>
              <a:rPr lang="en-US" altLang="ko-KR" dirty="0"/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 의해 생성된 각 새로운 노드는 행과 열을 추가하고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이들은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edge-level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 의해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로 채워진다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GraphRNN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은 다음과 같은 단계를 수행한다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새로운 노드 추가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graph-level RNN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그래프를 초기화하고 그 출력은 에지 수준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피드된다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새로운 연결 추가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edge-level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은 새 노드가 이전 노드들 각각과 연결되어 있는지를 예측합니다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그래프 생성 중단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위 두 단계는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edge-level RNN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EOS(End of Sequence)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토큰을 출력하여 프로세스의 끝을 표시할 때까지 반복됩니다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3"/>
            <a:r>
              <a:rPr lang="ko-KR" altLang="en-US" dirty="0"/>
              <a:t>새로 만들어진 노드가 기존 모든 노드에 연결되지 않는다는 의미 </a:t>
            </a:r>
            <a:r>
              <a:rPr lang="en-US" altLang="ko-KR" dirty="0"/>
              <a:t>- End Of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77727-E42B-2551-5997-A89068618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AB6778-D3BB-57BF-B7CE-923DEBB3E2F7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1499B-4E26-CABD-8D63-A8D3E3BFF118}"/>
              </a:ext>
            </a:extLst>
          </p:cNvPr>
          <p:cNvSpPr txBox="1"/>
          <p:nvPr/>
        </p:nvSpPr>
        <p:spPr>
          <a:xfrm>
            <a:off x="10659121" y="98076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  <a:hlinkClick r:id="rId4"/>
              </a:rPr>
              <a:t>[5]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71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10C5-9414-4833-1164-9BE74F84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Talk about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312C6-27B8-FD80-BDA3-BA099726B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Generating Graphs Using Graph Neural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Learning from Heterogeneous Graphs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Temporal Graph Neural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Explaining Graph Neural Networks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06999-6D6E-390F-CBE9-7D9CE8D0B775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C2544-10F0-775C-8173-8EDCFDED3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6F20-EAF1-506C-0B59-017CB85C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GNN</a:t>
            </a:r>
            <a:r>
              <a:rPr lang="ko-KR" altLang="en-US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을 활용한 그래프 생성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E4D7E-0F7F-4DAC-0352-77C56931B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/>
          <a:lstStyle/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GraphRNN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5527A-2328-FD49-ECFD-9A2882A81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CEFAC7-F4CD-E9EC-9541-7FC82D11C3DF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98EBE3-AF95-3347-3CCD-02467F154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29" y="2236851"/>
            <a:ext cx="11050542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4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B6279-516B-D270-DB4F-0C51E8B15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A94F-01A0-9F1C-AB0D-9A8C897B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GNN</a:t>
            </a:r>
            <a:r>
              <a:rPr lang="ko-KR" altLang="en-US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을 활용한 그래프 생성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34099-ECD0-6DBB-65A7-4C9111A4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5174565"/>
          </a:xfrm>
        </p:spPr>
        <p:txBody>
          <a:bodyPr>
            <a:normAutofit fontScale="92500"/>
          </a:bodyPr>
          <a:lstStyle/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GraphRNN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시작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ℎ1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 시작하여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그래프 수준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은 처음 노드를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SOS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＂start of sequence＂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의미하며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그래프 생성 과정의 시작을 나타낸다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노드 생성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ℎ2, ℎ3, ℎ4, ℎ5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 각각의 단계를 거쳐 새로운 노드를 추가한다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각 단계에서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Graph-level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은 새 노드를 생성하고 이 노드가 어떤 기존 노드들과 연결될지를 결정한다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에지 생성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각 노드가 생성될 때마다 에지 수준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은 새 노드와 기존 노드들 사이의 연결을 예측한다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S2, S3, S4, S5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각 노드에 대한 인접 행렬의 일부를 나타내며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은 연결이 있음을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은 연결이 없음을 의미한다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업데이트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각 단계에서 그래프 수준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숨겨진 상태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ℎ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업데이트되고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이는 그래프의 현재 상태를 반영한다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에지 수준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도 자신의 출력을 기반으로 업데이트된다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종료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ℎ6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 그래프 생성이 완료된다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다이어그램에서는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EOS(End of Sequence)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토큰이 나타나지 않지만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실제 과정에서는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EOS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토큰이 생성 과정을 종료 시키는 신호로 사용된다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47B4B-647E-5B51-8774-74239155C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504270-9937-C7E2-505E-823329A19BA5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646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C66F1-89C7-CCBC-E57B-098C04D33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CC3A-CBC9-77A5-0B71-EFE5C647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GNN</a:t>
            </a:r>
            <a:r>
              <a:rPr lang="ko-KR" altLang="en-US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을 활용한 그래프 생성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851-21B9-3194-CC3F-A43D6F074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/>
          <a:lstStyle/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GraphRNN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그렇다면 이렇게 그래프를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sequential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하고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autoregressive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하게 만들어야 하는 이유는 무엇일까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pPr lvl="2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그것은 그래프 내의 노드들과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엣지들은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서로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하지 않기 때문이다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그래프 안에 있는 노드들과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엣지들은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서로 독립적인 포인트들이 아니라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서로 연관이 있는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dependent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한 관계에 있기 때문에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그래프를 만들 때에도 이러한 관계를 고려해야 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2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그러므로 그래프를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autoregressive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하게 이미 만들어진 노드와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엣지를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고려하여 노드와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엣지를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추가하는 방식으로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함으로써 그들 사이의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dependent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한 관계까지 고려할 수 있는 것이다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altLang="ko-KR" dirty="0" err="1"/>
              <a:t>GraphRNN</a:t>
            </a:r>
            <a:r>
              <a:rPr lang="ko-KR" altLang="en-US" dirty="0"/>
              <a:t>에 사용되는 그래프는 </a:t>
            </a:r>
            <a:r>
              <a:rPr lang="en-US" altLang="ko-KR" dirty="0"/>
              <a:t>BFS</a:t>
            </a:r>
            <a:r>
              <a:rPr lang="ko-KR" altLang="en-US" dirty="0"/>
              <a:t>형태로 바꾸면 복잡도가 상당히 낮아진다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Graph-level</a:t>
            </a:r>
            <a:r>
              <a:rPr lang="ko-KR" altLang="en-US" dirty="0"/>
              <a:t>과 </a:t>
            </a:r>
            <a:r>
              <a:rPr lang="en-US" altLang="ko-KR" dirty="0" err="1"/>
              <a:t>egde</a:t>
            </a:r>
            <a:r>
              <a:rPr lang="en-US" altLang="ko-KR" dirty="0"/>
              <a:t>-level</a:t>
            </a:r>
            <a:r>
              <a:rPr lang="ko-KR" altLang="en-US" dirty="0"/>
              <a:t>의 행렬크기가 점차적으로 크게 만들 수 있기 때문에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FDCA3-206B-F1B8-2F14-6853D4575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8C2B3C-5586-B993-25D4-15729BC81495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887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81A20-3579-8EEA-EC72-5D469DC37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8532-039E-A42C-00D9-FFD4A7BD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GNN</a:t>
            </a:r>
            <a:r>
              <a:rPr lang="ko-KR" altLang="en-US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을 활용한 그래프 생성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927A5-906F-6167-1140-0AC910468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/>
          <a:lstStyle/>
          <a:p>
            <a:r>
              <a:rPr lang="en-US" altLang="ko-KR" b="1" dirty="0"/>
              <a:t>Generative adversarial networks(</a:t>
            </a:r>
            <a:r>
              <a:rPr lang="ko-KR" altLang="en-US" b="1" dirty="0" err="1"/>
              <a:t>생성적</a:t>
            </a:r>
            <a:r>
              <a:rPr lang="ko-KR" altLang="en-US" b="1" dirty="0"/>
              <a:t> 적대 신경망</a:t>
            </a:r>
            <a:r>
              <a:rPr lang="en-US" altLang="ko-KR" b="1" dirty="0"/>
              <a:t>)</a:t>
            </a:r>
          </a:p>
          <a:p>
            <a:pPr lvl="1"/>
            <a:r>
              <a:rPr lang="en-US" altLang="ko-KR" dirty="0" err="1"/>
              <a:t>MolGAN</a:t>
            </a:r>
            <a:r>
              <a:rPr lang="en-US" altLang="ko-KR" dirty="0"/>
              <a:t>: </a:t>
            </a:r>
            <a:r>
              <a:rPr lang="ko-KR" altLang="en-US" dirty="0"/>
              <a:t>분자 구조를 생성하기 위한 </a:t>
            </a:r>
            <a:r>
              <a:rPr lang="en-US" altLang="ko-KR" dirty="0" err="1"/>
              <a:t>GraphGAN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84211-15AD-DD4E-9FBD-E5EBEED53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1ED28C-52C2-D74C-1487-B45AF7F6661B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6C942D-D20F-1ED5-E0A9-4FD9BA5D0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13" y="2641146"/>
            <a:ext cx="11098174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74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5ED0B-0164-FA0C-E7FB-D91645AFA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F89B-0101-A2F8-1918-2029CF72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GNN</a:t>
            </a:r>
            <a:r>
              <a:rPr lang="ko-KR" altLang="en-US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을 활용한 그래프 생성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C56B5-920E-619B-F43F-80990E01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Generative adversarial networks (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적대적 생성 신경망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 err="1">
                <a:latin typeface="Arial" panose="020B0604020202020204" pitchFamily="34" charset="0"/>
              </a:rPr>
              <a:t>생성기</a:t>
            </a:r>
            <a:r>
              <a:rPr lang="en-US" altLang="ko-KR" dirty="0">
                <a:latin typeface="Arial" panose="020B0604020202020204" pitchFamily="34" charset="0"/>
              </a:rPr>
              <a:t>(generator):</a:t>
            </a:r>
            <a:r>
              <a:rPr lang="ko-KR" altLang="en-US" dirty="0">
                <a:latin typeface="Arial" panose="020B0604020202020204" pitchFamily="34" charset="0"/>
              </a:rPr>
              <a:t> 원자 유형이 담긴 노드 행렬</a:t>
            </a:r>
            <a:r>
              <a:rPr lang="en-US" altLang="ko-KR" i="1" dirty="0">
                <a:latin typeface="Arial" panose="020B0604020202020204" pitchFamily="34" charset="0"/>
              </a:rPr>
              <a:t>X</a:t>
            </a:r>
            <a:r>
              <a:rPr lang="ko-KR" altLang="en-US" dirty="0">
                <a:latin typeface="Arial" panose="020B0604020202020204" pitchFamily="34" charset="0"/>
              </a:rPr>
              <a:t>와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 err="1">
                <a:latin typeface="Arial" panose="020B0604020202020204" pitchFamily="34" charset="0"/>
              </a:rPr>
              <a:t>에지와</a:t>
            </a:r>
            <a:r>
              <a:rPr lang="ko-KR" altLang="en-US" dirty="0">
                <a:latin typeface="Arial" panose="020B0604020202020204" pitchFamily="34" charset="0"/>
              </a:rPr>
              <a:t> 결합 유형을 모두 포함하는 </a:t>
            </a:r>
            <a:r>
              <a:rPr lang="ko-KR" altLang="en-US" dirty="0" err="1">
                <a:latin typeface="Arial" panose="020B0604020202020204" pitchFamily="34" charset="0"/>
              </a:rPr>
              <a:t>텐서인</a:t>
            </a:r>
            <a:r>
              <a:rPr lang="ko-KR" altLang="en-US" dirty="0">
                <a:latin typeface="Arial" panose="020B0604020202020204" pitchFamily="34" charset="0"/>
              </a:rPr>
              <a:t> 인접 행렬</a:t>
            </a:r>
            <a:r>
              <a:rPr lang="en-US" altLang="ko-KR" i="1" dirty="0">
                <a:latin typeface="Arial" panose="020B0604020202020204" pitchFamily="34" charset="0"/>
              </a:rPr>
              <a:t>A</a:t>
            </a:r>
            <a:r>
              <a:rPr lang="ko-KR" altLang="en-US" dirty="0">
                <a:latin typeface="Arial" panose="020B0604020202020204" pitchFamily="34" charset="0"/>
              </a:rPr>
              <a:t>를 출력하는 멀티 </a:t>
            </a:r>
            <a:r>
              <a:rPr lang="ko-KR" altLang="en-US" dirty="0" err="1">
                <a:latin typeface="Arial" panose="020B0604020202020204" pitchFamily="34" charset="0"/>
              </a:rPr>
              <a:t>퍼셉트론</a:t>
            </a:r>
            <a:r>
              <a:rPr lang="en-US" altLang="ko-KR" dirty="0">
                <a:latin typeface="Arial" panose="020B0604020202020204" pitchFamily="34" charset="0"/>
              </a:rPr>
              <a:t>(MLP)</a:t>
            </a:r>
            <a:r>
              <a:rPr lang="ko-KR" altLang="en-US" dirty="0">
                <a:latin typeface="Arial" panose="020B0604020202020204" pitchFamily="34" charset="0"/>
              </a:rPr>
              <a:t>이다</a:t>
            </a:r>
            <a:r>
              <a:rPr lang="en-US" altLang="ko-KR" dirty="0">
                <a:latin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</a:rPr>
              <a:t>생성기는 </a:t>
            </a:r>
            <a:r>
              <a:rPr lang="en-US" altLang="ko-KR" dirty="0">
                <a:latin typeface="Arial" panose="020B0604020202020204" pitchFamily="34" charset="0"/>
              </a:rPr>
              <a:t>WGAN </a:t>
            </a:r>
            <a:r>
              <a:rPr lang="ko-KR" altLang="en-US" dirty="0">
                <a:latin typeface="Arial" panose="020B0604020202020204" pitchFamily="34" charset="0"/>
              </a:rPr>
              <a:t>손실과 </a:t>
            </a:r>
            <a:r>
              <a:rPr lang="en-US" altLang="ko-KR" dirty="0">
                <a:latin typeface="Arial" panose="020B0604020202020204" pitchFamily="34" charset="0"/>
              </a:rPr>
              <a:t>RL </a:t>
            </a:r>
            <a:r>
              <a:rPr lang="ko-KR" altLang="en-US" dirty="0">
                <a:latin typeface="Arial" panose="020B0604020202020204" pitchFamily="34" charset="0"/>
              </a:rPr>
              <a:t>손실의 선형 결합을 사용하여 훈련된다</a:t>
            </a:r>
            <a:r>
              <a:rPr lang="en-US" altLang="ko-KR" dirty="0">
                <a:latin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</a:rPr>
              <a:t>이 밀집 표현은 범주형 샘플링을 통해 희소 객체</a:t>
            </a:r>
            <a:r>
              <a:rPr lang="en-US" altLang="ko-KR" dirty="0">
                <a:latin typeface="Arial" panose="020B0604020202020204" pitchFamily="34" charset="0"/>
              </a:rPr>
              <a:t>(</a:t>
            </a:r>
            <a:r>
              <a:rPr lang="en-US" altLang="ko-KR" i="1" dirty="0">
                <a:latin typeface="Arial" panose="020B0604020202020204" pitchFamily="34" charset="0"/>
              </a:rPr>
              <a:t>X</a:t>
            </a:r>
            <a:r>
              <a:rPr lang="en-US" altLang="ko-KR" dirty="0">
                <a:latin typeface="Arial" panose="020B0604020202020204" pitchFamily="34" charset="0"/>
              </a:rPr>
              <a:t>~ </a:t>
            </a:r>
            <a:r>
              <a:rPr lang="ko-KR" altLang="en-US" dirty="0">
                <a:latin typeface="Arial" panose="020B0604020202020204" pitchFamily="34" charset="0"/>
              </a:rPr>
              <a:t>및 </a:t>
            </a:r>
            <a:r>
              <a:rPr lang="en-US" altLang="ko-KR" i="1" dirty="0">
                <a:latin typeface="Arial" panose="020B0604020202020204" pitchFamily="34" charset="0"/>
              </a:rPr>
              <a:t>A</a:t>
            </a:r>
            <a:r>
              <a:rPr lang="en-US" altLang="ko-KR" dirty="0">
                <a:latin typeface="Arial" panose="020B0604020202020204" pitchFamily="34" charset="0"/>
              </a:rPr>
              <a:t>~)</a:t>
            </a:r>
            <a:r>
              <a:rPr lang="ko-KR" altLang="en-US" dirty="0">
                <a:latin typeface="Arial" panose="020B0604020202020204" pitchFamily="34" charset="0"/>
              </a:rPr>
              <a:t>로 변환된다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 err="1">
                <a:latin typeface="Arial" panose="020B0604020202020204" pitchFamily="34" charset="0"/>
              </a:rPr>
              <a:t>판별기</a:t>
            </a:r>
            <a:r>
              <a:rPr lang="en-US" altLang="ko-KR" dirty="0">
                <a:latin typeface="Arial" panose="020B0604020202020204" pitchFamily="34" charset="0"/>
              </a:rPr>
              <a:t>(discriminator)</a:t>
            </a:r>
            <a:r>
              <a:rPr lang="ko-KR" altLang="en-US" dirty="0">
                <a:latin typeface="Arial" panose="020B0604020202020204" pitchFamily="34" charset="0"/>
              </a:rPr>
              <a:t>는 생성기와 데이터셋에서 그래프를 받아 구별하는 법을 학습한다</a:t>
            </a:r>
            <a:r>
              <a:rPr lang="en-US" altLang="ko-KR" dirty="0">
                <a:latin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</a:rPr>
              <a:t>이는 오로지 </a:t>
            </a:r>
            <a:r>
              <a:rPr lang="en-US" altLang="ko-KR" dirty="0">
                <a:latin typeface="Arial" panose="020B0604020202020204" pitchFamily="34" charset="0"/>
              </a:rPr>
              <a:t>WGAN </a:t>
            </a:r>
            <a:r>
              <a:rPr lang="ko-KR" altLang="en-US" dirty="0">
                <a:latin typeface="Arial" panose="020B0604020202020204" pitchFamily="34" charset="0"/>
              </a:rPr>
              <a:t>손실을 사용하여 훈련된다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</a:rPr>
              <a:t>보상 네트워크</a:t>
            </a:r>
            <a:r>
              <a:rPr lang="en-US" altLang="ko-KR" dirty="0">
                <a:latin typeface="Arial" panose="020B0604020202020204" pitchFamily="34" charset="0"/>
              </a:rPr>
              <a:t>(reward network)</a:t>
            </a:r>
            <a:r>
              <a:rPr lang="ko-KR" altLang="en-US" dirty="0">
                <a:latin typeface="Arial" panose="020B0604020202020204" pitchFamily="34" charset="0"/>
              </a:rPr>
              <a:t>는 각 그래프에 점수를 매긴다</a:t>
            </a:r>
            <a:r>
              <a:rPr lang="en-US" altLang="ko-KR" dirty="0">
                <a:latin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</a:rPr>
              <a:t>이는 외부 시스템</a:t>
            </a:r>
            <a:r>
              <a:rPr lang="en-US" altLang="ko-KR" dirty="0">
                <a:latin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</a:rPr>
              <a:t>이 경우 </a:t>
            </a:r>
            <a:r>
              <a:rPr lang="en-US" altLang="ko-KR" dirty="0" err="1">
                <a:latin typeface="Arial" panose="020B0604020202020204" pitchFamily="34" charset="0"/>
              </a:rPr>
              <a:t>RDKit</a:t>
            </a:r>
            <a:r>
              <a:rPr lang="en-US" altLang="ko-KR" dirty="0">
                <a:latin typeface="Arial" panose="020B0604020202020204" pitchFamily="34" charset="0"/>
              </a:rPr>
              <a:t>)</a:t>
            </a:r>
            <a:r>
              <a:rPr lang="ko-KR" altLang="en-US" dirty="0">
                <a:latin typeface="Arial" panose="020B0604020202020204" pitchFamily="34" charset="0"/>
              </a:rPr>
              <a:t>에서 제공된 실제 점수를 바탕으로 </a:t>
            </a:r>
            <a:r>
              <a:rPr lang="en-US" altLang="ko-KR" dirty="0">
                <a:latin typeface="Arial" panose="020B0604020202020204" pitchFamily="34" charset="0"/>
              </a:rPr>
              <a:t>MSE </a:t>
            </a:r>
            <a:r>
              <a:rPr lang="ko-KR" altLang="en-US" dirty="0">
                <a:latin typeface="Arial" panose="020B0604020202020204" pitchFamily="34" charset="0"/>
              </a:rPr>
              <a:t>손실을 사용하여 훈련된다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2E8B8-135F-6FE5-6637-71BBB0377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B253D4-D203-FB6A-82AA-50B1E25D2877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608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2CE04-D596-2D61-B483-85E1718B2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3551-A6FE-75AA-8CBC-3C340C06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Heterogeneous Graphs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88F3-14E6-167B-3FDA-0B130861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Learning from Heterogeneous Graphs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장에서는 다음 주요 주제들을 다룰 것입니다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메시지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패싱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신경망 프레임워크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이종 그래프 소개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동종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GNN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이종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GNN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으로 변환하기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계층적 자기 주의 네트워크 구현하기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6C973-EFEE-B74D-5015-9FC7AEA62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DC03D8-5F5B-91E0-DBE9-CD19F1DFFCEE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831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D3409-63A0-D2F5-410C-B8179F6CB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7414-27E3-3F06-B485-B7C8D8D9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Heterogeneous Graphs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A72E9-DA68-3157-940B-C1C5E0324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52197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The message passing neural network framework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가장 단순한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GNN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계층은 이웃 노드들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대상 노드도 포함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특성에서 선형 조합을 합산하는 것으로 구성</a:t>
            </a:r>
          </a:p>
          <a:p>
            <a:pPr lvl="1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Ni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노드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이웃 노드 집합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자기 자신 포함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ℎi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노드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임베딩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가중치 행렬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각 이웃 노드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임베딩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ℎj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 가중치 행렬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곱합니다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이웃 노드의 특성들의 합을 구한다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이는 노드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모든 이웃으로부터 정보를 집계하는 과정이다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집계된 정보를 사용하여 노드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새로운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임베딩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ℎ′i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계산합니다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새로운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임베딩은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이웃 노드들의 정보를 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36B778-CAA6-00EE-AE7C-CD5328D74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48D590-3AD9-61C2-8142-124B63AFB59A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3068E8-75B8-47D5-950C-243EF9B22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401" y="3022490"/>
            <a:ext cx="2636134" cy="109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52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B6F3F-DBEF-9A63-CC72-33EE449EB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189D-4E45-1399-C92C-B1B19604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Heterogeneous Graphs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B3C5-275E-B1E1-BACE-0B53B5AC1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The message passing neural network framework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GNN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계층을 메시지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패싱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신경망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(Message Passing Neural Network, MPNN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또는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MP-GNN)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이라는 공통 프레임워크로 일반화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메시지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각 노드는 각 이웃에 대한 메시지를 생성하기 위해 함수를 사용한다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이것은 자신의 특성만으로 구성될 수도 있고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이웃 노드의 특성과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엣지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특성도 고려할 수 있습니다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집계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각 노드는 순열에 동등한 함수를 사용하여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이웃들로부터의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메시지를 집계한다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예를 들어 합계를 사용할 수 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업데이트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각 노드는 현재 특성과 집계된 메시지를 결합하기 위한 함수를 사용하여 자신의 특성을 업데이트한다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2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자체 루프를 도입하여 이웃처럼 노드의 현재 특성을 집계할 수 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FFD46-40B2-F29D-3226-A1B9CCB21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86808D-C4BB-04BA-A515-2B17032C03F2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920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CCE5F-4388-061B-2CA7-C071A99F2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3679-6482-617E-B6B0-378EF67C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Heterogeneous Graphs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9AC70-3AB8-9580-AD75-478AC2F4B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668"/>
            <a:ext cx="10515600" cy="453866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The message passing neural network framework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메시지 함수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ϕ: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노드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각 이웃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 대해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ϕ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함수는 현재 노드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특성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ℎi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이웃 노드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특성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ℎj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그리고 노드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연결하는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엣지의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특성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ej,i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사용하여 메시지를 계산한다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곱하는 등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집계 함수 ⊕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노드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모든 이웃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로부터 계산된 메시지들을 ⊕ 함수를 사용하여 하나의 집계된 메시지로 합친다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2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함수는 순열 불변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(permutation invariant)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특성을 가지므로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이웃의 순서와는 무관하게 같은 결과를 반환한다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다 더하거나 평균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Normalization, Attention Weight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등을 할 수 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업데이트 함수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γ: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마지막으로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γ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함수는 노드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현재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임베딩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ℎi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와 집계된 메시지를 결합하여 노드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새로운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임베딩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ℎ′i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계산한다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FBB7A-91D9-F17B-A9DD-EBFAD856D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AAF289-4068-F57D-1A86-56BD3CE2578C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788812-2431-E494-FB9D-D81528221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248" y="5495336"/>
            <a:ext cx="732574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98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7A14D-2724-CB39-C1A8-D35703AA1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7344-2D5D-E88D-F4E2-84911A0A1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Heterogeneous Graphs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6F535-9F56-6DE7-CA76-6CCD04E3D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The message passing neural network framework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MPNN or MP-GNN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C8E95-AADC-D157-9CCE-1675BE5D1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468E20-FED0-0104-8E39-9C4EFE7E5589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96F586-97A7-67F2-3AF6-8A126F8E3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080" y="2585544"/>
            <a:ext cx="4217840" cy="383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9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10C5-9414-4833-1164-9BE74F84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GNN</a:t>
            </a:r>
            <a:r>
              <a:rPr lang="ko-KR" altLang="en-US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을 활용한 그래프 생성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312C6-27B8-FD80-BDA3-BA099726B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/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그래프 생성의 쓰임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데이터 증강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이상 탐지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약물 발견 등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그래프 생성에는 두가지 유형이 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실제 그래프 생성 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주어진 그래프를 모방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데이터 증강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목표 지향적 그래프 생성 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특정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메트릭을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최적화 하는 그래프 생성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분자 생성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C4323-7B4D-1C27-1659-86CC99018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006999-6D6E-390F-CBE9-7D9CE8D0B775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924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DFB12-77AB-57F4-C563-626B910FF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0183-B6FE-4B13-EA31-BE724395D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Heterogeneous Graphs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1684-714D-7734-9EBB-90395D1A9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Introducing heterogeneous graphs</a:t>
            </a:r>
          </a:p>
          <a:p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14E3A-5C54-CDE9-8A6A-25CF02470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46C449-AC3C-6E4E-E84B-5440EB94F514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275510-89D8-4725-442D-9C1B17B21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220" y="2289241"/>
            <a:ext cx="6373559" cy="406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16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D80FA-7F83-AE93-228F-3CD69C550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9AE1-672D-1B50-B630-9BF1BFF0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Heterogeneous Graphs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2870-57D9-2589-45C7-D5362BDAC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Introducing heterogeneous graphs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메타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패스는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heterogeneous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그래프에서 필수적인 개념으로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다른 노드의 유사성을 측정하는 데 자주 사용됩니다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예를 들어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우리는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Game 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플레이하는 사용자만 고려하고 싶을 수 있습니다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출력 결과는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User 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User 2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 될 것입니다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메타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패스는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User → Game → User(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일반적으로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UGU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로 표시됨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 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2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메타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패스는 시작 노드 유형과 끝 노드 유형이 동일하다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같은 노드 유형으로 시작과 끝을 하여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heterogeneous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그래프를 이해하겠다는 말이다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D0D67-D243-09D3-EF65-96CDF15A9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952920-B1BE-7E3B-2E46-06C99C810E9C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92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051AD-1F65-C884-DF3B-0746CB612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0702-6622-ED04-DE15-4AE6C845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Heterogeneous Graphs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3F022-6488-992C-9DBE-F64697650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Transforming homogeneous GNNs to heterogeneous GNNs</a:t>
            </a:r>
          </a:p>
          <a:p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8537F-16F4-A92A-32E0-0B85623F1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21A904-0EE9-6F20-6850-4318F52D5D2A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6634CE-02FB-3346-A4A2-F1C349CF3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933" y="2518267"/>
            <a:ext cx="4064133" cy="383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46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67847-C88C-1E24-7EE8-5D8728266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A04F-7435-81D6-04DC-7C71E242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Heterogeneous Graphs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5ADB-CD1E-C77B-5C10-FBAB073EA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Transforming homogeneous GNNs to heterogeneous GNNs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DBLP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컴퓨터 과학 서지 정보는 네 가지 유형의 노드를 포함하는 데이터셋을 제공한다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논문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(14,328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용어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(7,723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저자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(4,057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명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그리고 학회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(20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데이터셋의 목표는 저자들을 데이터베이스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데이터 마이닝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인공 지능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정보 검색의 네 가지 범주로 올바르게 분류하는 것이다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저자의 노드 특성은 그들의 출판물에서 사용했을 수 있는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334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개의 키워드의 단어 빈도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("0"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또는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"1")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입니다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9C181-FD14-6950-6B1E-63D3BE58A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83DB9B-E445-0BBB-A2D6-2DF2F5411DB0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465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20F8C-F916-8790-B3FD-77286BC49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9C12-36CC-52B0-AC3E-4DF5F449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Heterogeneous Graphs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A1D4-D2E0-4EB4-417F-726FB94C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Transforming homogeneous GNNs to heterogeneous GNNs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B678D-77C8-0F43-91D8-EBBC3B59D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134503-3530-2F0B-43E1-8D86497061D8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77B735-D138-D0B0-0950-6E1194835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726" y="2432957"/>
            <a:ext cx="7494548" cy="378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62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1580F-518C-7FF0-C4DB-70386B934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D162-894D-BFAF-D4C4-A4D45A47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Heterogeneous Graphs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953A4-5D0E-777B-CACC-255B4A5C3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Implementing a hierarchical self-attention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91B81-9790-99FC-3E0F-DF580DC41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AE46D2-B7B2-4AFB-BA44-6BF4F6A2D313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9B6CC3-1D4C-4028-D53E-CB36D8549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887" y="2190716"/>
            <a:ext cx="7536226" cy="425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17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B4531-90CE-6F92-D091-37282C1B6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C8F4-D903-DB03-4316-1A15921E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Heterogeneous Graphs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A331E-9088-D397-945C-ECCAA3B3D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Implementing a hierarchical self-attention network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heterogeneous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그래프를 처리하기 위해 설계된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GNN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모델인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(Hierarchical Self-Attention Network, HAN)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구현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Node-level attention(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노드 수준 주의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주어진 메타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패스에서 이웃 노드의 중요도를 이해한다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homogeneou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GAT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와 같음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Semantic-level attention(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의미 수준 주의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각 메타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패스의 중요도를 학습한다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이것이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HAN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주요 특징으로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주어진 작업에 대해 최적의 메타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패스를 자동으로 선택할 수 있게 해줍니다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예를 들어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게임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사용자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게임 메타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패스는 게임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개발자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게임 메타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패스보다 플레이어 수 예측과 같은 일부 작업에서 더 관련이 있을 수 있습니다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432E9-348C-41B9-2521-B74474771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A02175-C1DB-DB07-43BE-AAE5ED55717E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57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C57BD-16DA-D584-E612-6297CBE34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DE80-4833-B1CF-D38B-1856C7D7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8082091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Temporal Graph Neural Networks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9B6B-BD9F-3833-C5C1-D3E78C85F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지금까지 변하지 않는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엣지와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특성을 가진 그래프만을 고려했다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그러나 실제 세계에서는 그렇지 않은 응용 프로그램이 많다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동적성은 이전에 설명한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GNN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아키텍처를 사용하여 표현할 수 없다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대신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우리는 정적 그래프를 동적 그래프로 변환하기 위해 새로운 시간 차원을 포함해야 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시간 그래프 신경망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(Temporal Graph Neural Networks)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또는 공간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시간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GNN(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Spatio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-Temporal GNNs)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이라고 부른다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C4EBD-3680-92F6-E60F-DCA0E7253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81C0E5-DEB2-2F3E-4C10-DDC0ECBA2D43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258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7F08B-91E5-2CB5-F431-94C45CF7D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1FE4-FF77-4EB9-E1B5-C2452E51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8082091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Temporal Graph Neural Networks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A521C-81FD-DD8D-7D4C-BC95118C8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66557"/>
          </a:xfrm>
        </p:spPr>
        <p:txBody>
          <a:bodyPr>
            <a:normAutofit/>
          </a:bodyPr>
          <a:lstStyle/>
          <a:p>
            <a:r>
              <a:rPr lang="ko-KR" altLang="en-US" dirty="0"/>
              <a:t>시간적 요소를 가진 그래프에는 두가지 범주가 있습니다</a:t>
            </a:r>
            <a:r>
              <a:rPr lang="en-US" altLang="ko-KR" dirty="0"/>
              <a:t>: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Static graphs with temporal signals: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기본 그래프는 변하지 않지만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특성과 라벨은 시간이 지남에 따라 변한다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국가 내의 도시 네트워크를 교통 예측을 위해 나타낼 수 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특성은 시간이 지남에 따라 변하지만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연결은 동일하게 유지된다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Dynamic graphs with temporal signals: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그래프의 토폴로지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노드와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엣지의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존재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특성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그리고 라벨이 시간이 지남에 따라 변한다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사용자 간의 링크가 시간이 지남에 따라 나타나거나 사라질 수 있는 소셜 네트워크를 나타내는 데 유용하다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변형은 더 일반적이지만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구현 방법을 배우는 것이 더 어렵다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0C4B8-1C04-8C47-8665-ACDF615A9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080A7E-063E-2807-B3B6-E58E5B79DC33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003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6748A-3721-5883-F5DC-F2554733A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CED9-19FA-4834-0DA0-2FBA882F7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8082091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Temporal Graph Neural Networks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4745B-5210-F823-16CC-24077A4C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Forecasting web traffic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시간 그래프 신경망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(temporal GNN)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사용하여 위키피디아 기사의 트래픽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시간 신호가 있는 정적 그래프의 예로서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예측할 것이다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회귀 작업은 이미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그래프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컨볼루션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네트워크 소개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인 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장에서 다뤄졌다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그러나 그 버전의 작업에서는 시간 신호가 없는 정적 데이터셋을 사용하여 트래픽 예측을 수행했으며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모델은 이전 인스턴스에 대한 정보를 가지고 있지 않았다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이는 예를 들어 트래픽이 현재 증가하고 있는지 감소하고 있는지를 모델이 이해할 수 없다는 문제점이 있었다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0EA07-DDF0-CCC7-49E4-A9CB3666D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BDD960-5138-95E5-0521-7DA613C18BA2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4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0F86D-24BC-D1E1-E548-79E087351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DF8F-B60D-A5CC-9B7C-9F1E5A74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GNN</a:t>
            </a:r>
            <a:r>
              <a:rPr lang="ko-KR" altLang="en-US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을 활용한 그래프 생성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901E4-B42D-A087-F453-54CC91F9F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/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챕터에서 배울 내용</a:t>
            </a:r>
          </a:p>
          <a:p>
            <a:pPr lvl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Erdős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Rényi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small-world,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그래프 생성을 위한 전통적인 기술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variational autoencoder (VAE)-based, autoregressive, GAN-based models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새로운 화학 화합물을 생성하기 위한 강화 학습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(RL)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가진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GAN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기반 프레임워크를 구현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ED33C1-5F5F-C786-CF34-F8389C1E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07286F-DBF0-07B8-9FEF-EA9059999B65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2244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3F229-6AC7-5E83-559F-80A21AFD3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3BE8-19C9-BDF2-DEE2-54019632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8082091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Temporal Graph Neural Networks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762FC-CAAF-39CE-86E7-EC0A7902D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Introducing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EvolveGCN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EvolveGCN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아키텍처는 그래프 신경망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(GNN)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과 순환 신경망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(RNN)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자연스러운 결합을 제안한다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이전 접근법들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예를 들어 그래프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컨볼루션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순환 네트워크는 노드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임베딩을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계산하기 위해 그래프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컨볼루션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연산자와 함께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적용했다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반면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EvolveGCN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GCN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파라미터 자체에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적용한다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2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이름에서 암시하듯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GCN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은 시간이 지남에 따라 진화하여 관련 시간 노드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임베딩을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F1957-4B4A-0E34-12FF-CFE459520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392C61-88F1-7CA5-8A7F-84ECC4741AA1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327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DA643-6E25-9C45-544A-685987957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2710-76BF-9AA3-EA4B-E85A5566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8082091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Temporal Graph Neural Networks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850C-0A96-3A1E-3E99-C9E87D0F6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Introducing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EvolveGCN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아키텍처는 두 가지 변형을 가지고 있습니다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EvolveGCN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-H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이전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GCN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파라미터와 현재 노드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임베딩을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모두 고려하는 순환 신경망을 사용한다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EvolveGCN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-O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이전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GCN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파라미터만을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고려하는 순환 신경망을 사용한다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18B76-224C-CAF3-FDD9-5B6D8B29E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4F3BC8-4E26-CF79-B426-00C2EB051C11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B8F29C-1094-CFF4-407A-C2C52F66F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369" y="3530027"/>
            <a:ext cx="6653261" cy="303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24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42AAD-8AAC-DF14-82E0-29357A449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42F6-FDDE-EED0-DE59-6E809170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8082091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Temporal Graph Neural Networks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80F9-1066-9E83-8512-B8BE255D8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Introducing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EvolveGCN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1DA2E-FDA5-354F-D57A-6A8FC7FBD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8D8650-DE2C-44BA-6501-021713C91F8F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D67A5B-0284-E306-3FDE-63AB23AD4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178" y="2078750"/>
            <a:ext cx="6103855" cy="19514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4813E0-AD0D-DE8A-AE67-72D351611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277" y="4389119"/>
            <a:ext cx="6139756" cy="19514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A645BE-54AB-3DAC-B90D-B6CB67210DCE}"/>
              </a:ext>
            </a:extLst>
          </p:cNvPr>
          <p:cNvSpPr txBox="1"/>
          <p:nvPr/>
        </p:nvSpPr>
        <p:spPr>
          <a:xfrm>
            <a:off x="5279109" y="4017085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EvolveGCN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-H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5C38F7-F63C-6075-6388-2F6480C48660}"/>
              </a:ext>
            </a:extLst>
          </p:cNvPr>
          <p:cNvSpPr txBox="1"/>
          <p:nvPr/>
        </p:nvSpPr>
        <p:spPr>
          <a:xfrm>
            <a:off x="5279109" y="6366529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EvolveGCN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-O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49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8D646-257C-0018-A2A7-0297B7C0D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2FDC-5C73-2ECB-5DC1-66287F45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8082091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Temporal Graph Neural Networks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CB866-63EF-8699-21CF-3E1718144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>
            <a:normAutofit lnSpcReduction="10000"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Introducing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EvolveGCN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EvolveGCN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-H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GRU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이전 시간 단계의 가중치 행렬과 현재 시간 단계의 노드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임베딩을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함께 사용하여 새로운 가중치 행렬을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GCN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시간에 따라 어떻게 진화해야 하는지를 결정하는 데 도움이 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r>
              <a:rPr lang="en-US" altLang="ko-KR" dirty="0" err="1">
                <a:latin typeface="Arial" panose="020B0604020202020204" pitchFamily="34" charset="0"/>
              </a:rPr>
              <a:t>EvolveGCN</a:t>
            </a:r>
            <a:r>
              <a:rPr lang="en-US" altLang="ko-KR" dirty="0">
                <a:latin typeface="Arial" panose="020B0604020202020204" pitchFamily="34" charset="0"/>
              </a:rPr>
              <a:t>-H</a:t>
            </a:r>
            <a:r>
              <a:rPr lang="ko-KR" altLang="en-US" dirty="0">
                <a:latin typeface="Arial" panose="020B0604020202020204" pitchFamily="34" charset="0"/>
              </a:rPr>
              <a:t>는 노드 특성이 중요할 때 더 잘 작동한다</a:t>
            </a:r>
            <a:r>
              <a:rPr lang="en-US" altLang="ko-KR" dirty="0">
                <a:latin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</a:rPr>
              <a:t>그 이유는 해당 </a:t>
            </a:r>
            <a:r>
              <a:rPr lang="en-US" altLang="ko-KR" dirty="0">
                <a:latin typeface="Arial" panose="020B0604020202020204" pitchFamily="34" charset="0"/>
              </a:rPr>
              <a:t>RNN</a:t>
            </a:r>
            <a:r>
              <a:rPr lang="ko-KR" altLang="en-US" dirty="0">
                <a:latin typeface="Arial" panose="020B0604020202020204" pitchFamily="34" charset="0"/>
              </a:rPr>
              <a:t>이 노드 </a:t>
            </a:r>
            <a:r>
              <a:rPr lang="ko-KR" altLang="en-US" dirty="0" err="1">
                <a:latin typeface="Arial" panose="020B0604020202020204" pitchFamily="34" charset="0"/>
              </a:rPr>
              <a:t>임베딩을</a:t>
            </a:r>
            <a:r>
              <a:rPr lang="ko-KR" altLang="en-US" dirty="0">
                <a:latin typeface="Arial" panose="020B0604020202020204" pitchFamily="34" charset="0"/>
              </a:rPr>
              <a:t> 명시적으로 통합하기 때문이다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b="1" dirty="0" err="1">
                <a:effectLst/>
              </a:rPr>
              <a:t>EvolveGCN</a:t>
            </a:r>
            <a:r>
              <a:rPr lang="en-US" altLang="ko-KR" b="1" dirty="0">
                <a:effectLst/>
              </a:rPr>
              <a:t>-O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LSTM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네트워크는 내부적으로 시간에 따른 정보를 기억하는 셀 상태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(cell state)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가지고 있어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이전 시간 단계의 정보를 활용하여 현재 시간 단계의 가중치를 업데이트한다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이전 계층의 가중치 행렬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W(l)t−1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만을 고려하여 가중치 행렬을 업데이트하고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이를 사용하여 노드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임베딩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H(l+1)t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계산한다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EvolveGCN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-O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그래프 구조가 중요한 역할을 할 때 더 잘 작동한다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그것은 토폴로지 변화에 더 집중하기 때문이다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3991A-F6F6-AC8E-F37C-56C69BD0A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36FE45-F305-04E5-5D46-EA4114AE15F5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1611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FB9FA-BD8E-51DA-E782-8B1ED40BA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11C5-0C97-2B9F-73E5-8CAB0F12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8082091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Temporal Graph Neural Networks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F9558-2222-DA4F-9040-48060784C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Predicting cases of COVID-19</a:t>
            </a:r>
          </a:p>
          <a:p>
            <a:pPr lvl="1"/>
            <a:r>
              <a:rPr lang="ko-KR" altLang="en-US" dirty="0"/>
              <a:t>시간 정보를 가진 동적 그래프인 </a:t>
            </a:r>
            <a:r>
              <a:rPr lang="en-US" altLang="ko-KR" dirty="0"/>
              <a:t>England Covid </a:t>
            </a:r>
            <a:r>
              <a:rPr lang="ko-KR" altLang="en-US" dirty="0"/>
              <a:t>데이터셋을 사용한다</a:t>
            </a:r>
            <a:r>
              <a:rPr lang="en-US" altLang="ko-KR" dirty="0"/>
              <a:t>. </a:t>
            </a:r>
            <a:r>
              <a:rPr lang="ko-KR" altLang="en-US" dirty="0"/>
              <a:t>노드는 정적이지만</a:t>
            </a:r>
            <a:r>
              <a:rPr lang="en-US" altLang="ko-KR" dirty="0"/>
              <a:t>, </a:t>
            </a:r>
            <a:r>
              <a:rPr lang="ko-KR" altLang="en-US" dirty="0"/>
              <a:t>시간에 따라 연결과 </a:t>
            </a:r>
            <a:r>
              <a:rPr lang="ko-KR" altLang="en-US" dirty="0" err="1"/>
              <a:t>엣지</a:t>
            </a:r>
            <a:r>
              <a:rPr lang="ko-KR" altLang="en-US" dirty="0"/>
              <a:t> 가중치가 변화합니다</a:t>
            </a:r>
            <a:r>
              <a:rPr lang="en-US" altLang="ko-KR" dirty="0"/>
              <a:t>. </a:t>
            </a:r>
            <a:r>
              <a:rPr lang="ko-KR" altLang="en-US" dirty="0"/>
              <a:t>이 데이터셋은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3</a:t>
            </a:r>
            <a:r>
              <a:rPr lang="ko-KR" altLang="en-US" dirty="0"/>
              <a:t>일부터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일까지 영국 </a:t>
            </a:r>
            <a:r>
              <a:rPr lang="en-US" altLang="ko-KR" dirty="0"/>
              <a:t>NUTS 3 </a:t>
            </a:r>
            <a:r>
              <a:rPr lang="ko-KR" altLang="en-US" dirty="0"/>
              <a:t>지역 </a:t>
            </a:r>
            <a:r>
              <a:rPr lang="en-US" altLang="ko-KR" dirty="0"/>
              <a:t>129</a:t>
            </a:r>
            <a:r>
              <a:rPr lang="ko-KR" altLang="en-US" dirty="0"/>
              <a:t>곳에서 보고된 </a:t>
            </a:r>
            <a:r>
              <a:rPr lang="en-US" altLang="ko-KR" dirty="0"/>
              <a:t>COVID-19 </a:t>
            </a:r>
            <a:r>
              <a:rPr lang="ko-KR" altLang="en-US" dirty="0"/>
              <a:t>사례 수를 나타낸다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엣지는</a:t>
            </a:r>
            <a:r>
              <a:rPr lang="ko-KR" altLang="en-US" dirty="0"/>
              <a:t> 단방향이며 가중치가 있다</a:t>
            </a:r>
            <a:r>
              <a:rPr lang="en-US" altLang="ko-KR" dirty="0"/>
              <a:t>: </a:t>
            </a:r>
            <a:r>
              <a:rPr lang="ko-KR" altLang="en-US" dirty="0" err="1"/>
              <a:t>엣지</a:t>
            </a:r>
            <a:r>
              <a:rPr lang="en-US" altLang="ko-KR" dirty="0"/>
              <a:t>(</a:t>
            </a:r>
            <a:r>
              <a:rPr lang="en-US" altLang="ko-KR" dirty="0" err="1"/>
              <a:t>v,u</a:t>
            </a:r>
            <a:r>
              <a:rPr lang="en-US" altLang="ko-KR" dirty="0"/>
              <a:t>)</a:t>
            </a:r>
            <a:r>
              <a:rPr lang="ko-KR" altLang="en-US" dirty="0"/>
              <a:t>의 가중치</a:t>
            </a:r>
            <a:r>
              <a:rPr lang="en-US" altLang="ko-KR" dirty="0"/>
              <a:t>w(t)</a:t>
            </a:r>
            <a:r>
              <a:rPr lang="en-US" altLang="ko-KR" dirty="0" err="1"/>
              <a:t>v,u</a:t>
            </a:r>
            <a:r>
              <a:rPr lang="ko-KR" altLang="en-US" dirty="0"/>
              <a:t>는 시간</a:t>
            </a:r>
            <a:r>
              <a:rPr lang="en-US" altLang="ko-KR" dirty="0"/>
              <a:t>t</a:t>
            </a:r>
            <a:r>
              <a:rPr lang="ko-KR" altLang="en-US" dirty="0"/>
              <a:t>에서 지역</a:t>
            </a:r>
            <a:r>
              <a:rPr lang="en-US" altLang="ko-KR" dirty="0"/>
              <a:t>v</a:t>
            </a:r>
            <a:r>
              <a:rPr lang="ko-KR" altLang="en-US" dirty="0"/>
              <a:t>에서 지역</a:t>
            </a:r>
            <a:r>
              <a:rPr lang="en-US" altLang="ko-KR" dirty="0"/>
              <a:t>u</a:t>
            </a:r>
            <a:r>
              <a:rPr lang="ko-KR" altLang="en-US" dirty="0"/>
              <a:t>로 이동한 사람 수를 나타낸다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이 그래프들은 같은 지역 내에서 이동하는 사람들에 해당하는 자기 연결도 포함한다</a:t>
            </a:r>
            <a:r>
              <a:rPr lang="en-US" altLang="ko-KR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242FB-DB1C-8D6B-CF6D-F34C55332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EA538E-ACD3-29E7-2026-D6488040848A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6008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8A585-618C-CFF0-B01F-AA4E491A5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BF93-23F0-FB03-59EA-F738C88A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8082091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Temporal Graph Neural Networks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4724-54DA-A756-2A2A-CEA97B71D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Introducing MPNN-LSTM</a:t>
            </a:r>
          </a:p>
          <a:p>
            <a:pPr lvl="1"/>
            <a:r>
              <a:rPr lang="en-US" altLang="ko-KR" dirty="0"/>
              <a:t>MPNN-LSTM </a:t>
            </a:r>
            <a:r>
              <a:rPr lang="ko-KR" altLang="en-US" dirty="0"/>
              <a:t>아키텍처는 </a:t>
            </a:r>
            <a:r>
              <a:rPr lang="en-US" altLang="ko-KR" dirty="0"/>
              <a:t>MPNN</a:t>
            </a:r>
            <a:r>
              <a:rPr lang="ko-KR" altLang="en-US" dirty="0"/>
              <a:t>과 </a:t>
            </a:r>
            <a:r>
              <a:rPr lang="en-US" altLang="ko-KR" dirty="0"/>
              <a:t>LSTM </a:t>
            </a:r>
            <a:r>
              <a:rPr lang="ko-KR" altLang="en-US" dirty="0"/>
              <a:t>네트워크를 결합하는 것에 기반한다</a:t>
            </a:r>
            <a:r>
              <a:rPr lang="en-US" altLang="ko-KR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63A20-EE1E-23A2-D70D-1145103E7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EB86F6-2C8B-5A16-F9E1-0BEEF615F7E5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2ABAF3-F243-1940-6B67-9CF8BC939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678" y="3014320"/>
            <a:ext cx="8862644" cy="330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785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F7923-5A8A-4436-E33D-23E4D1DDA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4F13D-9536-7B09-01BD-4116E2D0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8082091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Temporal Graph Neural Networks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0703D-F07C-A11B-7ABD-97357D68A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Introducing MPNN-LSTM</a:t>
            </a:r>
          </a:p>
          <a:p>
            <a:pPr lvl="1"/>
            <a:r>
              <a:rPr lang="en-US" altLang="ko-KR" dirty="0"/>
              <a:t>MPNN + </a:t>
            </a:r>
            <a:r>
              <a:rPr lang="en-US" altLang="ko-KR" dirty="0" err="1"/>
              <a:t>ReLU</a:t>
            </a:r>
            <a:r>
              <a:rPr lang="en-US" altLang="ko-KR" dirty="0"/>
              <a:t> + BN + DR: </a:t>
            </a:r>
            <a:r>
              <a:rPr lang="ko-KR" altLang="en-US" dirty="0"/>
              <a:t>이 시퀀스는 각 시간 단계 </a:t>
            </a:r>
            <a:r>
              <a:rPr lang="en-US" altLang="ko-KR" dirty="0"/>
              <a:t>t−δ (</a:t>
            </a:r>
            <a:r>
              <a:rPr lang="ko-KR" altLang="en-US" dirty="0"/>
              <a:t>예를 들어</a:t>
            </a:r>
            <a:r>
              <a:rPr lang="en-US" altLang="ko-KR" dirty="0"/>
              <a:t>, t−6, t−5,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에서 인접 행렬 </a:t>
            </a:r>
            <a:r>
              <a:rPr lang="en-US" altLang="ko-KR" dirty="0"/>
              <a:t>A</a:t>
            </a:r>
            <a:r>
              <a:rPr lang="ko-KR" altLang="en-US" dirty="0"/>
              <a:t>와 노드 특성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en-US" altLang="ko-KR" dirty="0"/>
              <a:t>MPNN(Message Passing Neural Network)</a:t>
            </a:r>
            <a:r>
              <a:rPr lang="ko-KR" altLang="en-US" dirty="0"/>
              <a:t>을 통해 처리한다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MPNN </a:t>
            </a:r>
            <a:r>
              <a:rPr lang="ko-KR" altLang="en-US" dirty="0"/>
              <a:t>계층의 출력은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활성화 함수</a:t>
            </a:r>
            <a:r>
              <a:rPr lang="en-US" altLang="ko-KR" dirty="0"/>
              <a:t>, </a:t>
            </a:r>
            <a:r>
              <a:rPr lang="ko-KR" altLang="en-US" dirty="0"/>
              <a:t>배치 정규화</a:t>
            </a:r>
            <a:r>
              <a:rPr lang="en-US" altLang="ko-KR" dirty="0"/>
              <a:t>(BN), </a:t>
            </a:r>
            <a:r>
              <a:rPr lang="ko-KR" altLang="en-US" dirty="0"/>
              <a:t>그리고 </a:t>
            </a:r>
            <a:r>
              <a:rPr lang="ko-KR" altLang="en-US" dirty="0" err="1"/>
              <a:t>드롭아웃</a:t>
            </a:r>
            <a:r>
              <a:rPr lang="en-US" altLang="ko-KR" dirty="0"/>
              <a:t>(DR)</a:t>
            </a:r>
            <a:r>
              <a:rPr lang="ko-KR" altLang="en-US" dirty="0"/>
              <a:t>을 거쳐 처리된다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 x LSTM: MPNN</a:t>
            </a:r>
            <a:r>
              <a:rPr lang="ko-KR" altLang="en-US" dirty="0"/>
              <a:t>을 통해 생성된 노드 </a:t>
            </a:r>
            <a:r>
              <a:rPr lang="ko-KR" altLang="en-US" dirty="0" err="1"/>
              <a:t>임베딩</a:t>
            </a:r>
            <a:r>
              <a:rPr lang="ko-KR" altLang="en-US" dirty="0"/>
              <a:t> 시퀀스는 두 개의 </a:t>
            </a:r>
            <a:r>
              <a:rPr lang="en-US" altLang="ko-KR" dirty="0"/>
              <a:t>LSTM </a:t>
            </a:r>
            <a:r>
              <a:rPr lang="ko-KR" altLang="en-US" dirty="0"/>
              <a:t>계층에 전달된다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이것은 시간에 따른 데이터의 패턴을 학습하고 시간적 정보를 포착한다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Lin + </a:t>
            </a:r>
            <a:r>
              <a:rPr lang="en-US" altLang="ko-KR" dirty="0" err="1"/>
              <a:t>ReLU</a:t>
            </a:r>
            <a:r>
              <a:rPr lang="en-US" altLang="ko-KR" dirty="0"/>
              <a:t>: LSTM </a:t>
            </a:r>
            <a:r>
              <a:rPr lang="ko-KR" altLang="en-US" dirty="0"/>
              <a:t>계층의 출력은 선형 변환</a:t>
            </a:r>
            <a:r>
              <a:rPr lang="en-US" altLang="ko-KR" dirty="0"/>
              <a:t>(Lin)</a:t>
            </a:r>
            <a:r>
              <a:rPr lang="ko-KR" altLang="en-US" dirty="0"/>
              <a:t>과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활성화 함수를 거쳐 최종 예측 </a:t>
            </a:r>
            <a:r>
              <a:rPr lang="en-US" altLang="ko-KR" dirty="0" err="1"/>
              <a:t>Y^t+s</a:t>
            </a:r>
            <a:r>
              <a:rPr lang="ko-KR" altLang="en-US" dirty="0"/>
              <a:t>로 변환됩니다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여기서 </a:t>
            </a:r>
            <a:r>
              <a:rPr lang="en-US" altLang="ko-KR" dirty="0"/>
              <a:t>s</a:t>
            </a:r>
            <a:r>
              <a:rPr lang="ko-KR" altLang="en-US" dirty="0"/>
              <a:t>는 미래 예측을 위한 시간 단계다</a:t>
            </a:r>
            <a:r>
              <a:rPr lang="en-US" altLang="ko-KR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7D440-077C-FBAE-37DB-B2B3469A8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E4B2B2-C443-3CBA-C197-C1B7AAC525A5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7698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D52BA-94D7-F2F6-F377-443496213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C051-16DE-177F-F923-9AF95C85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8672013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Explaining Graph Neural Networks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B4A3D-79A1-D4CC-2398-486B0EC12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>
            <a:normAutofit/>
          </a:bodyPr>
          <a:lstStyle/>
          <a:p>
            <a:r>
              <a:rPr lang="ko-KR" altLang="en-US" dirty="0"/>
              <a:t>설명 가능한 인공지능</a:t>
            </a:r>
            <a:r>
              <a:rPr lang="en-US" altLang="ko-KR" dirty="0"/>
              <a:t>(XAI)</a:t>
            </a:r>
            <a:r>
              <a:rPr lang="ko-KR" altLang="en-US" dirty="0"/>
              <a:t>의 형태로 발전된 설명 가능성 분야는 예측 뒤에 있는 이유나 모델의 일반적인 행동을 더 잘 이해하기 위한 많은 기술들을 개발했다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이러한 기술 중 일부는 </a:t>
            </a:r>
            <a:r>
              <a:rPr lang="en-US" altLang="ko-KR" dirty="0"/>
              <a:t>GNN</a:t>
            </a:r>
            <a:r>
              <a:rPr lang="ko-KR" altLang="en-US" dirty="0"/>
              <a:t>에도 적용됐다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</a:t>
            </a:r>
            <a:r>
              <a:rPr lang="en-US" altLang="ko-KR" dirty="0"/>
              <a:t>GNN</a:t>
            </a:r>
            <a:r>
              <a:rPr lang="ko-KR" altLang="en-US" dirty="0"/>
              <a:t>의 예측이나 행동 뒤에 있는 이유를 분석하고 이해하는 데 필요한 지식을 갖출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 복잡한 네트워크 데이터를 다루는 연구자나 개발자들에게 유용하다</a:t>
            </a:r>
            <a:r>
              <a:rPr lang="en-US" altLang="ko-KR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105DC-103A-7340-B434-4BA320E2D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7B476F-909E-36F9-7CCD-1A5AE7FCE51D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4908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58E49-EF0B-87FC-B740-748D69ABC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B7DC-F428-24A4-087D-02873CE2F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8672013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Explaining Graph Neural Networks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5129A-93D8-E20F-25F6-086B8A8B6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Introducing explanation techniques</a:t>
            </a:r>
          </a:p>
          <a:p>
            <a:pPr lvl="1"/>
            <a:r>
              <a:rPr lang="ko-KR" altLang="en-US" dirty="0"/>
              <a:t>예측별로 지역적 설명과 전체 모델에 대한 전역적 설명으로 나뉜다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GNN </a:t>
            </a:r>
            <a:r>
              <a:rPr lang="ko-KR" altLang="en-US" dirty="0"/>
              <a:t>모델의 행동을 이해하는 것이 바람직하지만</a:t>
            </a:r>
            <a:r>
              <a:rPr lang="en-US" altLang="ko-KR" dirty="0"/>
              <a:t>, </a:t>
            </a:r>
            <a:r>
              <a:rPr lang="ko-KR" altLang="en-US" dirty="0"/>
              <a:t>우리는 예측에 대한 통찰력을 얻는 데 더 중요하고 인기 있는 지역적 설명에 초점을 맞출 것이다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해석 가능한 모델</a:t>
            </a:r>
            <a:r>
              <a:rPr lang="en-US" altLang="ko-KR" dirty="0"/>
              <a:t>: </a:t>
            </a:r>
            <a:r>
              <a:rPr lang="ko-KR" altLang="en-US" dirty="0"/>
              <a:t>결정 트리</a:t>
            </a:r>
            <a:endParaRPr lang="en-US" altLang="ko-KR" dirty="0"/>
          </a:p>
          <a:p>
            <a:pPr lvl="1"/>
            <a:r>
              <a:rPr lang="ko-KR" altLang="en-US" dirty="0"/>
              <a:t>설명 가능한 모델</a:t>
            </a:r>
            <a:r>
              <a:rPr lang="en-US" altLang="ko-KR" dirty="0"/>
              <a:t>: Neural Network</a:t>
            </a:r>
          </a:p>
          <a:p>
            <a:pPr lvl="2"/>
            <a:r>
              <a:rPr lang="ko-KR" altLang="en-US" dirty="0"/>
              <a:t>예측에 설명 기술을 사용하여 사후적으로만 이해할 수 있는 블랙 박스로 작용하는 것</a:t>
            </a:r>
            <a:endParaRPr lang="en-US" altLang="ko-KR" dirty="0"/>
          </a:p>
          <a:p>
            <a:pPr lvl="2"/>
            <a:r>
              <a:rPr lang="ko-KR" altLang="en-US" dirty="0"/>
              <a:t>가중치와 편향은 결정 트리와 같은 명확한 규칙을 제공하지 않지만</a:t>
            </a:r>
            <a:r>
              <a:rPr lang="en-US" altLang="ko-KR" dirty="0"/>
              <a:t>, </a:t>
            </a:r>
            <a:r>
              <a:rPr lang="ko-KR" altLang="en-US" dirty="0"/>
              <a:t>그 결과는 간접적으로 설명될 수 있다</a:t>
            </a:r>
            <a:r>
              <a:rPr lang="en-US" altLang="ko-KR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0BCC1-B4BC-7214-2FAE-BBD4E0891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074C41-7D7E-BCE5-BCC9-7949922059E1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64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5C77E-314E-D9B0-BC41-AE102B7AC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8AB2-944E-BBE6-EA7C-C076CB4A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8672013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Explaining Graph Neural Networks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5D569-509F-B4F0-F8EA-C4570E2A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Introducing explanation techniques</a:t>
            </a:r>
          </a:p>
          <a:p>
            <a:pPr lvl="1"/>
            <a:r>
              <a:rPr lang="ko-KR" altLang="en-US" dirty="0"/>
              <a:t>지역적 설명 기술의 네 가지 주요 범주는 다음과 같습니다</a:t>
            </a:r>
            <a:r>
              <a:rPr lang="en-US" altLang="ko-KR" dirty="0"/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b="1" dirty="0"/>
              <a:t>Gradient-based methods(</a:t>
            </a:r>
            <a:r>
              <a:rPr lang="ko-KR" altLang="en-US" b="1" dirty="0"/>
              <a:t>기울기 기반</a:t>
            </a:r>
            <a:r>
              <a:rPr lang="en-US" altLang="ko-KR" b="1" dirty="0"/>
              <a:t>): </a:t>
            </a:r>
            <a:r>
              <a:rPr lang="ko-KR" altLang="en-US" dirty="0"/>
              <a:t>출력의 기울기를 분석하여 귀속 점수를 추정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통합 </a:t>
            </a:r>
            <a:r>
              <a:rPr lang="ko-KR" altLang="en-US" dirty="0" err="1"/>
              <a:t>그라디언트</a:t>
            </a:r>
            <a:r>
              <a:rPr lang="en-US" altLang="ko-KR" dirty="0"/>
              <a:t>).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b="1" dirty="0"/>
              <a:t>Perturbation-based methods(</a:t>
            </a:r>
            <a:r>
              <a:rPr lang="ko-KR" altLang="en-US" b="1" dirty="0"/>
              <a:t>교란 기반</a:t>
            </a:r>
            <a:r>
              <a:rPr lang="en-US" altLang="ko-KR" b="1" dirty="0"/>
              <a:t>): </a:t>
            </a:r>
            <a:r>
              <a:rPr lang="ko-KR" altLang="en-US" dirty="0"/>
              <a:t>입력 특성을 </a:t>
            </a:r>
            <a:r>
              <a:rPr lang="ko-KR" altLang="en-US" dirty="0" err="1"/>
              <a:t>마스킹하거나</a:t>
            </a:r>
            <a:r>
              <a:rPr lang="ko-KR" altLang="en-US" dirty="0"/>
              <a:t> 수정하여 출력의 변화를 측정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GNNExplainer</a:t>
            </a:r>
            <a:r>
              <a:rPr lang="en-US" altLang="ko-KR" dirty="0"/>
              <a:t>).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b="1" dirty="0"/>
              <a:t>Decomposition methods(</a:t>
            </a:r>
            <a:r>
              <a:rPr lang="ko-KR" altLang="en-US" b="1" dirty="0"/>
              <a:t>분해</a:t>
            </a:r>
            <a:r>
              <a:rPr lang="en-US" altLang="ko-KR" b="1" dirty="0"/>
              <a:t>): </a:t>
            </a:r>
            <a:r>
              <a:rPr lang="ko-KR" altLang="en-US" dirty="0"/>
              <a:t>모델의 예측을 여러 항으로 분해하여 그 중요성을 측정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그래프 신경망 계층별 관련성 전파</a:t>
            </a:r>
            <a:r>
              <a:rPr lang="en-US" altLang="ko-KR" dirty="0"/>
              <a:t>(GNN-LRP)).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b="1" dirty="0"/>
              <a:t>Surrogate methods(</a:t>
            </a:r>
            <a:r>
              <a:rPr lang="ko-KR" altLang="en-US" b="1" dirty="0"/>
              <a:t>대리</a:t>
            </a:r>
            <a:r>
              <a:rPr lang="en-US" altLang="ko-KR" b="1" dirty="0"/>
              <a:t>): </a:t>
            </a:r>
            <a:r>
              <a:rPr lang="ko-KR" altLang="en-US" dirty="0"/>
              <a:t>단순하고 해석 가능한 모델을 사용하여 원래 모델의 예측을 특정 영역 주변에서 근사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GraphLIME</a:t>
            </a:r>
            <a:r>
              <a:rPr lang="en-US" altLang="ko-KR" dirty="0"/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90DEA-FDC2-0F5C-2981-5CC998184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E050C2-58FC-8710-8B57-612E61E90DC7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88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9ADA1-F8B3-5CBB-3DF7-67C95CE0C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2AC9-C6DE-19DD-43CE-113630A0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GNN</a:t>
            </a:r>
            <a:r>
              <a:rPr lang="ko-KR" altLang="en-US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을 활용한 그래프 생성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1A9C9-3FCB-4E8B-0BD4-2C2563CD0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/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Erdős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Rényi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pPr lvl="1"/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에르되시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레니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모델은 가장 단순하고 인기 있는 랜덤 그래프 모델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모델은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1959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년에 헝가리 수학자 파울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에르되시와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알프레드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레니에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의해 소개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n,p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G(n, M)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두 가지 변형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4A11F-9331-AA06-7825-A65B32C41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FFFC97-4CE0-3486-5C09-6CF60DE4967A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320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D2FA2-D203-B725-E24A-04BE34BBC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A801-16E8-F371-9BCC-DA6A907A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8672013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Explaining Graph Neural Networks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EF294-08CC-0726-BAFA-7F5D2B473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Introducing explanation techniques</a:t>
            </a:r>
          </a:p>
          <a:p>
            <a:pPr lvl="1"/>
            <a:r>
              <a:rPr lang="ko-KR" altLang="en-US" dirty="0"/>
              <a:t>설명 기술은 전통적으로 다음과 같은 </a:t>
            </a:r>
            <a:r>
              <a:rPr lang="ko-KR" altLang="en-US" dirty="0" err="1"/>
              <a:t>메트릭을</a:t>
            </a:r>
            <a:r>
              <a:rPr lang="ko-KR" altLang="en-US" dirty="0"/>
              <a:t> 사용하여 평가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b="1" dirty="0"/>
              <a:t>충실도</a:t>
            </a:r>
            <a:r>
              <a:rPr lang="en-US" altLang="ko-KR" b="1" dirty="0"/>
              <a:t>(Fidelity): </a:t>
            </a:r>
            <a:r>
              <a:rPr lang="ko-KR" altLang="en-US" dirty="0"/>
              <a:t>원래 그래프</a:t>
            </a:r>
            <a:r>
              <a:rPr lang="en-US" altLang="ko-KR" dirty="0"/>
              <a:t>Gi</a:t>
            </a:r>
            <a:r>
              <a:rPr lang="ko-KR" altLang="en-US" dirty="0"/>
              <a:t>와 수정된 그래프</a:t>
            </a:r>
            <a:r>
              <a:rPr lang="en-US" altLang="ko-KR" dirty="0" err="1"/>
              <a:t>G^i</a:t>
            </a:r>
            <a:r>
              <a:rPr lang="en-US" altLang="ko-KR" dirty="0"/>
              <a:t> </a:t>
            </a:r>
            <a:r>
              <a:rPr lang="ko-KR" altLang="en-US" dirty="0"/>
              <a:t>사이의 예측 확률</a:t>
            </a:r>
            <a:r>
              <a:rPr lang="en-US" altLang="ko-KR" dirty="0" err="1"/>
              <a:t>yi</a:t>
            </a:r>
            <a:r>
              <a:rPr lang="ko-KR" altLang="en-US" dirty="0" err="1"/>
              <a:t>를</a:t>
            </a:r>
            <a:r>
              <a:rPr lang="ko-KR" altLang="en-US" dirty="0"/>
              <a:t> 비교</a:t>
            </a:r>
            <a:endParaRPr lang="en-US" altLang="ko-KR" dirty="0"/>
          </a:p>
          <a:p>
            <a:pPr lvl="2"/>
            <a:r>
              <a:rPr lang="ko-KR" altLang="en-US" dirty="0"/>
              <a:t>수정된 그래프는</a:t>
            </a:r>
            <a:r>
              <a:rPr lang="en-US" altLang="ko-KR" dirty="0" err="1"/>
              <a:t>y^i</a:t>
            </a:r>
            <a:r>
              <a:rPr lang="ko-KR" altLang="en-US" dirty="0"/>
              <a:t>의 설명에 기반하여 가장 중요한 특성</a:t>
            </a:r>
            <a:r>
              <a:rPr lang="en-US" altLang="ko-KR" dirty="0"/>
              <a:t>(</a:t>
            </a:r>
            <a:r>
              <a:rPr lang="ko-KR" altLang="en-US" dirty="0"/>
              <a:t>노드</a:t>
            </a:r>
            <a:r>
              <a:rPr lang="en-US" altLang="ko-KR" dirty="0"/>
              <a:t>, </a:t>
            </a:r>
            <a:r>
              <a:rPr lang="ko-KR" altLang="en-US" dirty="0" err="1"/>
              <a:t>엣지</a:t>
            </a:r>
            <a:r>
              <a:rPr lang="en-US" altLang="ko-KR" dirty="0"/>
              <a:t>, </a:t>
            </a:r>
            <a:r>
              <a:rPr lang="ko-KR" altLang="en-US" dirty="0"/>
              <a:t>노드 특성</a:t>
            </a:r>
            <a:r>
              <a:rPr lang="en-US" altLang="ko-KR" dirty="0"/>
              <a:t>)</a:t>
            </a:r>
            <a:r>
              <a:rPr lang="ko-KR" altLang="en-US" dirty="0"/>
              <a:t>만을</a:t>
            </a:r>
            <a:r>
              <a:rPr lang="en-US" altLang="ko-KR" dirty="0" err="1"/>
              <a:t>G^i</a:t>
            </a:r>
            <a:r>
              <a:rPr lang="ko-KR" altLang="en-US" dirty="0"/>
              <a:t>에 유지한다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충실도는 중요하다고 식별된 특성이 올바른 예측을 얻기에 충분한 정도를 측정한다</a:t>
            </a:r>
            <a:r>
              <a:rPr lang="en-US" altLang="ko-KR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84DF0-F555-689E-41B5-AD12E9C90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9B7128-1FCA-EC70-B629-5A8BBAA98B66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98E7A8-6669-4605-92EB-8570C44E5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780" y="4520458"/>
            <a:ext cx="5486440" cy="122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57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04FE4-92FF-CECB-F111-8D27E6ADE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47F0-E83C-1EDF-A803-C4DEE95E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8672013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Explaining Graph Neural Networks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F5845-AF57-1956-FDD3-D219729A4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Introducing explanation techniques</a:t>
            </a:r>
          </a:p>
          <a:p>
            <a:pPr lvl="1"/>
            <a:r>
              <a:rPr lang="ko-KR" altLang="en-US" dirty="0"/>
              <a:t>설명 기술은 전통적으로 다음과 같은 </a:t>
            </a:r>
            <a:r>
              <a:rPr lang="ko-KR" altLang="en-US" dirty="0" err="1"/>
              <a:t>메트릭을</a:t>
            </a:r>
            <a:r>
              <a:rPr lang="ko-KR" altLang="en-US" dirty="0"/>
              <a:t> 사용하여 평가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b="1" dirty="0"/>
              <a:t>희소성</a:t>
            </a:r>
            <a:r>
              <a:rPr lang="en-US" altLang="ko-KR" b="1" dirty="0"/>
              <a:t>(Sparsity): </a:t>
            </a:r>
            <a:r>
              <a:rPr lang="ko-KR" altLang="en-US" dirty="0"/>
              <a:t>중요하다고 간주되는 특성</a:t>
            </a:r>
            <a:r>
              <a:rPr lang="en-US" altLang="ko-KR" dirty="0"/>
              <a:t>(</a:t>
            </a:r>
            <a:r>
              <a:rPr lang="ko-KR" altLang="en-US" dirty="0"/>
              <a:t>노드</a:t>
            </a:r>
            <a:r>
              <a:rPr lang="en-US" altLang="ko-KR" dirty="0"/>
              <a:t>, </a:t>
            </a:r>
            <a:r>
              <a:rPr lang="ko-KR" altLang="en-US" dirty="0" err="1"/>
              <a:t>엣지</a:t>
            </a:r>
            <a:r>
              <a:rPr lang="en-US" altLang="ko-KR" dirty="0"/>
              <a:t>, </a:t>
            </a:r>
            <a:r>
              <a:rPr lang="ko-KR" altLang="en-US" dirty="0"/>
              <a:t>노드 특성</a:t>
            </a:r>
            <a:r>
              <a:rPr lang="en-US" altLang="ko-KR" dirty="0"/>
              <a:t>)</a:t>
            </a:r>
            <a:r>
              <a:rPr lang="ko-KR" altLang="en-US" dirty="0"/>
              <a:t>의 비율을 측정한다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여기서∣</a:t>
            </a:r>
            <a:r>
              <a:rPr lang="en-US" altLang="ko-KR" dirty="0"/>
              <a:t>mi∣</a:t>
            </a:r>
            <a:r>
              <a:rPr lang="ko-KR" altLang="en-US" dirty="0"/>
              <a:t>는 중요한 입력 특성의 수를 나타내고</a:t>
            </a:r>
            <a:r>
              <a:rPr lang="en-US" altLang="ko-KR" dirty="0"/>
              <a:t>, ∣Mi∣</a:t>
            </a:r>
            <a:r>
              <a:rPr lang="ko-KR" altLang="en-US" dirty="0"/>
              <a:t>는 특성의 총 수를 나타냅니다</a:t>
            </a:r>
            <a:r>
              <a:rPr lang="en-US" altLang="ko-KR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65482-0D7E-F112-42AB-C616547E9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9321C4-32DD-3FA8-4792-C068ADD46AF9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0E6208-D470-3702-0234-58F31DF3E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245" y="4208010"/>
            <a:ext cx="5119725" cy="144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771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E58C9-124C-F0EC-4018-E8B39849B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7B07-CF3F-5766-FD62-5EDB7D394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8672013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Explaining Graph Neural Networks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5ED90-ECC9-FA7B-39BF-6548F051D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Introducing </a:t>
            </a:r>
            <a:r>
              <a:rPr lang="en-US" altLang="ko-KR" b="1" dirty="0" err="1"/>
              <a:t>GNNExplainer</a:t>
            </a:r>
            <a:endParaRPr lang="en-US" altLang="ko-KR" b="1" dirty="0"/>
          </a:p>
          <a:p>
            <a:pPr lvl="1"/>
            <a:r>
              <a:rPr lang="ko-KR" altLang="en-US" dirty="0"/>
              <a:t>표 데이터</a:t>
            </a:r>
            <a:r>
              <a:rPr lang="en-US" altLang="ko-KR" dirty="0"/>
              <a:t>(tabular data)</a:t>
            </a:r>
            <a:r>
              <a:rPr lang="ko-KR" altLang="en-US" dirty="0"/>
              <a:t>에서는 어떤 특성이 예측에 가장 중요한지 </a:t>
            </a:r>
            <a:r>
              <a:rPr lang="ko-KR" altLang="en-US" dirty="0" err="1"/>
              <a:t>알고자한다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그러나 그래프 데이터에서는 </a:t>
            </a:r>
            <a:r>
              <a:rPr lang="ko-KR" altLang="en-US" dirty="0" err="1"/>
              <a:t>이것만으로는</a:t>
            </a:r>
            <a:r>
              <a:rPr lang="ko-KR" altLang="en-US" dirty="0"/>
              <a:t> 충분하지 않다</a:t>
            </a:r>
            <a:r>
              <a:rPr lang="en-US" altLang="ko-KR" dirty="0"/>
              <a:t>: </a:t>
            </a:r>
          </a:p>
          <a:p>
            <a:pPr lvl="2"/>
            <a:r>
              <a:rPr lang="ko-KR" altLang="en-US" dirty="0"/>
              <a:t>어떤 노드가 가장 영향력 있는지도 알아야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GNNExplainer</a:t>
            </a:r>
            <a:r>
              <a:rPr lang="ko-KR" altLang="en-US" dirty="0"/>
              <a:t>는 이러한 두 구성 요소를 제공하는 서브그래프</a:t>
            </a:r>
            <a:r>
              <a:rPr lang="en-US" altLang="ko-KR" dirty="0" err="1"/>
              <a:t>Gs</a:t>
            </a:r>
            <a:r>
              <a:rPr lang="ko-KR" altLang="en-US" dirty="0"/>
              <a:t>와 노드 특성의 부분집합</a:t>
            </a:r>
            <a:r>
              <a:rPr lang="en-US" altLang="ko-KR" dirty="0" err="1"/>
              <a:t>Xs</a:t>
            </a:r>
            <a:r>
              <a:rPr lang="ko-KR" altLang="en-US" dirty="0"/>
              <a:t>을 생성하여 설명을 제공한다</a:t>
            </a:r>
            <a:r>
              <a:rPr lang="en-US" altLang="ko-KR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DAE84-3CAE-090F-A261-4D78326CF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262BB-72AC-5CF1-1D6A-B292D8BDD0FA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843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D8F1F-687E-F2ED-6667-402662389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F6B5-25DA-7417-69E7-44EED9F8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8672013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Explaining Graph Neural Networks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546BC-892E-02CC-D066-4A43385FC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Introducing </a:t>
            </a:r>
            <a:r>
              <a:rPr lang="en-US" altLang="ko-KR" b="1" dirty="0" err="1"/>
              <a:t>GNNExplainer</a:t>
            </a:r>
            <a:endParaRPr lang="en-US" altLang="ko-KR" b="1" dirty="0"/>
          </a:p>
          <a:p>
            <a:pPr lvl="1"/>
            <a:r>
              <a:rPr lang="en-US" altLang="ko-KR" b="1" dirty="0"/>
              <a:t>Perturbation-based methods(</a:t>
            </a:r>
            <a:r>
              <a:rPr lang="ko-KR" altLang="en-US" b="1" dirty="0"/>
              <a:t>교란 기반</a:t>
            </a:r>
            <a:r>
              <a:rPr lang="en-US" altLang="ko-KR" b="1" dirty="0"/>
              <a:t>)</a:t>
            </a:r>
          </a:p>
          <a:p>
            <a:pPr lvl="1"/>
            <a:r>
              <a:rPr lang="en-US" altLang="ko-KR" dirty="0" err="1"/>
              <a:t>Gs</a:t>
            </a:r>
            <a:r>
              <a:rPr lang="ko-KR" altLang="en-US" dirty="0"/>
              <a:t>와 </a:t>
            </a:r>
            <a:r>
              <a:rPr lang="en-US" altLang="ko-KR" dirty="0" err="1"/>
              <a:t>Xs</a:t>
            </a:r>
            <a:r>
              <a:rPr lang="ko-KR" altLang="en-US" dirty="0"/>
              <a:t>를 예측하기 위해</a:t>
            </a:r>
            <a:r>
              <a:rPr lang="en-US" altLang="ko-KR" dirty="0"/>
              <a:t>, </a:t>
            </a:r>
            <a:r>
              <a:rPr lang="en-US" altLang="ko-KR" dirty="0" err="1"/>
              <a:t>GNNExplainer</a:t>
            </a:r>
            <a:r>
              <a:rPr lang="ko-KR" altLang="en-US" dirty="0"/>
              <a:t>는 </a:t>
            </a:r>
            <a:r>
              <a:rPr lang="ko-KR" altLang="en-US" dirty="0" err="1"/>
              <a:t>엣지</a:t>
            </a:r>
            <a:r>
              <a:rPr lang="ko-KR" altLang="en-US" dirty="0"/>
              <a:t> 마스크</a:t>
            </a:r>
            <a:r>
              <a:rPr lang="en-US" altLang="ko-KR" dirty="0"/>
              <a:t>(</a:t>
            </a:r>
            <a:r>
              <a:rPr lang="ko-KR" altLang="en-US" dirty="0"/>
              <a:t>연결을 숨기기 위한</a:t>
            </a:r>
            <a:r>
              <a:rPr lang="en-US" altLang="ko-KR" dirty="0"/>
              <a:t>)</a:t>
            </a:r>
            <a:r>
              <a:rPr lang="ko-KR" altLang="en-US" dirty="0"/>
              <a:t>와 특성 마스크</a:t>
            </a:r>
            <a:r>
              <a:rPr lang="en-US" altLang="ko-KR" dirty="0"/>
              <a:t>(</a:t>
            </a:r>
            <a:r>
              <a:rPr lang="ko-KR" altLang="en-US" dirty="0"/>
              <a:t>노드 특성을 숨기기 위한</a:t>
            </a:r>
            <a:r>
              <a:rPr lang="en-US" altLang="ko-KR" dirty="0"/>
              <a:t>)</a:t>
            </a:r>
            <a:r>
              <a:rPr lang="ko-KR" altLang="en-US" dirty="0"/>
              <a:t>를 구현한다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연결 또는 특성이 중요하다면</a:t>
            </a:r>
            <a:r>
              <a:rPr lang="en-US" altLang="ko-KR" dirty="0"/>
              <a:t>, </a:t>
            </a:r>
            <a:r>
              <a:rPr lang="ko-KR" altLang="en-US" dirty="0" err="1"/>
              <a:t>제거했을때</a:t>
            </a:r>
            <a:r>
              <a:rPr lang="ko-KR" altLang="en-US" dirty="0"/>
              <a:t> 예측이 크게 변화해야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반면에 예측이 변하지 않으면</a:t>
            </a:r>
            <a:r>
              <a:rPr lang="en-US" altLang="ko-KR" dirty="0"/>
              <a:t>, </a:t>
            </a:r>
            <a:r>
              <a:rPr lang="ko-KR" altLang="en-US" dirty="0"/>
              <a:t>이 정보는 중복되었거나 단순히 관련이 없는 것을 의미합니다</a:t>
            </a:r>
            <a:r>
              <a:rPr lang="en-US" altLang="ko-KR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C2C3CA-A05B-3D39-1E47-57EED1BCC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9AB3A5-46BC-C08C-F00D-6BD4B2B8D683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FCA064-D80B-4AC1-8559-BA4DDCE58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101" y="4051110"/>
            <a:ext cx="3237603" cy="270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763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63109-6FC7-CD95-76A1-08F5E5310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0B0D-0D37-5A03-8BB4-8D2353FB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8672013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Explaining Graph Neural Networks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8DAD3-166F-0A09-2EAE-174A2830C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Implementing </a:t>
            </a:r>
            <a:r>
              <a:rPr lang="en-US" altLang="ko-KR" b="1" dirty="0" err="1"/>
              <a:t>GNNExplainer</a:t>
            </a:r>
            <a:endParaRPr lang="en-US" altLang="ko-KR" b="1" dirty="0"/>
          </a:p>
          <a:p>
            <a:pPr lvl="1"/>
            <a:r>
              <a:rPr lang="en-US" altLang="ko-KR" dirty="0"/>
              <a:t>MUTAG </a:t>
            </a:r>
            <a:r>
              <a:rPr lang="ko-KR" altLang="en-US" dirty="0"/>
              <a:t>데이터셋을 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 데이터셋의 </a:t>
            </a:r>
            <a:r>
              <a:rPr lang="en-US" altLang="ko-KR" dirty="0"/>
              <a:t>188</a:t>
            </a:r>
            <a:r>
              <a:rPr lang="ko-KR" altLang="en-US" dirty="0"/>
              <a:t>개 그래프 각각은 화학 화합물을 나타내며</a:t>
            </a:r>
            <a:r>
              <a:rPr lang="en-US" altLang="ko-KR" dirty="0"/>
              <a:t>, </a:t>
            </a:r>
            <a:r>
              <a:rPr lang="ko-KR" altLang="en-US" dirty="0"/>
              <a:t>노드는 원자</a:t>
            </a:r>
            <a:r>
              <a:rPr lang="en-US" altLang="ko-KR" dirty="0"/>
              <a:t>(7</a:t>
            </a:r>
            <a:r>
              <a:rPr lang="ko-KR" altLang="en-US" dirty="0"/>
              <a:t>가지 가능한 원자</a:t>
            </a:r>
            <a:r>
              <a:rPr lang="en-US" altLang="ko-KR" dirty="0"/>
              <a:t>), </a:t>
            </a:r>
            <a:r>
              <a:rPr lang="ko-KR" altLang="en-US" dirty="0" err="1"/>
              <a:t>엣지는</a:t>
            </a:r>
            <a:r>
              <a:rPr lang="ko-KR" altLang="en-US" dirty="0"/>
              <a:t> 화학 결합</a:t>
            </a:r>
            <a:r>
              <a:rPr lang="en-US" altLang="ko-KR" dirty="0"/>
              <a:t>(4</a:t>
            </a:r>
            <a:r>
              <a:rPr lang="ko-KR" altLang="en-US" dirty="0"/>
              <a:t>가지 가능한 결합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노드와 </a:t>
            </a:r>
            <a:r>
              <a:rPr lang="ko-KR" altLang="en-US" dirty="0" err="1"/>
              <a:t>엣지</a:t>
            </a:r>
            <a:r>
              <a:rPr lang="ko-KR" altLang="en-US" dirty="0"/>
              <a:t> 특성은 각각 원자와 결합 유형의 원</a:t>
            </a:r>
            <a:r>
              <a:rPr lang="en-US" altLang="ko-KR" dirty="0"/>
              <a:t>-</a:t>
            </a:r>
            <a:r>
              <a:rPr lang="ko-KR" altLang="en-US" dirty="0"/>
              <a:t>핫 인코딩을 나타낸다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목표는 각 화합물을 </a:t>
            </a:r>
            <a:r>
              <a:rPr lang="ko-KR" altLang="en-US" dirty="0" err="1"/>
              <a:t>살모넬라</a:t>
            </a:r>
            <a:r>
              <a:rPr lang="ko-KR" altLang="en-US" dirty="0"/>
              <a:t> </a:t>
            </a:r>
            <a:r>
              <a:rPr lang="ko-KR" altLang="en-US" dirty="0" err="1"/>
              <a:t>티피무리움에</a:t>
            </a:r>
            <a:r>
              <a:rPr lang="ko-KR" altLang="en-US" dirty="0"/>
              <a:t> 대한 변이원성 효과에 따라 두 클래스로 분류하는 것이다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우리는 </a:t>
            </a:r>
            <a:r>
              <a:rPr lang="en-US" altLang="ko-KR" dirty="0"/>
              <a:t>9</a:t>
            </a:r>
            <a:r>
              <a:rPr lang="ko-KR" altLang="en-US" dirty="0"/>
              <a:t>장에서 소개한 </a:t>
            </a:r>
            <a:r>
              <a:rPr lang="en-US" altLang="ko-KR" dirty="0"/>
              <a:t>GIN </a:t>
            </a:r>
            <a:r>
              <a:rPr lang="ko-KR" altLang="en-US" dirty="0"/>
              <a:t>모델을 단백질 분류에 사용한다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9</a:t>
            </a:r>
            <a:r>
              <a:rPr lang="ko-KR" altLang="en-US" dirty="0"/>
              <a:t>장에서 </a:t>
            </a:r>
            <a:r>
              <a:rPr lang="en-US" altLang="ko-KR" dirty="0"/>
              <a:t>GIN </a:t>
            </a:r>
            <a:r>
              <a:rPr lang="ko-KR" altLang="en-US" dirty="0"/>
              <a:t>모델을 통해 정확한 분류와 잘못된 분류를 </a:t>
            </a:r>
            <a:r>
              <a:rPr lang="ko-KR" altLang="en-US" dirty="0" err="1"/>
              <a:t>시각화했다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이번에는 </a:t>
            </a:r>
            <a:r>
              <a:rPr lang="en-US" altLang="ko-KR" dirty="0" err="1"/>
              <a:t>GNNExplainer</a:t>
            </a:r>
            <a:r>
              <a:rPr lang="ko-KR" altLang="en-US" dirty="0"/>
              <a:t>를 사용하여 가장 중요한 부분 그래프와 노드 특징을 이해하고 분류를 설명할 것이다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예에서는 사용 편의를 위해 에지 특징을 무시할 것이다</a:t>
            </a:r>
            <a:r>
              <a:rPr lang="en-US" altLang="ko-KR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FED7D-6007-BEBF-510C-935014D8B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702840-E591-C34E-3B6E-729E6C3A45C7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0535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F499F-DEAD-1068-4594-FB3F79BD5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F0BF-2254-A4AF-FEE5-5BE201BD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8672013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Explaining Graph Neural Networks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2C46-37E9-9FBB-C2A7-D1AA13C5E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</a:rPr>
              <a:t>Introducing </a:t>
            </a:r>
            <a:r>
              <a:rPr lang="en-US" altLang="ko-KR" b="1" dirty="0" err="1">
                <a:latin typeface="Arial" panose="020B0604020202020204" pitchFamily="34" charset="0"/>
              </a:rPr>
              <a:t>Captum</a:t>
            </a:r>
            <a:r>
              <a:rPr lang="en-US" altLang="ko-KR" b="1" dirty="0">
                <a:latin typeface="Arial" panose="020B0604020202020204" pitchFamily="34" charset="0"/>
              </a:rPr>
              <a:t> and integrated gradients</a:t>
            </a:r>
          </a:p>
          <a:p>
            <a:pPr lvl="1"/>
            <a:r>
              <a:rPr lang="en-US" altLang="ko-KR" dirty="0" err="1">
                <a:latin typeface="Arial" panose="020B0604020202020204" pitchFamily="34" charset="0"/>
              </a:rPr>
              <a:t>Captum</a:t>
            </a:r>
            <a:r>
              <a:rPr lang="en-US" altLang="ko-KR" dirty="0">
                <a:latin typeface="Arial" panose="020B0604020202020204" pitchFamily="34" charset="0"/>
              </a:rPr>
              <a:t>(</a:t>
            </a:r>
            <a:r>
              <a:rPr lang="en-US" altLang="ko-KR" dirty="0">
                <a:effectLst/>
                <a:latin typeface="Arial" panose="020B0604020202020204" pitchFamily="34" charset="0"/>
                <a:hlinkClick r:id="rId3"/>
              </a:rPr>
              <a:t>captum.ai</a:t>
            </a:r>
            <a:r>
              <a:rPr lang="en-US" altLang="ko-KR" dirty="0">
                <a:latin typeface="Arial" panose="020B0604020202020204" pitchFamily="34" charset="0"/>
              </a:rPr>
              <a:t>)</a:t>
            </a:r>
            <a:r>
              <a:rPr lang="ko-KR" altLang="en-US" dirty="0">
                <a:latin typeface="Arial" panose="020B0604020202020204" pitchFamily="34" charset="0"/>
              </a:rPr>
              <a:t>은 </a:t>
            </a:r>
            <a:r>
              <a:rPr lang="en-US" altLang="ko-KR" dirty="0" err="1">
                <a:latin typeface="Arial" panose="020B0604020202020204" pitchFamily="34" charset="0"/>
              </a:rPr>
              <a:t>PyTorch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모델에 대한 최신 </a:t>
            </a:r>
            <a:r>
              <a:rPr lang="en-US" altLang="ko-KR" dirty="0">
                <a:latin typeface="Arial" panose="020B0604020202020204" pitchFamily="34" charset="0"/>
              </a:rPr>
              <a:t>Explaining</a:t>
            </a:r>
            <a:r>
              <a:rPr lang="ko-KR" altLang="en-US" dirty="0">
                <a:latin typeface="Arial" panose="020B0604020202020204" pitchFamily="34" charset="0"/>
              </a:rPr>
              <a:t> 알고리즘을 구현하는 라이브러리다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</a:rPr>
              <a:t>통합 </a:t>
            </a:r>
            <a:r>
              <a:rPr lang="ko-KR" altLang="en-US" dirty="0" err="1">
                <a:latin typeface="Arial" panose="020B0604020202020204" pitchFamily="34" charset="0"/>
              </a:rPr>
              <a:t>그라디언트는</a:t>
            </a:r>
            <a:r>
              <a:rPr lang="ko-KR" altLang="en-US" dirty="0">
                <a:latin typeface="Arial" panose="020B0604020202020204" pitchFamily="34" charset="0"/>
              </a:rPr>
              <a:t> 예측에 대한 각 입력 특성의 중요도를 측정하는 기법이다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pPr lvl="2"/>
            <a:r>
              <a:rPr lang="ko-KR" altLang="en-US" dirty="0">
                <a:latin typeface="Arial" panose="020B0604020202020204" pitchFamily="34" charset="0"/>
              </a:rPr>
              <a:t>이 기법은 입력 특성을 </a:t>
            </a:r>
            <a:r>
              <a:rPr lang="ko-KR" altLang="en-US" dirty="0" err="1">
                <a:latin typeface="Arial" panose="020B0604020202020204" pitchFamily="34" charset="0"/>
              </a:rPr>
              <a:t>기준값</a:t>
            </a:r>
            <a:r>
              <a:rPr lang="en-US" altLang="ko-KR" dirty="0">
                <a:latin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</a:rPr>
              <a:t>예를 들어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검정색 이미지 또는 빈 텍스트</a:t>
            </a:r>
            <a:r>
              <a:rPr lang="en-US" altLang="ko-KR" dirty="0">
                <a:latin typeface="Arial" panose="020B0604020202020204" pitchFamily="34" charset="0"/>
              </a:rPr>
              <a:t>)</a:t>
            </a:r>
            <a:r>
              <a:rPr lang="ko-KR" altLang="en-US" dirty="0">
                <a:latin typeface="Arial" panose="020B0604020202020204" pitchFamily="34" charset="0"/>
              </a:rPr>
              <a:t>에서 실제 값까지 점차적으로 변화시키면서 출력에 대한 기울기</a:t>
            </a:r>
            <a:r>
              <a:rPr lang="en-US" altLang="ko-KR" dirty="0">
                <a:latin typeface="Arial" panose="020B0604020202020204" pitchFamily="34" charset="0"/>
              </a:rPr>
              <a:t>(</a:t>
            </a:r>
            <a:r>
              <a:rPr lang="ko-KR" altLang="en-US" dirty="0" err="1">
                <a:latin typeface="Arial" panose="020B0604020202020204" pitchFamily="34" charset="0"/>
              </a:rPr>
              <a:t>그라디언트</a:t>
            </a:r>
            <a:r>
              <a:rPr lang="en-US" altLang="ko-KR" dirty="0">
                <a:latin typeface="Arial" panose="020B0604020202020204" pitchFamily="34" charset="0"/>
              </a:rPr>
              <a:t>)</a:t>
            </a:r>
            <a:r>
              <a:rPr lang="ko-KR" altLang="en-US" dirty="0">
                <a:latin typeface="Arial" panose="020B0604020202020204" pitchFamily="34" charset="0"/>
              </a:rPr>
              <a:t>를 계산한다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pPr lvl="2"/>
            <a:r>
              <a:rPr lang="ko-KR" altLang="en-US" dirty="0">
                <a:latin typeface="Arial" panose="020B0604020202020204" pitchFamily="34" charset="0"/>
              </a:rPr>
              <a:t>이렇게 계산된 기울기는 각 특성이 예측에 미치는 영향을 나타내며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더 큰 기울기는 해당 특성이 예측에 더 큰 영향을 미친다는 것을 의미한다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BB334-CB7B-FC89-3521-A5192FBB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E4ADDA-D843-04BB-175B-535584BABF82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849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E823A-708E-72CF-0FCA-A34584EB4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7624-8189-7C67-3418-9BD249A9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8672013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Explaining Graph Neural Networks</a:t>
            </a:r>
            <a:endParaRPr lang="ko-KR" altLang="en-US" dirty="0">
              <a:solidFill>
                <a:schemeClr val="bg1"/>
              </a:solidFill>
              <a:latin typeface="Aptos Black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5DD5D-07A4-47D5-87CA-35931A04B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</a:rPr>
              <a:t>Implementing integrated gradients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</a:rPr>
              <a:t>Twitch </a:t>
            </a:r>
            <a:r>
              <a:rPr lang="ko-KR" altLang="en-US" dirty="0">
                <a:latin typeface="Arial" panose="020B0604020202020204" pitchFamily="34" charset="0"/>
              </a:rPr>
              <a:t>소셜 네트워크 데이터셋</a:t>
            </a:r>
            <a:r>
              <a:rPr lang="en-US" altLang="ko-KR" dirty="0">
                <a:latin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</a:rPr>
              <a:t>영어 버전</a:t>
            </a:r>
            <a:r>
              <a:rPr lang="en-US" altLang="ko-KR" dirty="0">
                <a:latin typeface="Arial" panose="020B0604020202020204" pitchFamily="34" charset="0"/>
              </a:rPr>
              <a:t>)</a:t>
            </a:r>
            <a:r>
              <a:rPr lang="ko-KR" altLang="en-US" dirty="0">
                <a:latin typeface="Arial" panose="020B0604020202020204" pitchFamily="34" charset="0"/>
              </a:rPr>
              <a:t>에 통합 </a:t>
            </a:r>
            <a:r>
              <a:rPr lang="ko-KR" altLang="en-US" dirty="0" err="1">
                <a:latin typeface="Arial" panose="020B0604020202020204" pitchFamily="34" charset="0"/>
              </a:rPr>
              <a:t>그라디언트를</a:t>
            </a:r>
            <a:r>
              <a:rPr lang="ko-KR" altLang="en-US" dirty="0">
                <a:latin typeface="Arial" panose="020B0604020202020204" pitchFamily="34" charset="0"/>
              </a:rPr>
              <a:t> 구현할 것이다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pPr lvl="2"/>
            <a:r>
              <a:rPr lang="ko-KR" altLang="en-US" dirty="0">
                <a:latin typeface="Arial" panose="020B0604020202020204" pitchFamily="34" charset="0"/>
              </a:rPr>
              <a:t>이 데이터셋은 사용자 간의 그래프를 나타내며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노드는 </a:t>
            </a:r>
            <a:r>
              <a:rPr lang="en-US" altLang="ko-KR" dirty="0">
                <a:latin typeface="Arial" panose="020B0604020202020204" pitchFamily="34" charset="0"/>
              </a:rPr>
              <a:t>Twitch </a:t>
            </a:r>
            <a:r>
              <a:rPr lang="ko-KR" altLang="en-US" dirty="0" err="1">
                <a:latin typeface="Arial" panose="020B0604020202020204" pitchFamily="34" charset="0"/>
              </a:rPr>
              <a:t>스트리머를</a:t>
            </a:r>
            <a:r>
              <a:rPr lang="ko-KR" altLang="en-US" dirty="0">
                <a:latin typeface="Arial" panose="020B0604020202020204" pitchFamily="34" charset="0"/>
              </a:rPr>
              <a:t> 나타내고 연결은 상호 친구 관계를 나타낸다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</a:rPr>
              <a:t>128</a:t>
            </a:r>
            <a:r>
              <a:rPr lang="ko-KR" altLang="en-US" dirty="0">
                <a:latin typeface="Arial" panose="020B0604020202020204" pitchFamily="34" charset="0"/>
              </a:rPr>
              <a:t>개의 노드 특성은 스트리밍 습관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위치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좋아하는 게임 등과 같은 정보를 나타낸다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pPr lvl="2"/>
            <a:r>
              <a:rPr lang="ko-KR" altLang="en-US" dirty="0">
                <a:latin typeface="Arial" panose="020B0604020202020204" pitchFamily="34" charset="0"/>
              </a:rPr>
              <a:t>목표는 </a:t>
            </a:r>
            <a:r>
              <a:rPr lang="ko-KR" altLang="en-US" dirty="0" err="1">
                <a:latin typeface="Arial" panose="020B0604020202020204" pitchFamily="34" charset="0"/>
              </a:rPr>
              <a:t>스트리머가</a:t>
            </a:r>
            <a:r>
              <a:rPr lang="ko-KR" altLang="en-US" dirty="0">
                <a:latin typeface="Arial" panose="020B0604020202020204" pitchFamily="34" charset="0"/>
              </a:rPr>
              <a:t> 저속한 언어를 사용하는지 여부</a:t>
            </a:r>
            <a:r>
              <a:rPr lang="en-US" altLang="ko-KR" dirty="0">
                <a:latin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</a:rPr>
              <a:t>이진 분류</a:t>
            </a:r>
            <a:r>
              <a:rPr lang="en-US" altLang="ko-KR" dirty="0">
                <a:latin typeface="Arial" panose="020B0604020202020204" pitchFamily="34" charset="0"/>
              </a:rPr>
              <a:t>)</a:t>
            </a:r>
            <a:r>
              <a:rPr lang="ko-KR" altLang="en-US" dirty="0">
                <a:latin typeface="Arial" panose="020B0604020202020204" pitchFamily="34" charset="0"/>
              </a:rPr>
              <a:t>를 결정하는 것이다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71CE3-D103-0DBB-7BA1-3250D1075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860A2F-27A6-6A07-0B46-B3D7F5D07B82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81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4F82A-63A7-7592-835B-411CD7A04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DF1C-3583-F534-ADCA-1A2757FB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GNN</a:t>
            </a:r>
            <a:r>
              <a:rPr lang="ko-KR" altLang="en-US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을 활용한 그래프 생성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E56B0-B93F-792A-9C26-D1CD2042B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G(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n,p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개의 노드와 두 노드를 연결할 확률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 주어진다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AA4A5-A4AA-A20C-00A0-20439EF0D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75C443-B8AC-1D46-4012-1EE67CDB0CCE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85EF2F-1915-3468-2D0C-4906B5E18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3219816"/>
            <a:ext cx="9791700" cy="2643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1C1CFC-56F8-1020-CE83-2715AF3C17D4}"/>
              </a:ext>
            </a:extLst>
          </p:cNvPr>
          <p:cNvSpPr txBox="1"/>
          <p:nvPr/>
        </p:nvSpPr>
        <p:spPr>
          <a:xfrm>
            <a:off x="5769387" y="5905629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n=10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43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B63FF-E831-050B-2AE5-821E8FD75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015F-97EC-4E5A-6CAC-569E18B7B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GNN</a:t>
            </a:r>
            <a:r>
              <a:rPr lang="ko-KR" altLang="en-US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을 활용한 그래프 생성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954B-94CE-6BDB-12C2-D0932B55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G(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n,M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개의 노드와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개의 링크를 가진 모든 그래프 중에서 무작위로 그래프를 선택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일반적으로 분석하기가 더 어렵기 때문에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n,p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모델만큼 인기가 없음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10C58-60FF-13FA-316B-2C4147CC9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E7E19B-5C1E-6DF9-01F8-716D52A89AA7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1C5BDA-A089-B582-7199-BDD246588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399" y="3675213"/>
            <a:ext cx="9482207" cy="23193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1AAA32-A479-504F-5F70-1DC2ED8FB075}"/>
              </a:ext>
            </a:extLst>
          </p:cNvPr>
          <p:cNvSpPr txBox="1"/>
          <p:nvPr/>
        </p:nvSpPr>
        <p:spPr>
          <a:xfrm>
            <a:off x="5368649" y="5975011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n=3, M=2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7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30722-0624-C07E-FDF4-15415DE7D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E613-71C6-7E81-7E89-87ACDEDB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GNN</a:t>
            </a:r>
            <a:r>
              <a:rPr lang="ko-KR" altLang="en-US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을 활용한 그래프 생성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9C76E-6347-09DC-E916-9CDCF9871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The small-world model</a:t>
            </a:r>
          </a:p>
          <a:p>
            <a:pPr lvl="1"/>
            <a:r>
              <a:rPr lang="ko-KR" altLang="en-US" dirty="0">
                <a:cs typeface="Arial" panose="020B0604020202020204" pitchFamily="34" charset="0"/>
              </a:rPr>
              <a:t>소규모 세계 모델은 생물학적</a:t>
            </a:r>
            <a:r>
              <a:rPr lang="en-US" altLang="ko-KR" dirty="0">
                <a:cs typeface="Arial" panose="020B0604020202020204" pitchFamily="34" charset="0"/>
              </a:rPr>
              <a:t>, </a:t>
            </a:r>
            <a:r>
              <a:rPr lang="ko-KR" altLang="en-US" dirty="0">
                <a:cs typeface="Arial" panose="020B0604020202020204" pitchFamily="34" charset="0"/>
              </a:rPr>
              <a:t>기술적</a:t>
            </a:r>
            <a:r>
              <a:rPr lang="en-US" altLang="ko-KR" dirty="0">
                <a:cs typeface="Arial" panose="020B0604020202020204" pitchFamily="34" charset="0"/>
              </a:rPr>
              <a:t>, </a:t>
            </a:r>
            <a:r>
              <a:rPr lang="ko-KR" altLang="en-US" dirty="0">
                <a:cs typeface="Arial" panose="020B0604020202020204" pitchFamily="34" charset="0"/>
              </a:rPr>
              <a:t>사회적 네트워크의 행동을 모방하려고 시도</a:t>
            </a:r>
          </a:p>
          <a:p>
            <a:pPr lvl="1"/>
            <a:r>
              <a:rPr lang="ko-KR" altLang="en-US" dirty="0">
                <a:cs typeface="Arial" panose="020B0604020202020204" pitchFamily="34" charset="0"/>
              </a:rPr>
              <a:t>주요 개념은 실제 세계 네트워크가 완전히 무작위</a:t>
            </a:r>
            <a:r>
              <a:rPr lang="en-US" altLang="ko-KR" dirty="0">
                <a:cs typeface="Arial" panose="020B0604020202020204" pitchFamily="34" charset="0"/>
              </a:rPr>
              <a:t>(</a:t>
            </a:r>
            <a:r>
              <a:rPr lang="ko-KR" altLang="en-US" dirty="0" err="1">
                <a:cs typeface="Arial" panose="020B0604020202020204" pitchFamily="34" charset="0"/>
              </a:rPr>
              <a:t>에르되시</a:t>
            </a:r>
            <a:r>
              <a:rPr lang="en-US" altLang="ko-KR" dirty="0">
                <a:cs typeface="Arial" panose="020B0604020202020204" pitchFamily="34" charset="0"/>
              </a:rPr>
              <a:t>–</a:t>
            </a:r>
            <a:r>
              <a:rPr lang="ko-KR" altLang="en-US" dirty="0" err="1">
                <a:cs typeface="Arial" panose="020B0604020202020204" pitchFamily="34" charset="0"/>
              </a:rPr>
              <a:t>레니</a:t>
            </a:r>
            <a:r>
              <a:rPr lang="ko-KR" altLang="en-US" dirty="0">
                <a:cs typeface="Arial" panose="020B0604020202020204" pitchFamily="34" charset="0"/>
              </a:rPr>
              <a:t> </a:t>
            </a:r>
            <a:r>
              <a:rPr lang="ko-KR" altLang="en-US" dirty="0" err="1">
                <a:cs typeface="Arial" panose="020B0604020202020204" pitchFamily="34" charset="0"/>
              </a:rPr>
              <a:t>모델에서처럼</a:t>
            </a:r>
            <a:r>
              <a:rPr lang="en-US" altLang="ko-KR" dirty="0">
                <a:cs typeface="Arial" panose="020B0604020202020204" pitchFamily="34" charset="0"/>
              </a:rPr>
              <a:t>)</a:t>
            </a:r>
            <a:r>
              <a:rPr lang="ko-KR" altLang="en-US" dirty="0">
                <a:cs typeface="Arial" panose="020B0604020202020204" pitchFamily="34" charset="0"/>
              </a:rPr>
              <a:t>도 아니지만 완전히 규칙적</a:t>
            </a:r>
            <a:r>
              <a:rPr lang="en-US" altLang="ko-KR" dirty="0">
                <a:cs typeface="Arial" panose="020B0604020202020204" pitchFamily="34" charset="0"/>
              </a:rPr>
              <a:t>(</a:t>
            </a:r>
            <a:r>
              <a:rPr lang="ko-KR" altLang="en-US" dirty="0" err="1">
                <a:cs typeface="Arial" panose="020B0604020202020204" pitchFamily="34" charset="0"/>
              </a:rPr>
              <a:t>그리드에서처럼</a:t>
            </a:r>
            <a:r>
              <a:rPr lang="en-US" altLang="ko-KR" dirty="0">
                <a:cs typeface="Arial" panose="020B0604020202020204" pitchFamily="34" charset="0"/>
              </a:rPr>
              <a:t>)</a:t>
            </a:r>
            <a:r>
              <a:rPr lang="ko-KR" altLang="en-US" dirty="0">
                <a:cs typeface="Arial" panose="020B0604020202020204" pitchFamily="34" charset="0"/>
              </a:rPr>
              <a:t>이지도 않다는 것</a:t>
            </a:r>
          </a:p>
          <a:p>
            <a:pPr lvl="1"/>
            <a:r>
              <a:rPr lang="ko-KR" altLang="en-US" dirty="0">
                <a:cs typeface="Arial" panose="020B0604020202020204" pitchFamily="34" charset="0"/>
              </a:rPr>
              <a:t>이러한 종류의 토폴로지는 중간 </a:t>
            </a:r>
            <a:r>
              <a:rPr lang="ko-KR" altLang="en-US" dirty="0" err="1">
                <a:cs typeface="Arial" panose="020B0604020202020204" pitchFamily="34" charset="0"/>
              </a:rPr>
              <a:t>어딘가에</a:t>
            </a:r>
            <a:r>
              <a:rPr lang="ko-KR" altLang="en-US" dirty="0">
                <a:cs typeface="Arial" panose="020B0604020202020204" pitchFamily="34" charset="0"/>
              </a:rPr>
              <a:t> 있으며</a:t>
            </a:r>
            <a:r>
              <a:rPr lang="en-US" altLang="ko-KR" dirty="0">
                <a:cs typeface="Arial" panose="020B0604020202020204" pitchFamily="34" charset="0"/>
              </a:rPr>
              <a:t>, </a:t>
            </a:r>
            <a:r>
              <a:rPr lang="ko-KR" altLang="en-US" dirty="0">
                <a:cs typeface="Arial" panose="020B0604020202020204" pitchFamily="34" charset="0"/>
              </a:rPr>
              <a:t>계수를 사용하여 이를 </a:t>
            </a:r>
            <a:r>
              <a:rPr lang="ko-KR" altLang="en-US" dirty="0" err="1">
                <a:cs typeface="Arial" panose="020B0604020202020204" pitchFamily="34" charset="0"/>
              </a:rPr>
              <a:t>보간할</a:t>
            </a:r>
            <a:r>
              <a:rPr lang="ko-KR" altLang="en-US" dirty="0">
                <a:cs typeface="Arial" panose="020B0604020202020204" pitchFamily="34" charset="0"/>
              </a:rPr>
              <a:t> 수 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4141D-BDA3-B9F6-2743-1ED19AFE1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4C3A1C-F7D5-E52F-AFA4-C80E30412BF9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93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1D22B-21A5-9082-A9AA-70928651E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4711-42D5-70F9-D56A-635703E1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5" y="410511"/>
            <a:ext cx="6439867" cy="651390"/>
          </a:xfrm>
          <a:solidFill>
            <a:srgbClr val="5B4AE2"/>
          </a:solidFill>
        </p:spPr>
        <p:txBody>
          <a:bodyPr lIns="0" tIns="0" rIns="0" bIns="0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GNN</a:t>
            </a:r>
            <a:r>
              <a:rPr lang="ko-KR" altLang="en-US" dirty="0">
                <a:solidFill>
                  <a:schemeClr val="bg1"/>
                </a:solidFill>
                <a:latin typeface="Aptos Black" panose="020F0502020204030204" pitchFamily="34" charset="0"/>
                <a:cs typeface="Arial" panose="020B0604020202020204" pitchFamily="34" charset="0"/>
              </a:rPr>
              <a:t>을 활용한 그래프 생성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0EBD7-A8B1-BBA4-587C-172D0A211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The small-world model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small-world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모델이 생성하는 그래프의 두가지 특성</a:t>
            </a:r>
            <a:r>
              <a:rPr lang="en-US" altLang="ko-KR" dirty="0">
                <a:latin typeface="Arial" panose="020B0604020202020204" pitchFamily="34" charset="0"/>
              </a:rPr>
              <a:t>:</a:t>
            </a:r>
          </a:p>
          <a:p>
            <a:pPr lvl="2">
              <a:buFont typeface="+mj-lt"/>
              <a:buAutoNum type="arabicPeriod"/>
            </a:pPr>
            <a:r>
              <a:rPr lang="ko-KR" altLang="en-US" b="1" dirty="0">
                <a:latin typeface="Arial" panose="020B0604020202020204" pitchFamily="34" charset="0"/>
              </a:rPr>
              <a:t>짧은 경로</a:t>
            </a:r>
            <a:r>
              <a:rPr lang="en-US" altLang="ko-KR" dirty="0">
                <a:latin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</a:rPr>
              <a:t>네트워크 내의 임의의 두 노드 간의 평균 거리가 상대적으로 짧으면</a:t>
            </a:r>
            <a:r>
              <a:rPr lang="en-US" altLang="ko-KR" dirty="0">
                <a:latin typeface="Arial" panose="020B0604020202020204" pitchFamily="34" charset="0"/>
              </a:rPr>
              <a:t>,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ko-KR" altLang="en-US" dirty="0">
                <a:latin typeface="Arial" panose="020B0604020202020204" pitchFamily="34" charset="0"/>
              </a:rPr>
              <a:t>정보가 네트워크 전체에 빠르게 퍼질 수 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b="1" dirty="0">
                <a:latin typeface="Arial" panose="020B0604020202020204" pitchFamily="34" charset="0"/>
              </a:rPr>
              <a:t>높은 클러스터링 계수</a:t>
            </a:r>
            <a:r>
              <a:rPr lang="en-US" altLang="ko-KR" dirty="0">
                <a:latin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</a:rPr>
              <a:t>네트워크 내의 노드들은 서로 밀접하게 연결되어 있으며</a:t>
            </a:r>
            <a:r>
              <a:rPr lang="en-US" altLang="ko-KR" dirty="0">
                <a:latin typeface="Arial" panose="020B0604020202020204" pitchFamily="34" charset="0"/>
              </a:rPr>
              <a:t>,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ko-KR" altLang="en-US" dirty="0">
                <a:latin typeface="Arial" panose="020B0604020202020204" pitchFamily="34" charset="0"/>
              </a:rPr>
              <a:t>노드의 밀집된 클러스터를 형성한다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CA34C-4073-D8D5-39CD-F23E5BB59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7" y="6582489"/>
            <a:ext cx="956706" cy="23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94C64C-175F-96D7-8F2A-1EA06A49DDB1}"/>
              </a:ext>
            </a:extLst>
          </p:cNvPr>
          <p:cNvSpPr txBox="1"/>
          <p:nvPr/>
        </p:nvSpPr>
        <p:spPr>
          <a:xfrm>
            <a:off x="9226550" y="6535866"/>
            <a:ext cx="286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Copyright DSL 2023. All rights reserved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7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12921</TotalTime>
  <Words>5242</Words>
  <Application>Microsoft Office PowerPoint</Application>
  <PresentationFormat>와이드스크린</PresentationFormat>
  <Paragraphs>454</Paragraphs>
  <Slides>56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2" baseType="lpstr">
      <vt:lpstr>Söhne</vt:lpstr>
      <vt:lpstr>맑은 고딕</vt:lpstr>
      <vt:lpstr>Aptos Black</vt:lpstr>
      <vt:lpstr>arial</vt:lpstr>
      <vt:lpstr>arial</vt:lpstr>
      <vt:lpstr>Office Theme</vt:lpstr>
      <vt:lpstr>Hands-On Graph Neural Networks Using Python</vt:lpstr>
      <vt:lpstr>Talk about</vt:lpstr>
      <vt:lpstr>GNN을 활용한 그래프 생성</vt:lpstr>
      <vt:lpstr>GNN을 활용한 그래프 생성</vt:lpstr>
      <vt:lpstr>GNN을 활용한 그래프 생성</vt:lpstr>
      <vt:lpstr>GNN을 활용한 그래프 생성</vt:lpstr>
      <vt:lpstr>GNN을 활용한 그래프 생성</vt:lpstr>
      <vt:lpstr>GNN을 활용한 그래프 생성</vt:lpstr>
      <vt:lpstr>GNN을 활용한 그래프 생성</vt:lpstr>
      <vt:lpstr>GNN을 활용한 그래프 생성</vt:lpstr>
      <vt:lpstr>GNN을 활용한 그래프 생성</vt:lpstr>
      <vt:lpstr>GNN을 활용한 그래프 생성</vt:lpstr>
      <vt:lpstr>GNN을 활용한 그래프 생성</vt:lpstr>
      <vt:lpstr>GNN을 활용한 그래프 생성</vt:lpstr>
      <vt:lpstr>GNN을 활용한 그래프 생성</vt:lpstr>
      <vt:lpstr>GNN을 활용한 그래프 생성</vt:lpstr>
      <vt:lpstr>GNN을 활용한 그래프 생성</vt:lpstr>
      <vt:lpstr>GNN을 활용한 그래프 생성</vt:lpstr>
      <vt:lpstr>GNN을 활용한 그래프 생성</vt:lpstr>
      <vt:lpstr>GNN을 활용한 그래프 생성</vt:lpstr>
      <vt:lpstr>GNN을 활용한 그래프 생성</vt:lpstr>
      <vt:lpstr>GNN을 활용한 그래프 생성</vt:lpstr>
      <vt:lpstr>GNN을 활용한 그래프 생성</vt:lpstr>
      <vt:lpstr>GNN을 활용한 그래프 생성</vt:lpstr>
      <vt:lpstr>Heterogeneous Graphs</vt:lpstr>
      <vt:lpstr>Heterogeneous Graphs</vt:lpstr>
      <vt:lpstr>Heterogeneous Graphs</vt:lpstr>
      <vt:lpstr>Heterogeneous Graphs</vt:lpstr>
      <vt:lpstr>Heterogeneous Graphs</vt:lpstr>
      <vt:lpstr>Heterogeneous Graphs</vt:lpstr>
      <vt:lpstr>Heterogeneous Graphs</vt:lpstr>
      <vt:lpstr>Heterogeneous Graphs</vt:lpstr>
      <vt:lpstr>Heterogeneous Graphs</vt:lpstr>
      <vt:lpstr>Heterogeneous Graphs</vt:lpstr>
      <vt:lpstr>Heterogeneous Graphs</vt:lpstr>
      <vt:lpstr>Heterogeneous Graphs</vt:lpstr>
      <vt:lpstr>Temporal Graph Neural Networks</vt:lpstr>
      <vt:lpstr>Temporal Graph Neural Networks</vt:lpstr>
      <vt:lpstr>Temporal Graph Neural Networks</vt:lpstr>
      <vt:lpstr>Temporal Graph Neural Networks</vt:lpstr>
      <vt:lpstr>Temporal Graph Neural Networks</vt:lpstr>
      <vt:lpstr>Temporal Graph Neural Networks</vt:lpstr>
      <vt:lpstr>Temporal Graph Neural Networks</vt:lpstr>
      <vt:lpstr>Temporal Graph Neural Networks</vt:lpstr>
      <vt:lpstr>Temporal Graph Neural Networks</vt:lpstr>
      <vt:lpstr>Temporal Graph Neural Networks</vt:lpstr>
      <vt:lpstr>Explaining Graph Neural Networks</vt:lpstr>
      <vt:lpstr>Explaining Graph Neural Networks</vt:lpstr>
      <vt:lpstr>Explaining Graph Neural Networks</vt:lpstr>
      <vt:lpstr>Explaining Graph Neural Networks</vt:lpstr>
      <vt:lpstr>Explaining Graph Neural Networks</vt:lpstr>
      <vt:lpstr>Explaining Graph Neural Networks</vt:lpstr>
      <vt:lpstr>Explaining Graph Neural Networks</vt:lpstr>
      <vt:lpstr>Explaining Graph Neural Networks</vt:lpstr>
      <vt:lpstr>Explaining Graph Neural Networks</vt:lpstr>
      <vt:lpstr>Explaining Graph Neural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천세진</dc:creator>
  <cp:lastModifiedBy>최범규</cp:lastModifiedBy>
  <cp:revision>198</cp:revision>
  <dcterms:created xsi:type="dcterms:W3CDTF">2023-09-16T03:22:06Z</dcterms:created>
  <dcterms:modified xsi:type="dcterms:W3CDTF">2024-02-19T14:40:34Z</dcterms:modified>
</cp:coreProperties>
</file>