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78"/>
    <a:srgbClr val="4890C0"/>
    <a:srgbClr val="212121"/>
    <a:srgbClr val="161616"/>
    <a:srgbClr val="30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5D10D-5C8C-124F-98AF-B32E10832967}" v="38" dt="2020-07-10T22:27:2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1" autoAdjust="0"/>
    <p:restoredTop sz="94660"/>
  </p:normalViewPr>
  <p:slideViewPr>
    <p:cSldViewPr snapToGrid="0">
      <p:cViewPr>
        <p:scale>
          <a:sx n="120" d="100"/>
          <a:sy n="120" d="100"/>
        </p:scale>
        <p:origin x="76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A555-EDBB-48AD-8895-CBECE531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721A3-45B8-43D5-8125-DB93B363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40694-50C3-4D98-8484-D2A22F3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4BDB-6182-4E02-99C2-FC291331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24FBE-11D3-4A12-B176-F9D90B7C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4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147D-5E33-43DA-9000-59FB0914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D8069-117B-4BA0-8A16-78D60E78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50858-8757-45EF-AB7D-011307A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85892-2C78-476B-93BE-CF9EE4A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B90E3-E37C-4DB3-9877-0368D0A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92A93-3FE6-4672-8F4E-A19025E8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19DD6-7B06-46F6-8838-7BD772B3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5792E-423C-4FEE-A04C-85EED108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63AAA-55AC-4645-8789-5788151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F0990-A81B-443B-9474-FBA28789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4D7D6-FAE6-4B90-A577-BC264D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C85F3-9D3D-438B-A89F-2E400046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482-97AD-453C-8056-DAF4B064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1FE2A-C497-468E-8E57-F38E6C06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83A8F-9552-40E7-B94B-B618236B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8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3B2EF-B8F9-421B-9005-3300DA2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EFAA7-4909-4621-9A9D-38CD35C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1631-4C89-45A2-ABDB-B01DE32B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B0869-2008-4A81-BD30-2A35482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4A870-8D55-4764-94B9-5C775A07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2040-48D0-4DFB-9CC1-EA897997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150FF-ECAB-43FA-96CE-C31AE621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A57FF-912D-4146-9D22-1749AA06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3A715-733C-4028-813A-5FE0F497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81B32-12B9-4B88-B1F1-723BAD77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74CB2-1ABD-43B8-863B-B3095EF9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2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92927-9AE1-4DF4-AA1B-5FB14A2D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80F9E-636C-40E1-99B3-EA24F425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E8386-54C5-49ED-A9CD-2B38A57B1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2CD334-144A-485C-BBC8-096B3B76D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844B8-131B-414C-8D02-1BF346324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47679-9E74-4847-A587-BAA70F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C4A43-DBCC-4AC3-A89C-BEA5B3F9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E8AC-198C-4A5F-BCD6-DFFF74E0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5B93-5609-4F59-960D-FBD3A24A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84B86-E519-4826-AFEB-B0BC011D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487B2-550A-4ECF-95AE-3658622E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F5CFED-A3E0-4619-86E7-BCC666B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1EA3EB-3788-4FD7-AA3F-072A0CF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57A8D4-F47B-4368-8D9F-CC7CBC4A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3B647-6640-45CC-9ABB-6BBADB9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51613-6E38-4052-BA20-B5DD68CF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F377-8C9D-4823-8A7B-BA66E602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89276-A546-412C-B550-98B10EDD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84776-1388-4077-A869-469FF426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FBA2C-1053-4829-A3F2-D2A37A16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BD3BB-6B41-48BB-9ADD-CF5AF265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5DF9-B969-4509-8217-9873D2AB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9BF4BD-7C9D-4272-B2BA-92ED2AE7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56348-AC1A-4DFB-BD92-00105DCD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4E716-1FBA-489A-B8F5-4722BCA3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A133B-CEF2-4165-A895-38DDFE4E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6855F-266D-42D2-B4C9-FD329530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34ED0-31FF-470C-992B-E01906BF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9E23C-0E11-4D3F-A1CA-DC84851D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669DF-F237-4AA4-9C40-6922146BD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6EDD-1915-4B90-96AD-691C4AEF2956}" type="datetimeFigureOut">
              <a:rPr lang="ko-KR" altLang="en-US" smtClean="0"/>
              <a:t>2020. 7. 11.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BBD41-01ED-4ACB-A4D4-FD5ADB32D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8608-BA9D-4515-A380-C420A9A9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84F3-02F2-458B-8AD1-15C9596C6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101912D1-1066-41BB-93D8-17E319DA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58D87-DBFF-470E-A89D-A1DE2A3512CF}"/>
              </a:ext>
            </a:extLst>
          </p:cNvPr>
          <p:cNvSpPr txBox="1"/>
          <p:nvPr/>
        </p:nvSpPr>
        <p:spPr>
          <a:xfrm>
            <a:off x="1805701" y="1209233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PAYW Pro Med" pitchFamily="50" charset="0"/>
                <a:cs typeface="PAYW Pro Med" pitchFamily="50" charset="0"/>
              </a:rPr>
              <a:t>최범수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9AB0-97BC-4986-B5E9-AAAE3A10EC32}"/>
              </a:ext>
            </a:extLst>
          </p:cNvPr>
          <p:cNvSpPr txBox="1"/>
          <p:nvPr/>
        </p:nvSpPr>
        <p:spPr>
          <a:xfrm>
            <a:off x="1805700" y="2190990"/>
            <a:ext cx="63645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· JavaScript </a:t>
            </a:r>
            <a:r>
              <a:rPr lang="ko-KR" altLang="en-US" sz="2000" dirty="0">
                <a:solidFill>
                  <a:schemeClr val="bg1"/>
                </a:solidFill>
              </a:rPr>
              <a:t>개발자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ko-KR" altLang="en-US" sz="2000" dirty="0">
                <a:solidFill>
                  <a:schemeClr val="bg1"/>
                </a:solidFill>
              </a:rPr>
              <a:t>중앙대 컴퓨터공학과 </a:t>
            </a:r>
            <a:r>
              <a:rPr lang="en-US" altLang="ko-KR" sz="2000" dirty="0">
                <a:solidFill>
                  <a:schemeClr val="bg1"/>
                </a:solidFill>
              </a:rPr>
              <a:t>4</a:t>
            </a:r>
            <a:r>
              <a:rPr lang="ko-KR" altLang="en-US" sz="2000" dirty="0">
                <a:solidFill>
                  <a:schemeClr val="bg1"/>
                </a:solidFill>
              </a:rPr>
              <a:t>학년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ko-KR" altLang="en-US" sz="2000" dirty="0" err="1">
                <a:solidFill>
                  <a:schemeClr val="bg1"/>
                </a:solidFill>
              </a:rPr>
              <a:t>피로그래밍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11</a:t>
            </a:r>
            <a:r>
              <a:rPr lang="ko-KR" altLang="en-US" sz="2000" dirty="0">
                <a:solidFill>
                  <a:schemeClr val="bg1"/>
                </a:solidFill>
              </a:rPr>
              <a:t>기 </a:t>
            </a:r>
            <a:r>
              <a:rPr lang="en-US" altLang="ko-KR" sz="2000" dirty="0">
                <a:solidFill>
                  <a:schemeClr val="bg1"/>
                </a:solidFill>
              </a:rPr>
              <a:t>(19.06 ~ 19.08)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ko-KR" altLang="en-US" sz="2000" dirty="0" err="1">
                <a:solidFill>
                  <a:schemeClr val="bg1"/>
                </a:solidFill>
              </a:rPr>
              <a:t>로앤굿</a:t>
            </a:r>
            <a:r>
              <a:rPr lang="ko-KR" altLang="en-US" sz="2000" dirty="0">
                <a:solidFill>
                  <a:schemeClr val="bg1"/>
                </a:solidFill>
              </a:rPr>
              <a:t> 개발자 </a:t>
            </a:r>
            <a:r>
              <a:rPr lang="en-US" altLang="ko-KR" sz="2000" dirty="0">
                <a:solidFill>
                  <a:schemeClr val="bg1"/>
                </a:solidFill>
              </a:rPr>
              <a:t>(20.03 ~ 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ko-KR" altLang="en-US" sz="2000" dirty="0">
                <a:solidFill>
                  <a:schemeClr val="bg1"/>
                </a:solidFill>
              </a:rPr>
              <a:t>우아한 </a:t>
            </a:r>
            <a:r>
              <a:rPr lang="ko-KR" altLang="en-US" sz="2000" dirty="0" err="1">
                <a:solidFill>
                  <a:schemeClr val="bg1"/>
                </a:solidFill>
              </a:rPr>
              <a:t>테크캠프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기 교육생 </a:t>
            </a:r>
            <a:r>
              <a:rPr lang="en-US" altLang="ko-KR" sz="2000" dirty="0">
                <a:solidFill>
                  <a:schemeClr val="bg1"/>
                </a:solidFill>
              </a:rPr>
              <a:t>(20.07 ~ 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en-US" altLang="ko-KR" sz="2000" dirty="0" err="1">
                <a:solidFill>
                  <a:schemeClr val="bg1"/>
                </a:solidFill>
              </a:rPr>
              <a:t>Github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en-US" altLang="ko-KR" sz="2000" dirty="0" err="1">
                <a:solidFill>
                  <a:schemeClr val="bg1"/>
                </a:solidFill>
              </a:rPr>
              <a:t>choibumsu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6DDD3-2200-4770-9AC6-024441BC5F9F}"/>
              </a:ext>
            </a:extLst>
          </p:cNvPr>
          <p:cNvSpPr txBox="1"/>
          <p:nvPr/>
        </p:nvSpPr>
        <p:spPr>
          <a:xfrm>
            <a:off x="3683138" y="1531062"/>
            <a:ext cx="25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PAYW Pro ExtLt" pitchFamily="50" charset="0"/>
                <a:ea typeface="PAYW Pro ExtLt" pitchFamily="50" charset="0"/>
                <a:cs typeface="PAYW Pro ExtLt" pitchFamily="50" charset="0"/>
              </a:rPr>
              <a:t>Frontend Developer</a:t>
            </a:r>
            <a:endParaRPr lang="ko-KR" altLang="en-US" sz="2000" dirty="0">
              <a:solidFill>
                <a:schemeClr val="bg1"/>
              </a:solidFill>
              <a:latin typeface="PAYW Pro ExtLt" pitchFamily="50" charset="0"/>
              <a:cs typeface="PAYW Pro ExtL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2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58D87-DBFF-470E-A89D-A1DE2A3512CF}"/>
              </a:ext>
            </a:extLst>
          </p:cNvPr>
          <p:cNvSpPr txBox="1"/>
          <p:nvPr/>
        </p:nvSpPr>
        <p:spPr>
          <a:xfrm>
            <a:off x="1805701" y="1209233"/>
            <a:ext cx="1817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PAYW Pro Med" pitchFamily="50" charset="0"/>
                <a:cs typeface="PAYW Pro Med" pitchFamily="50" charset="0"/>
              </a:rPr>
              <a:t>Python</a:t>
            </a:r>
            <a:endParaRPr lang="ko-KR" altLang="en-US" sz="4400" dirty="0">
              <a:solidFill>
                <a:schemeClr val="bg1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9AB0-97BC-4986-B5E9-AAAE3A10EC32}"/>
              </a:ext>
            </a:extLst>
          </p:cNvPr>
          <p:cNvSpPr txBox="1"/>
          <p:nvPr/>
        </p:nvSpPr>
        <p:spPr>
          <a:xfrm>
            <a:off x="1805700" y="2190990"/>
            <a:ext cx="63645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en-US" altLang="ko-KR" sz="2400" dirty="0">
                <a:solidFill>
                  <a:schemeClr val="bg1"/>
                </a:solidFill>
              </a:rPr>
              <a:t>Interpreter (</a:t>
            </a:r>
            <a:r>
              <a:rPr lang="ko-KR" altLang="en-US" sz="2000" dirty="0">
                <a:solidFill>
                  <a:schemeClr val="bg1"/>
                </a:solidFill>
              </a:rPr>
              <a:t>인터프리터 언어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  👉🏻 </a:t>
            </a:r>
            <a:r>
              <a:rPr lang="en-US" altLang="ko-KR" sz="2000" dirty="0">
                <a:solidFill>
                  <a:schemeClr val="bg1"/>
                </a:solidFill>
              </a:rPr>
              <a:t>Compile (</a:t>
            </a:r>
            <a:r>
              <a:rPr lang="ko-KR" altLang="en-US" dirty="0">
                <a:solidFill>
                  <a:schemeClr val="bg1"/>
                </a:solidFill>
              </a:rPr>
              <a:t>컴파일 언어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en-US" altLang="ko-KR" sz="2400" dirty="0">
                <a:solidFill>
                  <a:schemeClr val="bg1"/>
                </a:solidFill>
              </a:rPr>
              <a:t>Dynamic Type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동적 타입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  👉🏻 </a:t>
            </a:r>
            <a:r>
              <a:rPr lang="en-US" altLang="ko-KR" sz="2000" dirty="0">
                <a:solidFill>
                  <a:schemeClr val="bg1"/>
                </a:solidFill>
              </a:rPr>
              <a:t>Static Type (</a:t>
            </a:r>
            <a:r>
              <a:rPr lang="ko-KR" altLang="en-US" dirty="0">
                <a:solidFill>
                  <a:schemeClr val="bg1"/>
                </a:solidFill>
              </a:rPr>
              <a:t>정적 타입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ko-KR" altLang="en-US" sz="2000" dirty="0">
                <a:solidFill>
                  <a:schemeClr val="bg1"/>
                </a:solidFill>
              </a:rPr>
              <a:t>굉장히 쉬운 문법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· </a:t>
            </a:r>
            <a:r>
              <a:rPr lang="ko-KR" altLang="en-US" sz="2000" dirty="0">
                <a:solidFill>
                  <a:schemeClr val="bg1"/>
                </a:solidFill>
              </a:rPr>
              <a:t>풍부한 모듈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58D87-DBFF-470E-A89D-A1DE2A3512CF}"/>
              </a:ext>
            </a:extLst>
          </p:cNvPr>
          <p:cNvSpPr txBox="1"/>
          <p:nvPr/>
        </p:nvSpPr>
        <p:spPr>
          <a:xfrm>
            <a:off x="1805698" y="2024980"/>
            <a:ext cx="2869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890C0"/>
                </a:solidFill>
                <a:latin typeface="PAYW Pro Med" pitchFamily="50" charset="0"/>
                <a:cs typeface="PAYW Pro Med" pitchFamily="50" charset="0"/>
              </a:rPr>
              <a:t>Python</a:t>
            </a:r>
            <a:r>
              <a:rPr lang="ko-KR" altLang="en-US" sz="4400" dirty="0">
                <a:solidFill>
                  <a:srgbClr val="4890C0"/>
                </a:solidFill>
                <a:latin typeface="PAYW Pro Med" pitchFamily="50" charset="0"/>
                <a:cs typeface="PAYW Pro Med" pitchFamily="50" charset="0"/>
              </a:rPr>
              <a:t> </a:t>
            </a:r>
            <a:r>
              <a:rPr lang="ko-KR" altLang="en-US" sz="3600" dirty="0">
                <a:solidFill>
                  <a:srgbClr val="4890C0"/>
                </a:solidFill>
                <a:latin typeface="PAYW Pro Med" pitchFamily="50" charset="0"/>
                <a:cs typeface="PAYW Pro Med" pitchFamily="50" charset="0"/>
              </a:rPr>
              <a:t>장점</a:t>
            </a:r>
            <a:endParaRPr lang="ko-KR" altLang="en-US" sz="4400" dirty="0">
              <a:solidFill>
                <a:srgbClr val="4890C0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9AB0-97BC-4986-B5E9-AAAE3A10EC32}"/>
              </a:ext>
            </a:extLst>
          </p:cNvPr>
          <p:cNvSpPr txBox="1"/>
          <p:nvPr/>
        </p:nvSpPr>
        <p:spPr>
          <a:xfrm>
            <a:off x="1805697" y="3006737"/>
            <a:ext cx="3664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890C0"/>
                </a:solidFill>
              </a:rPr>
              <a:t>· </a:t>
            </a:r>
            <a:r>
              <a:rPr lang="ko-KR" altLang="en-US" sz="2000" dirty="0">
                <a:solidFill>
                  <a:srgbClr val="4890C0"/>
                </a:solidFill>
              </a:rPr>
              <a:t>배우기 쉽다</a:t>
            </a:r>
            <a:r>
              <a:rPr lang="en-US" altLang="ko-KR" sz="2000" dirty="0">
                <a:solidFill>
                  <a:srgbClr val="4890C0"/>
                </a:solidFill>
              </a:rPr>
              <a:t>.</a:t>
            </a:r>
          </a:p>
          <a:p>
            <a:endParaRPr lang="en-US" altLang="ko-KR" sz="2000" dirty="0">
              <a:solidFill>
                <a:srgbClr val="4890C0"/>
              </a:solidFill>
            </a:endParaRPr>
          </a:p>
          <a:p>
            <a:r>
              <a:rPr lang="en-US" altLang="ko-KR" sz="2000" dirty="0">
                <a:solidFill>
                  <a:srgbClr val="4890C0"/>
                </a:solidFill>
              </a:rPr>
              <a:t>· </a:t>
            </a:r>
            <a:r>
              <a:rPr lang="ko-KR" altLang="en-US" sz="2000" dirty="0">
                <a:solidFill>
                  <a:srgbClr val="4890C0"/>
                </a:solidFill>
              </a:rPr>
              <a:t>자유도가 높다</a:t>
            </a:r>
            <a:r>
              <a:rPr lang="en-US" altLang="ko-KR" sz="2000" dirty="0">
                <a:solidFill>
                  <a:srgbClr val="4890C0"/>
                </a:solidFill>
              </a:rPr>
              <a:t>.</a:t>
            </a:r>
            <a:r>
              <a:rPr lang="ko-KR" altLang="en-US" sz="2000" dirty="0">
                <a:solidFill>
                  <a:srgbClr val="4890C0"/>
                </a:solidFill>
              </a:rPr>
              <a:t> </a:t>
            </a:r>
            <a:r>
              <a:rPr lang="en-US" altLang="ko-KR" sz="2000" dirty="0">
                <a:solidFill>
                  <a:srgbClr val="4890C0"/>
                </a:solidFill>
              </a:rPr>
              <a:t>(</a:t>
            </a:r>
            <a:r>
              <a:rPr lang="ko-KR" altLang="en-US" sz="2000" dirty="0">
                <a:solidFill>
                  <a:srgbClr val="4890C0"/>
                </a:solidFill>
              </a:rPr>
              <a:t>동적 타입</a:t>
            </a:r>
            <a:r>
              <a:rPr lang="en-US" altLang="ko-KR" sz="2000" dirty="0">
                <a:solidFill>
                  <a:srgbClr val="4890C0"/>
                </a:solidFill>
              </a:rPr>
              <a:t>)</a:t>
            </a:r>
          </a:p>
          <a:p>
            <a:endParaRPr lang="en-US" altLang="ko-KR" sz="2000" dirty="0">
              <a:solidFill>
                <a:srgbClr val="4890C0"/>
              </a:solidFill>
            </a:endParaRPr>
          </a:p>
          <a:p>
            <a:r>
              <a:rPr lang="en-US" altLang="ko-KR" sz="2000" dirty="0">
                <a:solidFill>
                  <a:srgbClr val="4890C0"/>
                </a:solidFill>
              </a:rPr>
              <a:t>· </a:t>
            </a:r>
            <a:r>
              <a:rPr lang="ko-KR" altLang="en-US" sz="2000" dirty="0">
                <a:solidFill>
                  <a:srgbClr val="4890C0"/>
                </a:solidFill>
              </a:rPr>
              <a:t>많이 쓴다</a:t>
            </a:r>
            <a:r>
              <a:rPr lang="en-US" altLang="ko-KR" sz="2000" dirty="0">
                <a:solidFill>
                  <a:srgbClr val="4890C0"/>
                </a:solidFill>
              </a:rPr>
              <a:t>.</a:t>
            </a:r>
          </a:p>
          <a:p>
            <a:endParaRPr lang="en-US" altLang="ko-KR" sz="2000" dirty="0">
              <a:solidFill>
                <a:srgbClr val="489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17DE2-6E4D-5B43-80D6-DD3DE867FB41}"/>
              </a:ext>
            </a:extLst>
          </p:cNvPr>
          <p:cNvSpPr txBox="1"/>
          <p:nvPr/>
        </p:nvSpPr>
        <p:spPr>
          <a:xfrm>
            <a:off x="7516927" y="2024980"/>
            <a:ext cx="2869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F078"/>
                </a:solidFill>
                <a:latin typeface="PAYW Pro Med" pitchFamily="50" charset="0"/>
                <a:cs typeface="PAYW Pro Med" pitchFamily="50" charset="0"/>
              </a:rPr>
              <a:t>Python</a:t>
            </a:r>
            <a:r>
              <a:rPr lang="ko-KR" altLang="en-US" sz="4400" dirty="0">
                <a:solidFill>
                  <a:srgbClr val="FFF078"/>
                </a:solidFill>
                <a:latin typeface="PAYW Pro Med" pitchFamily="50" charset="0"/>
                <a:cs typeface="PAYW Pro Med" pitchFamily="50" charset="0"/>
              </a:rPr>
              <a:t> </a:t>
            </a:r>
            <a:r>
              <a:rPr lang="ko-KR" altLang="en-US" sz="3600" dirty="0">
                <a:solidFill>
                  <a:srgbClr val="FFF078"/>
                </a:solidFill>
                <a:latin typeface="PAYW Pro Med" pitchFamily="50" charset="0"/>
                <a:cs typeface="PAYW Pro Med" pitchFamily="50" charset="0"/>
              </a:rPr>
              <a:t>단점</a:t>
            </a:r>
            <a:endParaRPr lang="ko-KR" altLang="en-US" sz="4400" dirty="0">
              <a:solidFill>
                <a:srgbClr val="FFF078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FEDF0-0463-3742-B148-B42C830BA44E}"/>
              </a:ext>
            </a:extLst>
          </p:cNvPr>
          <p:cNvSpPr txBox="1"/>
          <p:nvPr/>
        </p:nvSpPr>
        <p:spPr>
          <a:xfrm>
            <a:off x="6722226" y="3006737"/>
            <a:ext cx="3664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FFF078"/>
                </a:solidFill>
              </a:rPr>
              <a:t>·</a:t>
            </a:r>
            <a:r>
              <a:rPr lang="ko-KR" altLang="en-US" sz="2000" dirty="0">
                <a:solidFill>
                  <a:srgbClr val="FFF078"/>
                </a:solidFill>
              </a:rPr>
              <a:t> 느리다</a:t>
            </a:r>
            <a:r>
              <a:rPr lang="en-US" altLang="ko-KR" sz="2000" dirty="0">
                <a:solidFill>
                  <a:srgbClr val="FFF078"/>
                </a:solidFill>
              </a:rPr>
              <a:t>.</a:t>
            </a:r>
          </a:p>
          <a:p>
            <a:pPr algn="r"/>
            <a:endParaRPr lang="en-US" altLang="ko-KR" sz="2000" dirty="0">
              <a:solidFill>
                <a:srgbClr val="FFF078"/>
              </a:solidFill>
            </a:endParaRPr>
          </a:p>
          <a:p>
            <a:pPr algn="r"/>
            <a:r>
              <a:rPr lang="en-US" altLang="ko-KR" sz="2000" dirty="0">
                <a:solidFill>
                  <a:srgbClr val="FFF078"/>
                </a:solidFill>
              </a:rPr>
              <a:t>· </a:t>
            </a:r>
            <a:r>
              <a:rPr lang="ko-KR" altLang="en-US" sz="2000" dirty="0">
                <a:solidFill>
                  <a:srgbClr val="FFF078"/>
                </a:solidFill>
              </a:rPr>
              <a:t>데이터의 변이 가능성이 높다</a:t>
            </a:r>
            <a:r>
              <a:rPr lang="en-US" altLang="ko-KR" sz="2000" dirty="0">
                <a:solidFill>
                  <a:srgbClr val="FFF078"/>
                </a:solidFill>
              </a:rPr>
              <a:t>.</a:t>
            </a:r>
          </a:p>
          <a:p>
            <a:pPr algn="r"/>
            <a:endParaRPr lang="en-US" altLang="ko-KR" sz="2000" dirty="0">
              <a:solidFill>
                <a:srgbClr val="FFF078"/>
              </a:solidFill>
            </a:endParaRPr>
          </a:p>
          <a:p>
            <a:pPr algn="r"/>
            <a:r>
              <a:rPr lang="en-US" altLang="ko-KR" sz="2000" dirty="0">
                <a:solidFill>
                  <a:srgbClr val="FFF078"/>
                </a:solidFill>
              </a:rPr>
              <a:t>· </a:t>
            </a:r>
            <a:r>
              <a:rPr lang="ko-KR" altLang="en-US" sz="2000" dirty="0">
                <a:solidFill>
                  <a:srgbClr val="FFF078"/>
                </a:solidFill>
              </a:rPr>
              <a:t>누구나 다 한다</a:t>
            </a:r>
            <a:r>
              <a:rPr lang="en-US" altLang="ko-KR" sz="2000" dirty="0">
                <a:solidFill>
                  <a:srgbClr val="FFF078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BE4DF-AFBE-DE4D-BDB0-90988C29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3" y="2202512"/>
            <a:ext cx="5391153" cy="2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CA908-8086-E74A-AA8E-EA9F554303A0}"/>
              </a:ext>
            </a:extLst>
          </p:cNvPr>
          <p:cNvSpPr txBox="1"/>
          <p:nvPr/>
        </p:nvSpPr>
        <p:spPr>
          <a:xfrm>
            <a:off x="1805701" y="1209233"/>
            <a:ext cx="356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PAYW Pro Med" pitchFamily="50" charset="0"/>
                <a:cs typeface="PAYW Pro Med" pitchFamily="50" charset="0"/>
              </a:rPr>
              <a:t>Zen of Python</a:t>
            </a:r>
            <a:endParaRPr lang="ko-KR" altLang="en-US" sz="4400" dirty="0">
              <a:solidFill>
                <a:schemeClr val="bg1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68581-3C44-AF44-ABA9-5041CCAEC518}"/>
              </a:ext>
            </a:extLst>
          </p:cNvPr>
          <p:cNvSpPr txBox="1"/>
          <p:nvPr/>
        </p:nvSpPr>
        <p:spPr>
          <a:xfrm>
            <a:off x="1805700" y="2190990"/>
            <a:ext cx="81581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&gt; Import this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The Zen of Python, by Tim Peters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Beautiful is better than ugly.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Explicit is better than implicit.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3689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CA908-8086-E74A-AA8E-EA9F554303A0}"/>
              </a:ext>
            </a:extLst>
          </p:cNvPr>
          <p:cNvSpPr txBox="1"/>
          <p:nvPr/>
        </p:nvSpPr>
        <p:spPr>
          <a:xfrm>
            <a:off x="1805701" y="1209233"/>
            <a:ext cx="356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PAYW Pro Med" pitchFamily="50" charset="0"/>
                <a:cs typeface="PAYW Pro Med" pitchFamily="50" charset="0"/>
              </a:rPr>
              <a:t>Zen of Python</a:t>
            </a:r>
            <a:endParaRPr lang="ko-KR" altLang="en-US" sz="4400" dirty="0">
              <a:solidFill>
                <a:schemeClr val="bg1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29005-BAC7-6D46-944A-C452CACF94B3}"/>
              </a:ext>
            </a:extLst>
          </p:cNvPr>
          <p:cNvSpPr txBox="1"/>
          <p:nvPr/>
        </p:nvSpPr>
        <p:spPr>
          <a:xfrm>
            <a:off x="1805700" y="2190990"/>
            <a:ext cx="636452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· </a:t>
            </a:r>
            <a:r>
              <a:rPr lang="ko-KR" altLang="en-US" sz="2400" dirty="0">
                <a:solidFill>
                  <a:schemeClr val="bg1"/>
                </a:solidFill>
              </a:rPr>
              <a:t>명시적인 것이 암묵적인 것보다 낫다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개발자 집단 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최범수</a:t>
            </a:r>
            <a:r>
              <a:rPr lang="en-US" altLang="ko-KR" sz="2000" dirty="0">
                <a:solidFill>
                  <a:schemeClr val="bg1"/>
                </a:solidFill>
              </a:rPr>
              <a:t>”,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 err="1">
                <a:solidFill>
                  <a:schemeClr val="bg1"/>
                </a:solidFill>
              </a:rPr>
              <a:t>김성익</a:t>
            </a:r>
            <a:r>
              <a:rPr lang="en-US" altLang="ko-KR" sz="2000" dirty="0">
                <a:solidFill>
                  <a:schemeClr val="bg1"/>
                </a:solidFill>
              </a:rPr>
              <a:t>”,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이병헌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 = “</a:t>
            </a:r>
            <a:r>
              <a:rPr lang="ko-KR" altLang="en-US" sz="2000" dirty="0">
                <a:solidFill>
                  <a:schemeClr val="bg1"/>
                </a:solidFill>
              </a:rPr>
              <a:t>최범수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b = “</a:t>
            </a:r>
            <a:r>
              <a:rPr lang="ko-KR" altLang="en-US" sz="2000" dirty="0" err="1">
                <a:solidFill>
                  <a:schemeClr val="bg1"/>
                </a:solidFill>
              </a:rPr>
              <a:t>김성익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c = “</a:t>
            </a:r>
            <a:r>
              <a:rPr lang="ko-KR" altLang="en-US" sz="2000" dirty="0">
                <a:solidFill>
                  <a:schemeClr val="bg1"/>
                </a:solidFill>
              </a:rPr>
              <a:t>이병헌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javascript_frontend_developer_name</a:t>
            </a:r>
            <a:r>
              <a:rPr lang="en-US" altLang="ko-KR" sz="2000" dirty="0">
                <a:solidFill>
                  <a:schemeClr val="bg1"/>
                </a:solidFill>
              </a:rPr>
              <a:t> = “</a:t>
            </a:r>
            <a:r>
              <a:rPr lang="ko-KR" altLang="en-US" sz="2000" dirty="0">
                <a:solidFill>
                  <a:schemeClr val="bg1"/>
                </a:solidFill>
              </a:rPr>
              <a:t>최범수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 err="1">
                <a:solidFill>
                  <a:schemeClr val="bg1"/>
                </a:solidFill>
              </a:rPr>
              <a:t>nodejs_backend_developer_name</a:t>
            </a:r>
            <a:r>
              <a:rPr lang="en-US" altLang="ko-KR" sz="2000" dirty="0">
                <a:solidFill>
                  <a:schemeClr val="bg1"/>
                </a:solidFill>
              </a:rPr>
              <a:t> = “</a:t>
            </a:r>
            <a:r>
              <a:rPr lang="ko-KR" altLang="en-US" sz="2000" dirty="0" err="1">
                <a:solidFill>
                  <a:schemeClr val="bg1"/>
                </a:solidFill>
              </a:rPr>
              <a:t>김성익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 err="1">
                <a:solidFill>
                  <a:schemeClr val="bg1"/>
                </a:solidFill>
              </a:rPr>
              <a:t>react_super_great_developer_name</a:t>
            </a:r>
            <a:r>
              <a:rPr lang="en-US" altLang="ko-KR" sz="2000" dirty="0">
                <a:solidFill>
                  <a:schemeClr val="bg1"/>
                </a:solidFill>
              </a:rPr>
              <a:t> = “</a:t>
            </a:r>
            <a:r>
              <a:rPr lang="ko-KR" altLang="en-US" sz="2000" dirty="0">
                <a:solidFill>
                  <a:schemeClr val="bg1"/>
                </a:solidFill>
              </a:rPr>
              <a:t>이병헌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CA908-8086-E74A-AA8E-EA9F554303A0}"/>
              </a:ext>
            </a:extLst>
          </p:cNvPr>
          <p:cNvSpPr txBox="1"/>
          <p:nvPr/>
        </p:nvSpPr>
        <p:spPr>
          <a:xfrm>
            <a:off x="1805701" y="1209233"/>
            <a:ext cx="356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PAYW Pro Med" pitchFamily="50" charset="0"/>
                <a:cs typeface="PAYW Pro Med" pitchFamily="50" charset="0"/>
              </a:rPr>
              <a:t>Zen of Python</a:t>
            </a:r>
            <a:endParaRPr lang="ko-KR" altLang="en-US" sz="4400" dirty="0">
              <a:solidFill>
                <a:schemeClr val="bg1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29005-BAC7-6D46-944A-C452CACF94B3}"/>
              </a:ext>
            </a:extLst>
          </p:cNvPr>
          <p:cNvSpPr txBox="1"/>
          <p:nvPr/>
        </p:nvSpPr>
        <p:spPr>
          <a:xfrm>
            <a:off x="1805700" y="2190990"/>
            <a:ext cx="6364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· </a:t>
            </a:r>
            <a:r>
              <a:rPr lang="ko-KR" altLang="en-US" sz="2400" dirty="0">
                <a:solidFill>
                  <a:schemeClr val="bg1"/>
                </a:solidFill>
              </a:rPr>
              <a:t>단조로움이 중첩된 것보다 낫다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def example: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If condition1: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if condition2: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if condition3: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do something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def example: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if not condition1: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return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if not condition2: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return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if condition3: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   do something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21EE2-9756-9348-B90E-91A6506F802B}"/>
              </a:ext>
            </a:extLst>
          </p:cNvPr>
          <p:cNvSpPr txBox="1"/>
          <p:nvPr/>
        </p:nvSpPr>
        <p:spPr>
          <a:xfrm>
            <a:off x="5370786" y="2847887"/>
            <a:ext cx="6364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 def example: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if condition1 and condition2 and condition3: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do something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26179B-C0E7-416A-91F1-AF922DE39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CA908-8086-E74A-AA8E-EA9F554303A0}"/>
              </a:ext>
            </a:extLst>
          </p:cNvPr>
          <p:cNvSpPr txBox="1"/>
          <p:nvPr/>
        </p:nvSpPr>
        <p:spPr>
          <a:xfrm>
            <a:off x="1805701" y="1209233"/>
            <a:ext cx="356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PAYW Pro Med" pitchFamily="50" charset="0"/>
                <a:cs typeface="PAYW Pro Med" pitchFamily="50" charset="0"/>
              </a:rPr>
              <a:t>Zen of Python</a:t>
            </a:r>
            <a:endParaRPr lang="ko-KR" altLang="en-US" sz="4400" dirty="0">
              <a:solidFill>
                <a:schemeClr val="bg1"/>
              </a:solidFill>
              <a:latin typeface="PAYW Pro Med" pitchFamily="50" charset="0"/>
              <a:cs typeface="PAYW Pro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29005-BAC7-6D46-944A-C452CACF94B3}"/>
              </a:ext>
            </a:extLst>
          </p:cNvPr>
          <p:cNvSpPr txBox="1"/>
          <p:nvPr/>
        </p:nvSpPr>
        <p:spPr>
          <a:xfrm>
            <a:off x="1805700" y="2190990"/>
            <a:ext cx="7716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· </a:t>
            </a:r>
            <a:r>
              <a:rPr lang="ko-KR" altLang="en-US" sz="2400" dirty="0" err="1">
                <a:solidFill>
                  <a:schemeClr val="bg1"/>
                </a:solidFill>
              </a:rPr>
              <a:t>가독성은</a:t>
            </a:r>
            <a:r>
              <a:rPr lang="ko-KR" altLang="en-US" sz="2400" dirty="0">
                <a:solidFill>
                  <a:schemeClr val="bg1"/>
                </a:solidFill>
              </a:rPr>
              <a:t> 중요하다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· </a:t>
            </a:r>
            <a:r>
              <a:rPr lang="ko-KR" altLang="en-US" sz="2400" dirty="0">
                <a:solidFill>
                  <a:schemeClr val="bg1"/>
                </a:solidFill>
              </a:rPr>
              <a:t>오류는 결코 조용히 지나가지 않는다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· </a:t>
            </a:r>
            <a:r>
              <a:rPr lang="ko-KR" altLang="en-US" sz="2400" dirty="0">
                <a:solidFill>
                  <a:schemeClr val="bg1"/>
                </a:solidFill>
              </a:rPr>
              <a:t>설명하기 어려운 구현은 좋은 아이디어가 아니다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·</a:t>
            </a:r>
            <a:r>
              <a:rPr lang="ko-KR" altLang="en-US" sz="2400" dirty="0">
                <a:solidFill>
                  <a:schemeClr val="bg1"/>
                </a:solidFill>
              </a:rPr>
              <a:t> 네임 스페이스는 정말 대단한 아이디어이다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👉🏻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Django </a:t>
            </a:r>
            <a:r>
              <a:rPr lang="en-US" altLang="ko-KR" sz="2000" dirty="0" err="1">
                <a:solidFill>
                  <a:schemeClr val="bg1"/>
                </a:solidFill>
              </a:rPr>
              <a:t>urls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0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331</Words>
  <Application>Microsoft Macintosh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PAYW Pro ExtLt</vt:lpstr>
      <vt:lpstr>PAYW Pro Med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최</dc:creator>
  <cp:lastModifiedBy>최 범수</cp:lastModifiedBy>
  <cp:revision>3</cp:revision>
  <dcterms:created xsi:type="dcterms:W3CDTF">2020-06-30T15:42:50Z</dcterms:created>
  <dcterms:modified xsi:type="dcterms:W3CDTF">2020-07-11T14:13:47Z</dcterms:modified>
</cp:coreProperties>
</file>