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EE3762-083D-47E6-823D-1C83B54DD240}" v="76" dt="2021-03-05T07:29:02.0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66" d="100"/>
          <a:sy n="66" d="100"/>
        </p:scale>
        <p:origin x="1536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(대학원생) 최명훈 (바이오메디컬공학과)" userId="527a3874-d22d-48eb-86fd-4aad81dd07be" providerId="ADAL" clId="{32EE3762-083D-47E6-823D-1C83B54DD240}"/>
    <pc:docChg chg="undo custSel addSld delSld modSld sldOrd">
      <pc:chgData name="(대학원생) 최명훈 (바이오메디컬공학과)" userId="527a3874-d22d-48eb-86fd-4aad81dd07be" providerId="ADAL" clId="{32EE3762-083D-47E6-823D-1C83B54DD240}" dt="2021-03-05T07:29:02.051" v="622"/>
      <pc:docMkLst>
        <pc:docMk/>
      </pc:docMkLst>
      <pc:sldChg chg="delSp mod">
        <pc:chgData name="(대학원생) 최명훈 (바이오메디컬공학과)" userId="527a3874-d22d-48eb-86fd-4aad81dd07be" providerId="ADAL" clId="{32EE3762-083D-47E6-823D-1C83B54DD240}" dt="2021-03-05T06:20:45.929" v="0" actId="478"/>
        <pc:sldMkLst>
          <pc:docMk/>
          <pc:sldMk cId="1735675665" sldId="256"/>
        </pc:sldMkLst>
        <pc:grpChg chg="del">
          <ac:chgData name="(대학원생) 최명훈 (바이오메디컬공학과)" userId="527a3874-d22d-48eb-86fd-4aad81dd07be" providerId="ADAL" clId="{32EE3762-083D-47E6-823D-1C83B54DD240}" dt="2021-03-05T06:20:45.929" v="0" actId="478"/>
          <ac:grpSpMkLst>
            <pc:docMk/>
            <pc:sldMk cId="1735675665" sldId="256"/>
            <ac:grpSpMk id="9" creationId="{1F450D5B-6362-4D62-9E05-1098201F70B9}"/>
          </ac:grpSpMkLst>
        </pc:grpChg>
      </pc:sldChg>
      <pc:sldChg chg="modSp mod ord setBg">
        <pc:chgData name="(대학원생) 최명훈 (바이오메디컬공학과)" userId="527a3874-d22d-48eb-86fd-4aad81dd07be" providerId="ADAL" clId="{32EE3762-083D-47E6-823D-1C83B54DD240}" dt="2021-03-05T07:29:02.051" v="622"/>
        <pc:sldMkLst>
          <pc:docMk/>
          <pc:sldMk cId="1037100749" sldId="258"/>
        </pc:sldMkLst>
        <pc:picChg chg="mod">
          <ac:chgData name="(대학원생) 최명훈 (바이오메디컬공학과)" userId="527a3874-d22d-48eb-86fd-4aad81dd07be" providerId="ADAL" clId="{32EE3762-083D-47E6-823D-1C83B54DD240}" dt="2021-03-05T07:29:02.051" v="622"/>
          <ac:picMkLst>
            <pc:docMk/>
            <pc:sldMk cId="1037100749" sldId="258"/>
            <ac:picMk id="5" creationId="{FF875B47-17B5-4143-9EB4-DAD5922480EE}"/>
          </ac:picMkLst>
        </pc:picChg>
      </pc:sldChg>
      <pc:sldChg chg="addSp delSp modSp add mod setBg">
        <pc:chgData name="(대학원생) 최명훈 (바이오메디컬공학과)" userId="527a3874-d22d-48eb-86fd-4aad81dd07be" providerId="ADAL" clId="{32EE3762-083D-47E6-823D-1C83B54DD240}" dt="2021-03-05T07:28:53.964" v="620" actId="165"/>
        <pc:sldMkLst>
          <pc:docMk/>
          <pc:sldMk cId="2215173376" sldId="261"/>
        </pc:sldMkLst>
        <pc:spChg chg="mod">
          <ac:chgData name="(대학원생) 최명훈 (바이오메디컬공학과)" userId="527a3874-d22d-48eb-86fd-4aad81dd07be" providerId="ADAL" clId="{32EE3762-083D-47E6-823D-1C83B54DD240}" dt="2021-03-05T06:21:32.293" v="12" actId="1076"/>
          <ac:spMkLst>
            <pc:docMk/>
            <pc:sldMk cId="2215173376" sldId="261"/>
            <ac:spMk id="13" creationId="{E21C0A5A-9FAE-436F-9F9E-C6E5004158A3}"/>
          </ac:spMkLst>
        </pc:spChg>
        <pc:spChg chg="mod">
          <ac:chgData name="(대학원생) 최명훈 (바이오메디컬공학과)" userId="527a3874-d22d-48eb-86fd-4aad81dd07be" providerId="ADAL" clId="{32EE3762-083D-47E6-823D-1C83B54DD240}" dt="2021-03-05T06:21:32.293" v="12" actId="1076"/>
          <ac:spMkLst>
            <pc:docMk/>
            <pc:sldMk cId="2215173376" sldId="261"/>
            <ac:spMk id="14" creationId="{08D5D4AF-E192-4718-9C4F-42382E51C22B}"/>
          </ac:spMkLst>
        </pc:spChg>
        <pc:spChg chg="mod">
          <ac:chgData name="(대학원생) 최명훈 (바이오메디컬공학과)" userId="527a3874-d22d-48eb-86fd-4aad81dd07be" providerId="ADAL" clId="{32EE3762-083D-47E6-823D-1C83B54DD240}" dt="2021-03-05T06:21:36.409" v="13" actId="1076"/>
          <ac:spMkLst>
            <pc:docMk/>
            <pc:sldMk cId="2215173376" sldId="261"/>
            <ac:spMk id="15" creationId="{29022734-EEF0-4A73-8112-1D5105B10272}"/>
          </ac:spMkLst>
        </pc:spChg>
        <pc:spChg chg="mod">
          <ac:chgData name="(대학원생) 최명훈 (바이오메디컬공학과)" userId="527a3874-d22d-48eb-86fd-4aad81dd07be" providerId="ADAL" clId="{32EE3762-083D-47E6-823D-1C83B54DD240}" dt="2021-03-05T06:21:36.409" v="13" actId="1076"/>
          <ac:spMkLst>
            <pc:docMk/>
            <pc:sldMk cId="2215173376" sldId="261"/>
            <ac:spMk id="16" creationId="{A69B42FD-BBB1-4FF2-9E8A-626D16D5AC24}"/>
          </ac:spMkLst>
        </pc:spChg>
        <pc:spChg chg="add del mod topLvl">
          <ac:chgData name="(대학원생) 최명훈 (바이오메디컬공학과)" userId="527a3874-d22d-48eb-86fd-4aad81dd07be" providerId="ADAL" clId="{32EE3762-083D-47E6-823D-1C83B54DD240}" dt="2021-03-05T06:45:50.362" v="592" actId="478"/>
          <ac:spMkLst>
            <pc:docMk/>
            <pc:sldMk cId="2215173376" sldId="261"/>
            <ac:spMk id="18" creationId="{B74DC6C7-BFF2-4916-BB2D-EA7172AB6924}"/>
          </ac:spMkLst>
        </pc:spChg>
        <pc:spChg chg="mod topLvl">
          <ac:chgData name="(대학원생) 최명훈 (바이오메디컬공학과)" userId="527a3874-d22d-48eb-86fd-4aad81dd07be" providerId="ADAL" clId="{32EE3762-083D-47E6-823D-1C83B54DD240}" dt="2021-03-05T07:28:53.964" v="620" actId="165"/>
          <ac:spMkLst>
            <pc:docMk/>
            <pc:sldMk cId="2215173376" sldId="261"/>
            <ac:spMk id="19" creationId="{29C90B5F-F123-4C74-8A05-80FA51E2DE04}"/>
          </ac:spMkLst>
        </pc:spChg>
        <pc:spChg chg="mod topLvl">
          <ac:chgData name="(대학원생) 최명훈 (바이오메디컬공학과)" userId="527a3874-d22d-48eb-86fd-4aad81dd07be" providerId="ADAL" clId="{32EE3762-083D-47E6-823D-1C83B54DD240}" dt="2021-03-05T07:28:53.964" v="620" actId="165"/>
          <ac:spMkLst>
            <pc:docMk/>
            <pc:sldMk cId="2215173376" sldId="261"/>
            <ac:spMk id="20" creationId="{4FF5713F-890F-412C-BA23-A71DDF53D279}"/>
          </ac:spMkLst>
        </pc:spChg>
        <pc:spChg chg="mod topLvl">
          <ac:chgData name="(대학원생) 최명훈 (바이오메디컬공학과)" userId="527a3874-d22d-48eb-86fd-4aad81dd07be" providerId="ADAL" clId="{32EE3762-083D-47E6-823D-1C83B54DD240}" dt="2021-03-05T07:28:53.964" v="620" actId="165"/>
          <ac:spMkLst>
            <pc:docMk/>
            <pc:sldMk cId="2215173376" sldId="261"/>
            <ac:spMk id="21" creationId="{02BE4062-0C94-4010-8B8D-F8DB50B83C4C}"/>
          </ac:spMkLst>
        </pc:spChg>
        <pc:spChg chg="del">
          <ac:chgData name="(대학원생) 최명훈 (바이오메디컬공학과)" userId="527a3874-d22d-48eb-86fd-4aad81dd07be" providerId="ADAL" clId="{32EE3762-083D-47E6-823D-1C83B54DD240}" dt="2021-03-05T06:21:21.983" v="8" actId="478"/>
          <ac:spMkLst>
            <pc:docMk/>
            <pc:sldMk cId="2215173376" sldId="261"/>
            <ac:spMk id="22" creationId="{C40CF598-3A96-46F9-8AD3-EDE75B1AD15F}"/>
          </ac:spMkLst>
        </pc:spChg>
        <pc:spChg chg="del">
          <ac:chgData name="(대학원생) 최명훈 (바이오메디컬공학과)" userId="527a3874-d22d-48eb-86fd-4aad81dd07be" providerId="ADAL" clId="{32EE3762-083D-47E6-823D-1C83B54DD240}" dt="2021-03-05T06:21:21.983" v="8" actId="478"/>
          <ac:spMkLst>
            <pc:docMk/>
            <pc:sldMk cId="2215173376" sldId="261"/>
            <ac:spMk id="23" creationId="{F76791A2-FDCE-4128-88AD-AA75782D38BE}"/>
          </ac:spMkLst>
        </pc:spChg>
        <pc:spChg chg="del">
          <ac:chgData name="(대학원생) 최명훈 (바이오메디컬공학과)" userId="527a3874-d22d-48eb-86fd-4aad81dd07be" providerId="ADAL" clId="{32EE3762-083D-47E6-823D-1C83B54DD240}" dt="2021-03-05T06:21:21.983" v="8" actId="478"/>
          <ac:spMkLst>
            <pc:docMk/>
            <pc:sldMk cId="2215173376" sldId="261"/>
            <ac:spMk id="24" creationId="{DF085D96-493D-40AF-87A2-22D23EAFEA9D}"/>
          </ac:spMkLst>
        </pc:spChg>
        <pc:spChg chg="del">
          <ac:chgData name="(대학원생) 최명훈 (바이오메디컬공학과)" userId="527a3874-d22d-48eb-86fd-4aad81dd07be" providerId="ADAL" clId="{32EE3762-083D-47E6-823D-1C83B54DD240}" dt="2021-03-05T06:21:21.983" v="8" actId="478"/>
          <ac:spMkLst>
            <pc:docMk/>
            <pc:sldMk cId="2215173376" sldId="261"/>
            <ac:spMk id="25" creationId="{4922C69C-D78A-466E-8536-052C1DF48C77}"/>
          </ac:spMkLst>
        </pc:spChg>
        <pc:spChg chg="del">
          <ac:chgData name="(대학원생) 최명훈 (바이오메디컬공학과)" userId="527a3874-d22d-48eb-86fd-4aad81dd07be" providerId="ADAL" clId="{32EE3762-083D-47E6-823D-1C83B54DD240}" dt="2021-03-05T06:21:19.908" v="7" actId="478"/>
          <ac:spMkLst>
            <pc:docMk/>
            <pc:sldMk cId="2215173376" sldId="261"/>
            <ac:spMk id="26" creationId="{D0D659A4-CF43-4975-B8D2-CFCF55E7E031}"/>
          </ac:spMkLst>
        </pc:spChg>
        <pc:spChg chg="mod topLvl">
          <ac:chgData name="(대학원생) 최명훈 (바이오메디컬공학과)" userId="527a3874-d22d-48eb-86fd-4aad81dd07be" providerId="ADAL" clId="{32EE3762-083D-47E6-823D-1C83B54DD240}" dt="2021-03-05T07:28:53.964" v="620" actId="165"/>
          <ac:spMkLst>
            <pc:docMk/>
            <pc:sldMk cId="2215173376" sldId="261"/>
            <ac:spMk id="27" creationId="{083EDED9-B035-44A8-B7A2-CF62D897545B}"/>
          </ac:spMkLst>
        </pc:spChg>
        <pc:spChg chg="mod topLvl">
          <ac:chgData name="(대학원생) 최명훈 (바이오메디컬공학과)" userId="527a3874-d22d-48eb-86fd-4aad81dd07be" providerId="ADAL" clId="{32EE3762-083D-47E6-823D-1C83B54DD240}" dt="2021-03-05T07:28:53.964" v="620" actId="165"/>
          <ac:spMkLst>
            <pc:docMk/>
            <pc:sldMk cId="2215173376" sldId="261"/>
            <ac:spMk id="28" creationId="{9E4D22B6-2C9B-4923-AFAF-FED10F2D7915}"/>
          </ac:spMkLst>
        </pc:spChg>
        <pc:spChg chg="mod topLvl">
          <ac:chgData name="(대학원생) 최명훈 (바이오메디컬공학과)" userId="527a3874-d22d-48eb-86fd-4aad81dd07be" providerId="ADAL" clId="{32EE3762-083D-47E6-823D-1C83B54DD240}" dt="2021-03-05T07:28:53.964" v="620" actId="165"/>
          <ac:spMkLst>
            <pc:docMk/>
            <pc:sldMk cId="2215173376" sldId="261"/>
            <ac:spMk id="29" creationId="{02E923E7-F183-4068-BB0E-5F278F331A51}"/>
          </ac:spMkLst>
        </pc:spChg>
        <pc:spChg chg="add mod ord topLvl">
          <ac:chgData name="(대학원생) 최명훈 (바이오메디컬공학과)" userId="527a3874-d22d-48eb-86fd-4aad81dd07be" providerId="ADAL" clId="{32EE3762-083D-47E6-823D-1C83B54DD240}" dt="2021-03-05T07:28:53.964" v="620" actId="165"/>
          <ac:spMkLst>
            <pc:docMk/>
            <pc:sldMk cId="2215173376" sldId="261"/>
            <ac:spMk id="30" creationId="{CF6D477C-3481-41F7-8DDB-266BCD6081E4}"/>
          </ac:spMkLst>
        </pc:spChg>
        <pc:grpChg chg="add del mod">
          <ac:chgData name="(대학원생) 최명훈 (바이오메디컬공학과)" userId="527a3874-d22d-48eb-86fd-4aad81dd07be" providerId="ADAL" clId="{32EE3762-083D-47E6-823D-1C83B54DD240}" dt="2021-03-05T06:41:02.071" v="495" actId="165"/>
          <ac:grpSpMkLst>
            <pc:docMk/>
            <pc:sldMk cId="2215173376" sldId="261"/>
            <ac:grpSpMk id="2" creationId="{66F3E94C-7181-46EA-A826-C683D7037E60}"/>
          </ac:grpSpMkLst>
        </pc:grpChg>
        <pc:grpChg chg="add del mod">
          <ac:chgData name="(대학원생) 최명훈 (바이오메디컬공학과)" userId="527a3874-d22d-48eb-86fd-4aad81dd07be" providerId="ADAL" clId="{32EE3762-083D-47E6-823D-1C83B54DD240}" dt="2021-03-05T07:28:53.964" v="620" actId="165"/>
          <ac:grpSpMkLst>
            <pc:docMk/>
            <pc:sldMk cId="2215173376" sldId="261"/>
            <ac:grpSpMk id="3" creationId="{92E459A3-3E51-4A97-AF27-9D9509C51D67}"/>
          </ac:grpSpMkLst>
        </pc:grpChg>
        <pc:grpChg chg="add del mod">
          <ac:chgData name="(대학원생) 최명훈 (바이오메디컬공학과)" userId="527a3874-d22d-48eb-86fd-4aad81dd07be" providerId="ADAL" clId="{32EE3762-083D-47E6-823D-1C83B54DD240}" dt="2021-03-05T06:33:51.330" v="368" actId="165"/>
          <ac:grpSpMkLst>
            <pc:docMk/>
            <pc:sldMk cId="2215173376" sldId="261"/>
            <ac:grpSpMk id="17" creationId="{F35763B1-9ACE-4819-B07D-A96D549ACF2C}"/>
          </ac:grpSpMkLst>
        </pc:grpChg>
        <pc:picChg chg="add del mod">
          <ac:chgData name="(대학원생) 최명훈 (바이오메디컬공학과)" userId="527a3874-d22d-48eb-86fd-4aad81dd07be" providerId="ADAL" clId="{32EE3762-083D-47E6-823D-1C83B54DD240}" dt="2021-03-05T06:22:48.283" v="18" actId="21"/>
          <ac:picMkLst>
            <pc:docMk/>
            <pc:sldMk cId="2215173376" sldId="261"/>
            <ac:picMk id="1026" creationId="{F6236429-E938-40D4-B822-EEEBB66A04DB}"/>
          </ac:picMkLst>
        </pc:picChg>
      </pc:sldChg>
      <pc:sldChg chg="addSp delSp modSp add del mod">
        <pc:chgData name="(대학원생) 최명훈 (바이오메디컬공학과)" userId="527a3874-d22d-48eb-86fd-4aad81dd07be" providerId="ADAL" clId="{32EE3762-083D-47E6-823D-1C83B54DD240}" dt="2021-03-05T07:17:27.608" v="601" actId="47"/>
        <pc:sldMkLst>
          <pc:docMk/>
          <pc:sldMk cId="2041648981" sldId="262"/>
        </pc:sldMkLst>
        <pc:spChg chg="add mod topLvl">
          <ac:chgData name="(대학원생) 최명훈 (바이오메디컬공학과)" userId="527a3874-d22d-48eb-86fd-4aad81dd07be" providerId="ADAL" clId="{32EE3762-083D-47E6-823D-1C83B54DD240}" dt="2021-03-05T06:38:29.900" v="455" actId="165"/>
          <ac:spMkLst>
            <pc:docMk/>
            <pc:sldMk cId="2041648981" sldId="262"/>
            <ac:spMk id="2" creationId="{8F190BB1-8A22-49FF-860A-595E1D528A6B}"/>
          </ac:spMkLst>
        </pc:spChg>
        <pc:spChg chg="add del">
          <ac:chgData name="(대학원생) 최명훈 (바이오메디컬공학과)" userId="527a3874-d22d-48eb-86fd-4aad81dd07be" providerId="ADAL" clId="{32EE3762-083D-47E6-823D-1C83B54DD240}" dt="2021-03-05T06:24:37.172" v="73" actId="478"/>
          <ac:spMkLst>
            <pc:docMk/>
            <pc:sldMk cId="2041648981" sldId="262"/>
            <ac:spMk id="5" creationId="{FAB2D643-0FDF-4448-8108-31EB10C1CEB1}"/>
          </ac:spMkLst>
        </pc:spChg>
        <pc:spChg chg="add del">
          <ac:chgData name="(대학원생) 최명훈 (바이오메디컬공학과)" userId="527a3874-d22d-48eb-86fd-4aad81dd07be" providerId="ADAL" clId="{32EE3762-083D-47E6-823D-1C83B54DD240}" dt="2021-03-05T06:24:47.454" v="75" actId="478"/>
          <ac:spMkLst>
            <pc:docMk/>
            <pc:sldMk cId="2041648981" sldId="262"/>
            <ac:spMk id="6" creationId="{693821F5-4AF0-41D8-9593-9E67BD5A0750}"/>
          </ac:spMkLst>
        </pc:spChg>
        <pc:spChg chg="add del">
          <ac:chgData name="(대학원생) 최명훈 (바이오메디컬공학과)" userId="527a3874-d22d-48eb-86fd-4aad81dd07be" providerId="ADAL" clId="{32EE3762-083D-47E6-823D-1C83B54DD240}" dt="2021-03-05T06:25:09.549" v="77" actId="478"/>
          <ac:spMkLst>
            <pc:docMk/>
            <pc:sldMk cId="2041648981" sldId="262"/>
            <ac:spMk id="7" creationId="{8D1D48CA-400F-4220-9631-F23725D0EE28}"/>
          </ac:spMkLst>
        </pc:spChg>
        <pc:spChg chg="add mod topLvl">
          <ac:chgData name="(대학원생) 최명훈 (바이오메디컬공학과)" userId="527a3874-d22d-48eb-86fd-4aad81dd07be" providerId="ADAL" clId="{32EE3762-083D-47E6-823D-1C83B54DD240}" dt="2021-03-05T06:38:29.900" v="455" actId="165"/>
          <ac:spMkLst>
            <pc:docMk/>
            <pc:sldMk cId="2041648981" sldId="262"/>
            <ac:spMk id="8" creationId="{0D9E5D12-87A4-4FAD-9483-D2855FE576D8}"/>
          </ac:spMkLst>
        </pc:spChg>
        <pc:spChg chg="add mod topLvl">
          <ac:chgData name="(대학원생) 최명훈 (바이오메디컬공학과)" userId="527a3874-d22d-48eb-86fd-4aad81dd07be" providerId="ADAL" clId="{32EE3762-083D-47E6-823D-1C83B54DD240}" dt="2021-03-05T06:38:29.900" v="455" actId="165"/>
          <ac:spMkLst>
            <pc:docMk/>
            <pc:sldMk cId="2041648981" sldId="262"/>
            <ac:spMk id="9" creationId="{800B7940-195D-4CD0-9F8E-B3E6EEF5CB30}"/>
          </ac:spMkLst>
        </pc:spChg>
        <pc:spChg chg="add mod topLvl">
          <ac:chgData name="(대학원생) 최명훈 (바이오메디컬공학과)" userId="527a3874-d22d-48eb-86fd-4aad81dd07be" providerId="ADAL" clId="{32EE3762-083D-47E6-823D-1C83B54DD240}" dt="2021-03-05T06:38:29.900" v="455" actId="165"/>
          <ac:spMkLst>
            <pc:docMk/>
            <pc:sldMk cId="2041648981" sldId="262"/>
            <ac:spMk id="10" creationId="{A0921566-FB6A-4EEE-9B20-4F576CACBD5E}"/>
          </ac:spMkLst>
        </pc:spChg>
        <pc:spChg chg="add mod topLvl">
          <ac:chgData name="(대학원생) 최명훈 (바이오메디컬공학과)" userId="527a3874-d22d-48eb-86fd-4aad81dd07be" providerId="ADAL" clId="{32EE3762-083D-47E6-823D-1C83B54DD240}" dt="2021-03-05T06:38:29.900" v="455" actId="165"/>
          <ac:spMkLst>
            <pc:docMk/>
            <pc:sldMk cId="2041648981" sldId="262"/>
            <ac:spMk id="11" creationId="{B21AB4CC-E32F-4048-B736-3A2768D6DC4D}"/>
          </ac:spMkLst>
        </pc:spChg>
        <pc:spChg chg="add mod topLvl">
          <ac:chgData name="(대학원생) 최명훈 (바이오메디컬공학과)" userId="527a3874-d22d-48eb-86fd-4aad81dd07be" providerId="ADAL" clId="{32EE3762-083D-47E6-823D-1C83B54DD240}" dt="2021-03-05T06:38:29.900" v="455" actId="165"/>
          <ac:spMkLst>
            <pc:docMk/>
            <pc:sldMk cId="2041648981" sldId="262"/>
            <ac:spMk id="12" creationId="{0472B524-414A-4855-895E-DB1D2BD666E1}"/>
          </ac:spMkLst>
        </pc:spChg>
        <pc:spChg chg="add mod topLvl">
          <ac:chgData name="(대학원생) 최명훈 (바이오메디컬공학과)" userId="527a3874-d22d-48eb-86fd-4aad81dd07be" providerId="ADAL" clId="{32EE3762-083D-47E6-823D-1C83B54DD240}" dt="2021-03-05T06:38:29.900" v="455" actId="165"/>
          <ac:spMkLst>
            <pc:docMk/>
            <pc:sldMk cId="2041648981" sldId="262"/>
            <ac:spMk id="13" creationId="{4A1535A8-968D-4E92-8F9E-8767EB8984C0}"/>
          </ac:spMkLst>
        </pc:spChg>
        <pc:spChg chg="add mod">
          <ac:chgData name="(대학원생) 최명훈 (바이오메디컬공학과)" userId="527a3874-d22d-48eb-86fd-4aad81dd07be" providerId="ADAL" clId="{32EE3762-083D-47E6-823D-1C83B54DD240}" dt="2021-03-05T06:32:06.977" v="352" actId="571"/>
          <ac:spMkLst>
            <pc:docMk/>
            <pc:sldMk cId="2041648981" sldId="262"/>
            <ac:spMk id="14" creationId="{8FEF0CF9-5BFA-4F02-A9B6-7159AB953364}"/>
          </ac:spMkLst>
        </pc:spChg>
        <pc:spChg chg="add mod">
          <ac:chgData name="(대학원생) 최명훈 (바이오메디컬공학과)" userId="527a3874-d22d-48eb-86fd-4aad81dd07be" providerId="ADAL" clId="{32EE3762-083D-47E6-823D-1C83B54DD240}" dt="2021-03-05T06:32:06.977" v="352" actId="571"/>
          <ac:spMkLst>
            <pc:docMk/>
            <pc:sldMk cId="2041648981" sldId="262"/>
            <ac:spMk id="15" creationId="{F7CADDAE-43BD-4BD7-A416-86D70FCFEA12}"/>
          </ac:spMkLst>
        </pc:spChg>
        <pc:spChg chg="add mod">
          <ac:chgData name="(대학원생) 최명훈 (바이오메디컬공학과)" userId="527a3874-d22d-48eb-86fd-4aad81dd07be" providerId="ADAL" clId="{32EE3762-083D-47E6-823D-1C83B54DD240}" dt="2021-03-05T06:32:06.977" v="352" actId="571"/>
          <ac:spMkLst>
            <pc:docMk/>
            <pc:sldMk cId="2041648981" sldId="262"/>
            <ac:spMk id="16" creationId="{A35025EC-E644-4AA7-8F34-61E070F14FC3}"/>
          </ac:spMkLst>
        </pc:spChg>
        <pc:spChg chg="add mod">
          <ac:chgData name="(대학원생) 최명훈 (바이오메디컬공학과)" userId="527a3874-d22d-48eb-86fd-4aad81dd07be" providerId="ADAL" clId="{32EE3762-083D-47E6-823D-1C83B54DD240}" dt="2021-03-05T06:32:06.977" v="352" actId="571"/>
          <ac:spMkLst>
            <pc:docMk/>
            <pc:sldMk cId="2041648981" sldId="262"/>
            <ac:spMk id="17" creationId="{7CCEAA41-C0C6-4885-AF41-D15B5450D175}"/>
          </ac:spMkLst>
        </pc:spChg>
        <pc:spChg chg="add mod">
          <ac:chgData name="(대학원생) 최명훈 (바이오메디컬공학과)" userId="527a3874-d22d-48eb-86fd-4aad81dd07be" providerId="ADAL" clId="{32EE3762-083D-47E6-823D-1C83B54DD240}" dt="2021-03-05T06:32:06.977" v="352" actId="571"/>
          <ac:spMkLst>
            <pc:docMk/>
            <pc:sldMk cId="2041648981" sldId="262"/>
            <ac:spMk id="18" creationId="{F4BC657F-284E-4B26-9416-4997D2942EEF}"/>
          </ac:spMkLst>
        </pc:spChg>
        <pc:spChg chg="add mod">
          <ac:chgData name="(대학원생) 최명훈 (바이오메디컬공학과)" userId="527a3874-d22d-48eb-86fd-4aad81dd07be" providerId="ADAL" clId="{32EE3762-083D-47E6-823D-1C83B54DD240}" dt="2021-03-05T06:32:06.977" v="352" actId="571"/>
          <ac:spMkLst>
            <pc:docMk/>
            <pc:sldMk cId="2041648981" sldId="262"/>
            <ac:spMk id="19" creationId="{59F63C2B-D01E-448A-AAF2-F45B3D2EBE99}"/>
          </ac:spMkLst>
        </pc:spChg>
        <pc:spChg chg="add mod">
          <ac:chgData name="(대학원생) 최명훈 (바이오메디컬공학과)" userId="527a3874-d22d-48eb-86fd-4aad81dd07be" providerId="ADAL" clId="{32EE3762-083D-47E6-823D-1C83B54DD240}" dt="2021-03-05T06:32:06.977" v="352" actId="571"/>
          <ac:spMkLst>
            <pc:docMk/>
            <pc:sldMk cId="2041648981" sldId="262"/>
            <ac:spMk id="20" creationId="{92408DA4-A5AD-4E32-9916-9697DBC04A02}"/>
          </ac:spMkLst>
        </pc:spChg>
        <pc:spChg chg="mod topLvl">
          <ac:chgData name="(대학원생) 최명훈 (바이오메디컬공학과)" userId="527a3874-d22d-48eb-86fd-4aad81dd07be" providerId="ADAL" clId="{32EE3762-083D-47E6-823D-1C83B54DD240}" dt="2021-03-05T06:38:29.498" v="454" actId="692"/>
          <ac:spMkLst>
            <pc:docMk/>
            <pc:sldMk cId="2041648981" sldId="262"/>
            <ac:spMk id="23" creationId="{D799BD43-9686-40E9-8ACF-744F50B600E5}"/>
          </ac:spMkLst>
        </pc:spChg>
        <pc:spChg chg="mod topLvl">
          <ac:chgData name="(대학원생) 최명훈 (바이오메디컬공학과)" userId="527a3874-d22d-48eb-86fd-4aad81dd07be" providerId="ADAL" clId="{32EE3762-083D-47E6-823D-1C83B54DD240}" dt="2021-03-05T06:38:29.498" v="454" actId="692"/>
          <ac:spMkLst>
            <pc:docMk/>
            <pc:sldMk cId="2041648981" sldId="262"/>
            <ac:spMk id="24" creationId="{03E2FD8A-8A71-4D01-9A77-14FA4D276E03}"/>
          </ac:spMkLst>
        </pc:spChg>
        <pc:spChg chg="mod topLvl">
          <ac:chgData name="(대학원생) 최명훈 (바이오메디컬공학과)" userId="527a3874-d22d-48eb-86fd-4aad81dd07be" providerId="ADAL" clId="{32EE3762-083D-47E6-823D-1C83B54DD240}" dt="2021-03-05T06:38:29.498" v="454" actId="692"/>
          <ac:spMkLst>
            <pc:docMk/>
            <pc:sldMk cId="2041648981" sldId="262"/>
            <ac:spMk id="25" creationId="{0B3EA409-6BBF-4F9F-AA63-AFDC5DF1A56E}"/>
          </ac:spMkLst>
        </pc:spChg>
        <pc:spChg chg="mod topLvl">
          <ac:chgData name="(대학원생) 최명훈 (바이오메디컬공학과)" userId="527a3874-d22d-48eb-86fd-4aad81dd07be" providerId="ADAL" clId="{32EE3762-083D-47E6-823D-1C83B54DD240}" dt="2021-03-05T06:38:29.498" v="454" actId="692"/>
          <ac:spMkLst>
            <pc:docMk/>
            <pc:sldMk cId="2041648981" sldId="262"/>
            <ac:spMk id="26" creationId="{7DD55E3E-07C6-4498-B296-371ABD18F9A0}"/>
          </ac:spMkLst>
        </pc:spChg>
        <pc:spChg chg="mod topLvl">
          <ac:chgData name="(대학원생) 최명훈 (바이오메디컬공학과)" userId="527a3874-d22d-48eb-86fd-4aad81dd07be" providerId="ADAL" clId="{32EE3762-083D-47E6-823D-1C83B54DD240}" dt="2021-03-05T06:38:29.498" v="454" actId="692"/>
          <ac:spMkLst>
            <pc:docMk/>
            <pc:sldMk cId="2041648981" sldId="262"/>
            <ac:spMk id="27" creationId="{3CE693E7-0F1A-45CB-B34B-E2A5FFA10B2D}"/>
          </ac:spMkLst>
        </pc:spChg>
        <pc:spChg chg="mod topLvl">
          <ac:chgData name="(대학원생) 최명훈 (바이오메디컬공학과)" userId="527a3874-d22d-48eb-86fd-4aad81dd07be" providerId="ADAL" clId="{32EE3762-083D-47E6-823D-1C83B54DD240}" dt="2021-03-05T06:38:29.498" v="454" actId="692"/>
          <ac:spMkLst>
            <pc:docMk/>
            <pc:sldMk cId="2041648981" sldId="262"/>
            <ac:spMk id="28" creationId="{FA51C963-C737-4C8B-90C6-1AE1C85A475A}"/>
          </ac:spMkLst>
        </pc:spChg>
        <pc:spChg chg="mod topLvl">
          <ac:chgData name="(대학원생) 최명훈 (바이오메디컬공학과)" userId="527a3874-d22d-48eb-86fd-4aad81dd07be" providerId="ADAL" clId="{32EE3762-083D-47E6-823D-1C83B54DD240}" dt="2021-03-05T06:38:29.498" v="454" actId="692"/>
          <ac:spMkLst>
            <pc:docMk/>
            <pc:sldMk cId="2041648981" sldId="262"/>
            <ac:spMk id="29" creationId="{E6098987-91D0-49F7-B250-1C591A797366}"/>
          </ac:spMkLst>
        </pc:spChg>
        <pc:grpChg chg="add del mod">
          <ac:chgData name="(대학원생) 최명훈 (바이오메디컬공학과)" userId="527a3874-d22d-48eb-86fd-4aad81dd07be" providerId="ADAL" clId="{32EE3762-083D-47E6-823D-1C83B54DD240}" dt="2021-03-05T06:38:29.900" v="455" actId="165"/>
          <ac:grpSpMkLst>
            <pc:docMk/>
            <pc:sldMk cId="2041648981" sldId="262"/>
            <ac:grpSpMk id="21" creationId="{3AD93D67-2E5E-4C3F-9F35-D672C7329617}"/>
          </ac:grpSpMkLst>
        </pc:grpChg>
        <pc:grpChg chg="add del mod">
          <ac:chgData name="(대학원생) 최명훈 (바이오메디컬공학과)" userId="527a3874-d22d-48eb-86fd-4aad81dd07be" providerId="ADAL" clId="{32EE3762-083D-47E6-823D-1C83B54DD240}" dt="2021-03-05T06:38:37.046" v="459" actId="1076"/>
          <ac:grpSpMkLst>
            <pc:docMk/>
            <pc:sldMk cId="2041648981" sldId="262"/>
            <ac:grpSpMk id="22" creationId="{F7068447-F635-4221-AE4A-A8C80263EF62}"/>
          </ac:grpSpMkLst>
        </pc:grpChg>
        <pc:grpChg chg="add mod">
          <ac:chgData name="(대학원생) 최명훈 (바이오메디컬공학과)" userId="527a3874-d22d-48eb-86fd-4aad81dd07be" providerId="ADAL" clId="{32EE3762-083D-47E6-823D-1C83B54DD240}" dt="2021-03-05T06:38:25.273" v="439" actId="164"/>
          <ac:grpSpMkLst>
            <pc:docMk/>
            <pc:sldMk cId="2041648981" sldId="262"/>
            <ac:grpSpMk id="30" creationId="{5BC85E06-8D4C-48C1-BB2B-4F98222CA75B}"/>
          </ac:grpSpMkLst>
        </pc:grpChg>
        <pc:picChg chg="add del mod">
          <ac:chgData name="(대학원생) 최명훈 (바이오메디컬공학과)" userId="527a3874-d22d-48eb-86fd-4aad81dd07be" providerId="ADAL" clId="{32EE3762-083D-47E6-823D-1C83B54DD240}" dt="2021-03-05T06:32:01.118" v="350" actId="478"/>
          <ac:picMkLst>
            <pc:docMk/>
            <pc:sldMk cId="2041648981" sldId="262"/>
            <ac:picMk id="3" creationId="{B471A63B-3723-46F6-843A-D8CF79C5F1B5}"/>
          </ac:picMkLst>
        </pc:picChg>
        <pc:picChg chg="del">
          <ac:chgData name="(대학원생) 최명훈 (바이오메디컬공학과)" userId="527a3874-d22d-48eb-86fd-4aad81dd07be" providerId="ADAL" clId="{32EE3762-083D-47E6-823D-1C83B54DD240}" dt="2021-03-05T06:22:46.562" v="17" actId="478"/>
          <ac:picMkLst>
            <pc:docMk/>
            <pc:sldMk cId="2041648981" sldId="262"/>
            <ac:picMk id="4" creationId="{196DEB49-671D-432E-B0B3-2C5184767A75}"/>
          </ac:picMkLst>
        </pc:picChg>
      </pc:sldChg>
    </pc:docChg>
  </pc:docChgLst>
  <pc:docChgLst>
    <pc:chgData name="(학생) 최명훈 (생명과학부)" userId="527a3874-d22d-48eb-86fd-4aad81dd07be" providerId="ADAL" clId="{32EE3762-083D-47E6-823D-1C83B54DD240}"/>
    <pc:docChg chg="custSel addSld modSld">
      <pc:chgData name="(학생) 최명훈 (생명과학부)" userId="527a3874-d22d-48eb-86fd-4aad81dd07be" providerId="ADAL" clId="{32EE3762-083D-47E6-823D-1C83B54DD240}" dt="2021-02-23T14:34:46.114" v="65" actId="20577"/>
      <pc:docMkLst>
        <pc:docMk/>
      </pc:docMkLst>
      <pc:sldChg chg="addSp delSp modSp mod">
        <pc:chgData name="(학생) 최명훈 (생명과학부)" userId="527a3874-d22d-48eb-86fd-4aad81dd07be" providerId="ADAL" clId="{32EE3762-083D-47E6-823D-1C83B54DD240}" dt="2021-02-23T14:34:06.702" v="32" actId="21"/>
        <pc:sldMkLst>
          <pc:docMk/>
          <pc:sldMk cId="1735675665" sldId="256"/>
        </pc:sldMkLst>
        <pc:spChg chg="add del mod">
          <ac:chgData name="(학생) 최명훈 (생명과학부)" userId="527a3874-d22d-48eb-86fd-4aad81dd07be" providerId="ADAL" clId="{32EE3762-083D-47E6-823D-1C83B54DD240}" dt="2021-02-23T14:34:06.702" v="32" actId="21"/>
          <ac:spMkLst>
            <pc:docMk/>
            <pc:sldMk cId="1735675665" sldId="256"/>
            <ac:spMk id="30" creationId="{309A750E-BC4E-425A-8931-0F69F669A44A}"/>
          </ac:spMkLst>
        </pc:spChg>
      </pc:sldChg>
      <pc:sldChg chg="addSp delSp modSp mod">
        <pc:chgData name="(학생) 최명훈 (생명과학부)" userId="527a3874-d22d-48eb-86fd-4aad81dd07be" providerId="ADAL" clId="{32EE3762-083D-47E6-823D-1C83B54DD240}" dt="2021-02-23T14:34:46.114" v="65" actId="20577"/>
        <pc:sldMkLst>
          <pc:docMk/>
          <pc:sldMk cId="846784137" sldId="257"/>
        </pc:sldMkLst>
        <pc:spChg chg="add mod">
          <ac:chgData name="(학생) 최명훈 (생명과학부)" userId="527a3874-d22d-48eb-86fd-4aad81dd07be" providerId="ADAL" clId="{32EE3762-083D-47E6-823D-1C83B54DD240}" dt="2021-02-23T14:34:31.670" v="52" actId="403"/>
          <ac:spMkLst>
            <pc:docMk/>
            <pc:sldMk cId="846784137" sldId="257"/>
            <ac:spMk id="3" creationId="{1F3B765A-E28F-4D30-A726-67BA435EB5ED}"/>
          </ac:spMkLst>
        </pc:spChg>
        <pc:spChg chg="add mod">
          <ac:chgData name="(학생) 최명훈 (생명과학부)" userId="527a3874-d22d-48eb-86fd-4aad81dd07be" providerId="ADAL" clId="{32EE3762-083D-47E6-823D-1C83B54DD240}" dt="2021-02-23T14:34:41.053" v="60" actId="20577"/>
          <ac:spMkLst>
            <pc:docMk/>
            <pc:sldMk cId="846784137" sldId="257"/>
            <ac:spMk id="5" creationId="{0EC69D42-52DC-4593-9E58-8638C6D5D66C}"/>
          </ac:spMkLst>
        </pc:spChg>
        <pc:spChg chg="add mod">
          <ac:chgData name="(학생) 최명훈 (생명과학부)" userId="527a3874-d22d-48eb-86fd-4aad81dd07be" providerId="ADAL" clId="{32EE3762-083D-47E6-823D-1C83B54DD240}" dt="2021-02-23T14:34:46.114" v="65" actId="20577"/>
          <ac:spMkLst>
            <pc:docMk/>
            <pc:sldMk cId="846784137" sldId="257"/>
            <ac:spMk id="6" creationId="{2E9F7D71-E85D-47DE-87F9-80F2591B27C5}"/>
          </ac:spMkLst>
        </pc:spChg>
        <pc:picChg chg="del">
          <ac:chgData name="(학생) 최명훈 (생명과학부)" userId="527a3874-d22d-48eb-86fd-4aad81dd07be" providerId="ADAL" clId="{32EE3762-083D-47E6-823D-1C83B54DD240}" dt="2021-02-23T14:34:03.614" v="31" actId="478"/>
          <ac:picMkLst>
            <pc:docMk/>
            <pc:sldMk cId="846784137" sldId="257"/>
            <ac:picMk id="4" creationId="{196DEB49-671D-432E-B0B3-2C5184767A75}"/>
          </ac:picMkLst>
        </pc:picChg>
      </pc:sldChg>
      <pc:sldChg chg="add">
        <pc:chgData name="(학생) 최명훈 (생명과학부)" userId="527a3874-d22d-48eb-86fd-4aad81dd07be" providerId="ADAL" clId="{32EE3762-083D-47E6-823D-1C83B54DD240}" dt="2021-02-23T14:33:58.769" v="30"/>
        <pc:sldMkLst>
          <pc:docMk/>
          <pc:sldMk cId="2626603834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0F9A53-3396-4FFF-A277-C155B27AA3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67901C-1CE6-4E64-A265-A267ADE78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7DC749-7176-4A03-BB7D-73E6208FE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84BEB-4FE7-4E2A-82CF-B09E4465181E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0C65B9-D411-4C16-8E92-CBB01EED5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DF8370-FDBE-4008-9B45-8373DF79A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0C01-1FB5-4C1E-82E4-A327EC5C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3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D20111-DE10-4445-84EC-F3CF5C2D6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1E82DF-0EFD-4291-A6A5-CA2C46EDB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793F79-303C-4040-BC4B-6FD3DE6A3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84BEB-4FE7-4E2A-82CF-B09E4465181E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571211-75D7-4723-89B9-24E2E2546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463FEC-FFC5-43B2-A2CF-4784EB0C8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0C01-1FB5-4C1E-82E4-A327EC5C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20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535158-2156-4B29-BF8E-CA3348D0E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71E58B-898D-4DFE-9A0E-F0A3EE605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F301F9-BEF2-43DA-A4FA-784744C63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84BEB-4FE7-4E2A-82CF-B09E4465181E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5D30DD-BE12-4C13-BC18-5B3DC0FCC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5204BA-C25C-4E24-A1CC-55109F600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0C01-1FB5-4C1E-82E4-A327EC5C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42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089FE-873E-4447-BE04-109722B2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E4A81A-C5D3-4FBB-AC07-DB5C646EF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417AC9-0888-47C6-8969-C9ECB08DD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84BEB-4FE7-4E2A-82CF-B09E4465181E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3BDCDE-FBE8-457C-AC1B-4F6ACAE04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EA081-E13A-49D4-8040-B68FCAD1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0C01-1FB5-4C1E-82E4-A327EC5C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70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7AAD1-3610-4F9F-8BBD-B2D3468E0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F69413-5C78-4EE6-BD32-0D6CBACA7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CFE42D-1DB0-4FF2-B6BB-0802D79B8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84BEB-4FE7-4E2A-82CF-B09E4465181E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F8F28E-BD5E-4E4B-8115-D67177ECC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F0C4BC-8A69-42C0-95D7-919D5FAB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0C01-1FB5-4C1E-82E4-A327EC5C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5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7A6618-B48D-4272-A2FC-4627F5C3D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F7544E-715F-43C4-8F1A-7469AD332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D44A95-0B05-44B9-ADE2-C12C130E9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81AEF0-32B0-4DF7-87BA-A016C8629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84BEB-4FE7-4E2A-82CF-B09E4465181E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CB00AE-597A-4875-A4F7-40C9C053E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D52B7-37F9-454E-A6E6-31ABD598A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0C01-1FB5-4C1E-82E4-A327EC5C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6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23E58-FC06-499B-B2AD-A8EF542D2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3963C0-F922-4CAD-87D9-84F90ED33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99BE9-B0F8-4F10-9EFB-967549759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E2FEBF-018D-46EE-B7BA-91F721A192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34C19F-D83C-4365-9D69-E1E6C46D3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796E9C-5474-4252-83E6-5F07D769A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84BEB-4FE7-4E2A-82CF-B09E4465181E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A39221-0CFE-4F32-8404-CE8F884E6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1209CB-39F5-41D6-BFD9-F2BA91794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0C01-1FB5-4C1E-82E4-A327EC5C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2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B402C-4466-4BD4-B61D-7471A2C2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EBC494-9D05-4BDC-ADCD-4C372B36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84BEB-4FE7-4E2A-82CF-B09E4465181E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472E52-78D7-4A20-AF95-5BBCD8D97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54BB22-ADA9-49D8-B6B1-5EA76517F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0C01-1FB5-4C1E-82E4-A327EC5C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1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6FE779-7650-4C30-8AA6-EAE752D7D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84BEB-4FE7-4E2A-82CF-B09E4465181E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4AC708-A3E0-4327-AF38-FFA9A00DE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F85F8C-212D-471C-AA9A-74D5FDEA1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0C01-1FB5-4C1E-82E4-A327EC5C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25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D798D-FA93-4E0C-B4CE-6DDB3D8E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449B63-A77A-4AB2-B2CA-562D3C40B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4DD9B6-D873-46DD-9AA5-FDF113975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C3538A-FE3D-47D5-9E1A-D700CDBF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84BEB-4FE7-4E2A-82CF-B09E4465181E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96B9F2-F35D-48E0-AB3A-6512F5036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BD94E9-86F2-46F1-B572-5DC6DB368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0C01-1FB5-4C1E-82E4-A327EC5C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17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A7B3D-E8D5-485B-A876-292679C45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4FEDE84-15F6-4E82-940F-CA0AB28B42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75D4D3-80D8-4EE1-A3A9-4A7EB6ABB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9D8806-1A0E-46D4-89AC-F28E6B35A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84BEB-4FE7-4E2A-82CF-B09E4465181E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8355D0-5BA4-48BE-B258-817690A60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D48A09-24D4-40A2-8396-C2AAAAAA9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0C01-1FB5-4C1E-82E4-A327EC5C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27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4C2280-9DDE-4673-A8A4-C01830456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84F403-EBFB-4692-9070-14E15D3F4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D45D79-5825-4E93-B1DA-40FB2E166C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4BEB-4FE7-4E2A-82CF-B09E4465181E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BD99E0-37CC-4F50-95EB-DC24D4ACD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305EF2-68D1-44BF-8078-F5D16D35D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60C01-1FB5-4C1E-82E4-A327EC5C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9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4DE4627-EC64-49AF-B60F-9DF3167B005C}"/>
              </a:ext>
            </a:extLst>
          </p:cNvPr>
          <p:cNvGrpSpPr/>
          <p:nvPr/>
        </p:nvGrpSpPr>
        <p:grpSpPr>
          <a:xfrm>
            <a:off x="1805357" y="3301830"/>
            <a:ext cx="1182846" cy="1192015"/>
            <a:chOff x="1805357" y="3301830"/>
            <a:chExt cx="1182846" cy="1192015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CE027C7-D8D1-4CC8-BFD7-38BA69F76570}"/>
                </a:ext>
              </a:extLst>
            </p:cNvPr>
            <p:cNvSpPr/>
            <p:nvPr/>
          </p:nvSpPr>
          <p:spPr>
            <a:xfrm>
              <a:off x="1805357" y="3301830"/>
              <a:ext cx="1182846" cy="1192015"/>
            </a:xfrm>
            <a:prstGeom prst="roundRect">
              <a:avLst>
                <a:gd name="adj" fmla="val 9120"/>
              </a:avLst>
            </a:prstGeom>
            <a:solidFill>
              <a:schemeClr val="bg1"/>
            </a:solidFill>
            <a:ln w="571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01600" h="1016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화살표: 위쪽 13">
              <a:extLst>
                <a:ext uri="{FF2B5EF4-FFF2-40B4-BE49-F238E27FC236}">
                  <a16:creationId xmlns:a16="http://schemas.microsoft.com/office/drawing/2014/main" id="{B92DCE88-8E16-463B-ADDF-339D15FB8D47}"/>
                </a:ext>
              </a:extLst>
            </p:cNvPr>
            <p:cNvSpPr/>
            <p:nvPr/>
          </p:nvSpPr>
          <p:spPr>
            <a:xfrm>
              <a:off x="2234572" y="3575763"/>
              <a:ext cx="295256" cy="661341"/>
            </a:xfrm>
            <a:prstGeom prst="upArrow">
              <a:avLst>
                <a:gd name="adj1" fmla="val 17236"/>
                <a:gd name="adj2" fmla="val 77523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4FC23F9-D9BC-4F4D-BAC2-AB0B30459E75}"/>
              </a:ext>
            </a:extLst>
          </p:cNvPr>
          <p:cNvGrpSpPr/>
          <p:nvPr/>
        </p:nvGrpSpPr>
        <p:grpSpPr>
          <a:xfrm>
            <a:off x="1805357" y="4695571"/>
            <a:ext cx="1182846" cy="1192015"/>
            <a:chOff x="1805357" y="4695571"/>
            <a:chExt cx="1182846" cy="1192015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3833F1B-93F0-472A-B56C-E7E4ED78ED01}"/>
                </a:ext>
              </a:extLst>
            </p:cNvPr>
            <p:cNvSpPr/>
            <p:nvPr/>
          </p:nvSpPr>
          <p:spPr>
            <a:xfrm rot="10800000">
              <a:off x="1805357" y="4695571"/>
              <a:ext cx="1182846" cy="1192015"/>
            </a:xfrm>
            <a:prstGeom prst="roundRect">
              <a:avLst>
                <a:gd name="adj" fmla="val 9120"/>
              </a:avLst>
            </a:prstGeom>
            <a:solidFill>
              <a:schemeClr val="bg1"/>
            </a:solidFill>
            <a:ln w="571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01600" h="1016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화살표: 위쪽 17">
              <a:extLst>
                <a:ext uri="{FF2B5EF4-FFF2-40B4-BE49-F238E27FC236}">
                  <a16:creationId xmlns:a16="http://schemas.microsoft.com/office/drawing/2014/main" id="{1C922C70-CF3B-4324-9DE9-AC71685A95B4}"/>
                </a:ext>
              </a:extLst>
            </p:cNvPr>
            <p:cNvSpPr/>
            <p:nvPr/>
          </p:nvSpPr>
          <p:spPr>
            <a:xfrm rot="10800000">
              <a:off x="2263731" y="4952312"/>
              <a:ext cx="295256" cy="661341"/>
            </a:xfrm>
            <a:prstGeom prst="upArrow">
              <a:avLst>
                <a:gd name="adj1" fmla="val 17236"/>
                <a:gd name="adj2" fmla="val 77523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CAF0365A-3A6D-4110-986B-164C00240DB9}"/>
              </a:ext>
            </a:extLst>
          </p:cNvPr>
          <p:cNvGrpSpPr/>
          <p:nvPr/>
        </p:nvGrpSpPr>
        <p:grpSpPr>
          <a:xfrm>
            <a:off x="3220492" y="4700156"/>
            <a:ext cx="1192015" cy="1182846"/>
            <a:chOff x="3220492" y="4700156"/>
            <a:chExt cx="1192015" cy="1182846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4CB11A05-653A-4C31-B9D7-6F7852F5758B}"/>
                </a:ext>
              </a:extLst>
            </p:cNvPr>
            <p:cNvSpPr/>
            <p:nvPr/>
          </p:nvSpPr>
          <p:spPr>
            <a:xfrm rot="5400000">
              <a:off x="3225077" y="4695571"/>
              <a:ext cx="1182846" cy="1192015"/>
            </a:xfrm>
            <a:prstGeom prst="roundRect">
              <a:avLst>
                <a:gd name="adj" fmla="val 9120"/>
              </a:avLst>
            </a:prstGeom>
            <a:solidFill>
              <a:schemeClr val="bg1"/>
            </a:solidFill>
            <a:ln w="571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01600" h="1016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화살표: 위쪽 20">
              <a:extLst>
                <a:ext uri="{FF2B5EF4-FFF2-40B4-BE49-F238E27FC236}">
                  <a16:creationId xmlns:a16="http://schemas.microsoft.com/office/drawing/2014/main" id="{9EF4B889-9055-492D-91ED-4908D55261D5}"/>
                </a:ext>
              </a:extLst>
            </p:cNvPr>
            <p:cNvSpPr/>
            <p:nvPr/>
          </p:nvSpPr>
          <p:spPr>
            <a:xfrm rot="5400000">
              <a:off x="3660276" y="4946329"/>
              <a:ext cx="295256" cy="661341"/>
            </a:xfrm>
            <a:prstGeom prst="upArrow">
              <a:avLst>
                <a:gd name="adj1" fmla="val 17236"/>
                <a:gd name="adj2" fmla="val 77523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7DAFB1B-3B5E-4A54-94D4-CC6319A17D76}"/>
              </a:ext>
            </a:extLst>
          </p:cNvPr>
          <p:cNvGrpSpPr/>
          <p:nvPr/>
        </p:nvGrpSpPr>
        <p:grpSpPr>
          <a:xfrm>
            <a:off x="384153" y="4700157"/>
            <a:ext cx="1192015" cy="1182846"/>
            <a:chOff x="384153" y="4700157"/>
            <a:chExt cx="1192015" cy="1182846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58979595-83A6-453C-9CFB-366159120644}"/>
                </a:ext>
              </a:extLst>
            </p:cNvPr>
            <p:cNvSpPr/>
            <p:nvPr/>
          </p:nvSpPr>
          <p:spPr>
            <a:xfrm rot="16200000">
              <a:off x="388738" y="4695572"/>
              <a:ext cx="1182846" cy="1192015"/>
            </a:xfrm>
            <a:prstGeom prst="roundRect">
              <a:avLst>
                <a:gd name="adj" fmla="val 9120"/>
              </a:avLst>
            </a:prstGeom>
            <a:solidFill>
              <a:schemeClr val="bg1"/>
            </a:solidFill>
            <a:ln w="571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01600" h="1016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화살표: 위쪽 23">
              <a:extLst>
                <a:ext uri="{FF2B5EF4-FFF2-40B4-BE49-F238E27FC236}">
                  <a16:creationId xmlns:a16="http://schemas.microsoft.com/office/drawing/2014/main" id="{05857DE1-E4F1-4B0C-A2B1-FE57F2BFCE69}"/>
                </a:ext>
              </a:extLst>
            </p:cNvPr>
            <p:cNvSpPr/>
            <p:nvPr/>
          </p:nvSpPr>
          <p:spPr>
            <a:xfrm rot="16200000">
              <a:off x="841129" y="4975488"/>
              <a:ext cx="295256" cy="661341"/>
            </a:xfrm>
            <a:prstGeom prst="upArrow">
              <a:avLst>
                <a:gd name="adj1" fmla="val 17236"/>
                <a:gd name="adj2" fmla="val 77523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B0AB5C97-D2C7-45BC-975A-141371DAF991}"/>
              </a:ext>
            </a:extLst>
          </p:cNvPr>
          <p:cNvSpPr/>
          <p:nvPr/>
        </p:nvSpPr>
        <p:spPr>
          <a:xfrm>
            <a:off x="10484083" y="367388"/>
            <a:ext cx="1182846" cy="1192015"/>
          </a:xfrm>
          <a:prstGeom prst="roundRect">
            <a:avLst>
              <a:gd name="adj" fmla="val 912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01600" h="1016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Restart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24BD7B3-440C-4594-856B-0FDFBAEC8DD7}"/>
              </a:ext>
            </a:extLst>
          </p:cNvPr>
          <p:cNvSpPr/>
          <p:nvPr/>
        </p:nvSpPr>
        <p:spPr>
          <a:xfrm>
            <a:off x="10484083" y="1914742"/>
            <a:ext cx="1182846" cy="1192015"/>
          </a:xfrm>
          <a:prstGeom prst="roundRect">
            <a:avLst>
              <a:gd name="adj" fmla="val 912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01600" h="1016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ysClr val="windowText" lastClr="000000"/>
                </a:solidFill>
              </a:rPr>
              <a:t>QPI</a:t>
            </a:r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F172269-C0D4-4A78-8615-0E3DF22EF5B8}"/>
              </a:ext>
            </a:extLst>
          </p:cNvPr>
          <p:cNvSpPr/>
          <p:nvPr/>
        </p:nvSpPr>
        <p:spPr>
          <a:xfrm>
            <a:off x="384153" y="3301830"/>
            <a:ext cx="1182846" cy="1192015"/>
          </a:xfrm>
          <a:prstGeom prst="roundRect">
            <a:avLst>
              <a:gd name="adj" fmla="val 9120"/>
            </a:avLst>
          </a:prstGeom>
          <a:noFill/>
          <a:ln w="57150">
            <a:noFill/>
          </a:ln>
          <a:scene3d>
            <a:camera prst="orthographicFront"/>
            <a:lightRig rig="threePt" dir="t"/>
          </a:scene3d>
          <a:sp3d>
            <a:bevelT w="101600" h="1016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CDD0274-B9A8-421C-8EB8-B675320020D9}"/>
              </a:ext>
            </a:extLst>
          </p:cNvPr>
          <p:cNvSpPr/>
          <p:nvPr/>
        </p:nvSpPr>
        <p:spPr>
          <a:xfrm>
            <a:off x="10484083" y="3503556"/>
            <a:ext cx="1182846" cy="1192015"/>
          </a:xfrm>
          <a:prstGeom prst="roundRect">
            <a:avLst>
              <a:gd name="adj" fmla="val 912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01600" h="1016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Exit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071253F-EB81-4009-9BE7-3F5ABB0C64B1}"/>
              </a:ext>
            </a:extLst>
          </p:cNvPr>
          <p:cNvSpPr/>
          <p:nvPr/>
        </p:nvSpPr>
        <p:spPr>
          <a:xfrm>
            <a:off x="8504281" y="367388"/>
            <a:ext cx="1182846" cy="1192015"/>
          </a:xfrm>
          <a:prstGeom prst="roundRect">
            <a:avLst>
              <a:gd name="adj" fmla="val 912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01600" h="1016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Focus</a:t>
            </a:r>
          </a:p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Up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B47E592-9F05-442F-999A-3DA42BE71BF3}"/>
              </a:ext>
            </a:extLst>
          </p:cNvPr>
          <p:cNvSpPr/>
          <p:nvPr/>
        </p:nvSpPr>
        <p:spPr>
          <a:xfrm>
            <a:off x="8504281" y="1914742"/>
            <a:ext cx="1182846" cy="1192015"/>
          </a:xfrm>
          <a:prstGeom prst="roundRect">
            <a:avLst>
              <a:gd name="adj" fmla="val 912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01600" h="1016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Focus</a:t>
            </a:r>
          </a:p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Down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A4C1792-E500-423F-8D43-7CA0D07E7EB9}"/>
              </a:ext>
            </a:extLst>
          </p:cNvPr>
          <p:cNvSpPr/>
          <p:nvPr/>
        </p:nvSpPr>
        <p:spPr>
          <a:xfrm>
            <a:off x="8504281" y="3503556"/>
            <a:ext cx="1182846" cy="1192015"/>
          </a:xfrm>
          <a:prstGeom prst="roundRect">
            <a:avLst>
              <a:gd name="adj" fmla="val 912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01600" h="1016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32CEE34-2B34-400F-A570-D27071479025}"/>
              </a:ext>
            </a:extLst>
          </p:cNvPr>
          <p:cNvSpPr/>
          <p:nvPr/>
        </p:nvSpPr>
        <p:spPr>
          <a:xfrm>
            <a:off x="6922957" y="367388"/>
            <a:ext cx="1182846" cy="1192015"/>
          </a:xfrm>
          <a:prstGeom prst="roundRect">
            <a:avLst>
              <a:gd name="adj" fmla="val 912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01600" h="1016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GALLERY</a:t>
            </a:r>
          </a:p>
        </p:txBody>
      </p:sp>
    </p:spTree>
    <p:extLst>
      <p:ext uri="{BB962C8B-B14F-4D97-AF65-F5344CB8AC3E}">
        <p14:creationId xmlns:p14="http://schemas.microsoft.com/office/powerpoint/2010/main" val="1735675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F875B47-17B5-4143-9EB4-DAD5922480E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10000"/>
                    </a14:imgEffect>
                    <a14:imgEffect>
                      <a14:sharpenSoften amoun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2014604"/>
            <a:ext cx="9525000" cy="17430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37100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F3B765A-E28F-4D30-A726-67BA435EB5ED}"/>
              </a:ext>
            </a:extLst>
          </p:cNvPr>
          <p:cNvSpPr/>
          <p:nvPr/>
        </p:nvSpPr>
        <p:spPr>
          <a:xfrm>
            <a:off x="4053921" y="942017"/>
            <a:ext cx="3504559" cy="903561"/>
          </a:xfrm>
          <a:prstGeom prst="roundRect">
            <a:avLst>
              <a:gd name="adj" fmla="val 912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01600" h="1016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ysClr val="windowText" lastClr="000000"/>
                </a:solidFill>
              </a:rPr>
              <a:t>Live View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EC69D42-52DC-4593-9E58-8638C6D5D66C}"/>
              </a:ext>
            </a:extLst>
          </p:cNvPr>
          <p:cNvSpPr/>
          <p:nvPr/>
        </p:nvSpPr>
        <p:spPr>
          <a:xfrm>
            <a:off x="4053921" y="2267478"/>
            <a:ext cx="3504559" cy="903561"/>
          </a:xfrm>
          <a:prstGeom prst="roundRect">
            <a:avLst>
              <a:gd name="adj" fmla="val 912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01600" h="1016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ysClr val="windowText" lastClr="000000"/>
                </a:solidFill>
              </a:rPr>
              <a:t>Gallery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E9F7D71-E85D-47DE-87F9-80F2591B27C5}"/>
              </a:ext>
            </a:extLst>
          </p:cNvPr>
          <p:cNvSpPr/>
          <p:nvPr/>
        </p:nvSpPr>
        <p:spPr>
          <a:xfrm>
            <a:off x="4053921" y="3592939"/>
            <a:ext cx="3504559" cy="903561"/>
          </a:xfrm>
          <a:prstGeom prst="roundRect">
            <a:avLst>
              <a:gd name="adj" fmla="val 912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01600" h="1016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ysClr val="windowText" lastClr="000000"/>
                </a:solidFill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846784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196DEB49-671D-432E-B0B3-2C5184767A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50"/>
          <a:stretch/>
        </p:blipFill>
        <p:spPr>
          <a:xfrm>
            <a:off x="3410238" y="655972"/>
            <a:ext cx="4461092" cy="527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603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>
            <a:extLst>
              <a:ext uri="{FF2B5EF4-FFF2-40B4-BE49-F238E27FC236}">
                <a16:creationId xmlns:a16="http://schemas.microsoft.com/office/drawing/2014/main" id="{38485968-EFE5-4868-A37F-B975AF1B69E9}"/>
              </a:ext>
            </a:extLst>
          </p:cNvPr>
          <p:cNvSpPr/>
          <p:nvPr/>
        </p:nvSpPr>
        <p:spPr>
          <a:xfrm>
            <a:off x="9077325" y="914399"/>
            <a:ext cx="1438275" cy="1438275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C63A97-5852-4AF7-9E7F-4A3F102B3CA6}"/>
              </a:ext>
            </a:extLst>
          </p:cNvPr>
          <p:cNvSpPr txBox="1"/>
          <p:nvPr/>
        </p:nvSpPr>
        <p:spPr>
          <a:xfrm>
            <a:off x="9165520" y="1402703"/>
            <a:ext cx="126188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Gallery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F085D96-493D-40AF-87A2-22D23EAFEA9D}"/>
              </a:ext>
            </a:extLst>
          </p:cNvPr>
          <p:cNvSpPr/>
          <p:nvPr/>
        </p:nvSpPr>
        <p:spPr>
          <a:xfrm>
            <a:off x="5062538" y="914399"/>
            <a:ext cx="1438275" cy="1438275"/>
          </a:xfrm>
          <a:prstGeom prst="ellipse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22C69C-D78A-466E-8536-052C1DF48C77}"/>
              </a:ext>
            </a:extLst>
          </p:cNvPr>
          <p:cNvSpPr txBox="1"/>
          <p:nvPr/>
        </p:nvSpPr>
        <p:spPr>
          <a:xfrm>
            <a:off x="5150733" y="1402703"/>
            <a:ext cx="126188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QPI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21C0A5A-9FAE-436F-9F9E-C6E5004158A3}"/>
              </a:ext>
            </a:extLst>
          </p:cNvPr>
          <p:cNvSpPr/>
          <p:nvPr/>
        </p:nvSpPr>
        <p:spPr>
          <a:xfrm>
            <a:off x="957262" y="914399"/>
            <a:ext cx="1438275" cy="1438275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D5D4AF-E192-4718-9C4F-42382E51C22B}"/>
              </a:ext>
            </a:extLst>
          </p:cNvPr>
          <p:cNvSpPr txBox="1"/>
          <p:nvPr/>
        </p:nvSpPr>
        <p:spPr>
          <a:xfrm>
            <a:off x="1135225" y="1218036"/>
            <a:ext cx="1082348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Focus</a:t>
            </a: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Up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9022734-EEF0-4A73-8112-1D5105B10272}"/>
              </a:ext>
            </a:extLst>
          </p:cNvPr>
          <p:cNvSpPr/>
          <p:nvPr/>
        </p:nvSpPr>
        <p:spPr>
          <a:xfrm>
            <a:off x="3009900" y="914399"/>
            <a:ext cx="1438275" cy="1438275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9B42FD-BBB1-4FF2-9E8A-626D16D5AC24}"/>
              </a:ext>
            </a:extLst>
          </p:cNvPr>
          <p:cNvSpPr txBox="1"/>
          <p:nvPr/>
        </p:nvSpPr>
        <p:spPr>
          <a:xfrm>
            <a:off x="3187863" y="1218036"/>
            <a:ext cx="1082348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Focus</a:t>
            </a: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Down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40CF598-3A96-46F9-8AD3-EDE75B1AD15F}"/>
              </a:ext>
            </a:extLst>
          </p:cNvPr>
          <p:cNvSpPr/>
          <p:nvPr/>
        </p:nvSpPr>
        <p:spPr>
          <a:xfrm>
            <a:off x="7115176" y="914399"/>
            <a:ext cx="1438275" cy="1438275"/>
          </a:xfrm>
          <a:prstGeom prst="ellipse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6791A2-FDCE-4128-88AD-AA75782D38BE}"/>
              </a:ext>
            </a:extLst>
          </p:cNvPr>
          <p:cNvSpPr txBox="1"/>
          <p:nvPr/>
        </p:nvSpPr>
        <p:spPr>
          <a:xfrm>
            <a:off x="7203371" y="1402703"/>
            <a:ext cx="126188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Restart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0D659A4-CF43-4975-B8D2-CFCF55E7E031}"/>
              </a:ext>
            </a:extLst>
          </p:cNvPr>
          <p:cNvSpPr/>
          <p:nvPr/>
        </p:nvSpPr>
        <p:spPr>
          <a:xfrm>
            <a:off x="5062538" y="2823086"/>
            <a:ext cx="1438275" cy="1438275"/>
          </a:xfrm>
          <a:prstGeom prst="ellipse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395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>
            <a:extLst>
              <a:ext uri="{FF2B5EF4-FFF2-40B4-BE49-F238E27FC236}">
                <a16:creationId xmlns:a16="http://schemas.microsoft.com/office/drawing/2014/main" id="{38485968-EFE5-4868-A37F-B975AF1B69E9}"/>
              </a:ext>
            </a:extLst>
          </p:cNvPr>
          <p:cNvSpPr/>
          <p:nvPr/>
        </p:nvSpPr>
        <p:spPr>
          <a:xfrm>
            <a:off x="9077325" y="914399"/>
            <a:ext cx="1438275" cy="1438275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C63A97-5852-4AF7-9E7F-4A3F102B3CA6}"/>
              </a:ext>
            </a:extLst>
          </p:cNvPr>
          <p:cNvSpPr txBox="1"/>
          <p:nvPr/>
        </p:nvSpPr>
        <p:spPr>
          <a:xfrm>
            <a:off x="9165520" y="1402703"/>
            <a:ext cx="126188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Gallery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21C0A5A-9FAE-436F-9F9E-C6E5004158A3}"/>
              </a:ext>
            </a:extLst>
          </p:cNvPr>
          <p:cNvSpPr/>
          <p:nvPr/>
        </p:nvSpPr>
        <p:spPr>
          <a:xfrm>
            <a:off x="9270837" y="4736159"/>
            <a:ext cx="1438275" cy="1438275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D5D4AF-E192-4718-9C4F-42382E51C22B}"/>
              </a:ext>
            </a:extLst>
          </p:cNvPr>
          <p:cNvSpPr txBox="1"/>
          <p:nvPr/>
        </p:nvSpPr>
        <p:spPr>
          <a:xfrm>
            <a:off x="9448800" y="5039796"/>
            <a:ext cx="1082348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Focus</a:t>
            </a: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Up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9022734-EEF0-4A73-8112-1D5105B10272}"/>
              </a:ext>
            </a:extLst>
          </p:cNvPr>
          <p:cNvSpPr/>
          <p:nvPr/>
        </p:nvSpPr>
        <p:spPr>
          <a:xfrm>
            <a:off x="9812010" y="2765991"/>
            <a:ext cx="1438275" cy="1438275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9B42FD-BBB1-4FF2-9E8A-626D16D5AC24}"/>
              </a:ext>
            </a:extLst>
          </p:cNvPr>
          <p:cNvSpPr txBox="1"/>
          <p:nvPr/>
        </p:nvSpPr>
        <p:spPr>
          <a:xfrm>
            <a:off x="9989973" y="3069628"/>
            <a:ext cx="1082348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Focus</a:t>
            </a: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Down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F6D477C-3481-41F7-8DDB-266BCD6081E4}"/>
              </a:ext>
            </a:extLst>
          </p:cNvPr>
          <p:cNvSpPr/>
          <p:nvPr/>
        </p:nvSpPr>
        <p:spPr>
          <a:xfrm>
            <a:off x="1446142" y="1171575"/>
            <a:ext cx="4191000" cy="4191000"/>
          </a:xfrm>
          <a:prstGeom prst="ellipse">
            <a:avLst/>
          </a:prstGeom>
          <a:solidFill>
            <a:schemeClr val="bg1">
              <a:alpha val="30000"/>
            </a:schemeClr>
          </a:solidFill>
          <a:ln w="228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십자형 18">
            <a:extLst>
              <a:ext uri="{FF2B5EF4-FFF2-40B4-BE49-F238E27FC236}">
                <a16:creationId xmlns:a16="http://schemas.microsoft.com/office/drawing/2014/main" id="{29C90B5F-F123-4C74-8A05-80FA51E2DE04}"/>
              </a:ext>
            </a:extLst>
          </p:cNvPr>
          <p:cNvSpPr/>
          <p:nvPr/>
        </p:nvSpPr>
        <p:spPr>
          <a:xfrm>
            <a:off x="2041720" y="1749672"/>
            <a:ext cx="3009025" cy="3009025"/>
          </a:xfrm>
          <a:prstGeom prst="plus">
            <a:avLst>
              <a:gd name="adj" fmla="val 30866"/>
            </a:avLst>
          </a:prstGeom>
          <a:noFill/>
          <a:ln w="228600" cap="flat">
            <a:solidFill>
              <a:schemeClr val="bg1">
                <a:alpha val="9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FF5713F-890F-412C-BA23-A71DDF53D279}"/>
              </a:ext>
            </a:extLst>
          </p:cNvPr>
          <p:cNvSpPr/>
          <p:nvPr/>
        </p:nvSpPr>
        <p:spPr>
          <a:xfrm>
            <a:off x="3427569" y="3139534"/>
            <a:ext cx="215459" cy="215459"/>
          </a:xfrm>
          <a:prstGeom prst="ellipse">
            <a:avLst/>
          </a:prstGeom>
          <a:noFill/>
          <a:ln w="228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02BE4062-0C94-4010-8B8D-F8DB50B83C4C}"/>
              </a:ext>
            </a:extLst>
          </p:cNvPr>
          <p:cNvSpPr/>
          <p:nvPr/>
        </p:nvSpPr>
        <p:spPr>
          <a:xfrm>
            <a:off x="3314479" y="2097402"/>
            <a:ext cx="471216" cy="239264"/>
          </a:xfrm>
          <a:prstGeom prst="triangle">
            <a:avLst/>
          </a:prstGeom>
          <a:noFill/>
          <a:ln w="228600" cap="flat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083EDED9-B035-44A8-B7A2-CF62D897545B}"/>
              </a:ext>
            </a:extLst>
          </p:cNvPr>
          <p:cNvSpPr/>
          <p:nvPr/>
        </p:nvSpPr>
        <p:spPr>
          <a:xfrm rot="5400000">
            <a:off x="4349938" y="3141099"/>
            <a:ext cx="471216" cy="239264"/>
          </a:xfrm>
          <a:prstGeom prst="triangle">
            <a:avLst/>
          </a:prstGeom>
          <a:noFill/>
          <a:ln w="228600" cap="flat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9E4D22B6-2C9B-4923-AFAF-FED10F2D7915}"/>
              </a:ext>
            </a:extLst>
          </p:cNvPr>
          <p:cNvSpPr/>
          <p:nvPr/>
        </p:nvSpPr>
        <p:spPr>
          <a:xfrm rot="16200000">
            <a:off x="2266210" y="3141100"/>
            <a:ext cx="471216" cy="239264"/>
          </a:xfrm>
          <a:prstGeom prst="triangle">
            <a:avLst/>
          </a:prstGeom>
          <a:noFill/>
          <a:ln w="228600" cap="flat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02E923E7-F183-4068-BB0E-5F278F331A51}"/>
              </a:ext>
            </a:extLst>
          </p:cNvPr>
          <p:cNvSpPr/>
          <p:nvPr/>
        </p:nvSpPr>
        <p:spPr>
          <a:xfrm rot="10800000">
            <a:off x="3305772" y="4184796"/>
            <a:ext cx="471216" cy="239264"/>
          </a:xfrm>
          <a:prstGeom prst="triangle">
            <a:avLst/>
          </a:prstGeom>
          <a:noFill/>
          <a:ln w="228600" cap="flat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5173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16676</TotalTime>
  <Words>24</Words>
  <Application>Microsoft Office PowerPoint</Application>
  <PresentationFormat>와이드스크린</PresentationFormat>
  <Paragraphs>23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poppins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Image Processing TBL</dc:creator>
  <cp:lastModifiedBy>(대학원생) 최명훈 (바이오메디컬공학과)</cp:lastModifiedBy>
  <cp:revision>30</cp:revision>
  <dcterms:created xsi:type="dcterms:W3CDTF">2020-11-24T02:24:40Z</dcterms:created>
  <dcterms:modified xsi:type="dcterms:W3CDTF">2021-03-05T07:29:04Z</dcterms:modified>
</cp:coreProperties>
</file>