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FF"/>
    <a:srgbClr val="CC99FF"/>
    <a:srgbClr val="9966FF"/>
    <a:srgbClr val="CC66FF"/>
    <a:srgbClr val="FF00FF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134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-23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A9FE1E17-38D0-4764-A605-7BB07631345D}" type="datetimeFigureOut">
              <a:rPr lang="ko-KR" altLang="en-US"/>
              <a:pPr>
                <a:defRPr/>
              </a:pPr>
              <a:t>2015-06-21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950B175-50B7-496C-B63E-4B4F03E07213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632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모서리가 둥근 직사각형 6"/>
          <p:cNvSpPr/>
          <p:nvPr/>
        </p:nvSpPr>
        <p:spPr bwMode="white">
          <a:xfrm>
            <a:off x="5410200" y="3962400"/>
            <a:ext cx="3063875" cy="2698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219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93685-C9C7-46A1-BE54-14BF41CEC4D6}" type="datetimeFigureOut">
              <a:rPr lang="en-US" altLang="ko-KR"/>
              <a:pPr>
                <a:defRPr/>
              </a:pPr>
              <a:t>6/21/2015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59A1A9-6617-4B03-8D81-72B941360C6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85820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086E2D-11AA-4D7A-97B8-811672594385}" type="datetimeFigureOut">
              <a:rPr lang="en-US" altLang="ko-KR"/>
              <a:pPr>
                <a:defRPr/>
              </a:pPr>
              <a:t>6/21/2015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AF3D2F-599A-49E6-9281-C2BD50F5B85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10843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428625" y="6581775"/>
            <a:ext cx="4548617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rgbClr val="FF00FF"/>
                </a:solidFill>
                <a:latin typeface="+mn-ea"/>
                <a:ea typeface="+mn-ea"/>
              </a:rPr>
              <a:t>(</a:t>
            </a:r>
            <a:r>
              <a:rPr kumimoji="0" lang="ko-KR" altLang="en-US" sz="1200" b="1" dirty="0" smtClean="0">
                <a:solidFill>
                  <a:srgbClr val="FF00FF"/>
                </a:solidFill>
                <a:latin typeface="+mn-ea"/>
                <a:ea typeface="+mn-ea"/>
              </a:rPr>
              <a:t>이것이 리눅스다</a:t>
            </a:r>
            <a:r>
              <a:rPr kumimoji="0" lang="en-US" altLang="ko-KR" sz="1200" b="1" dirty="0" smtClean="0">
                <a:solidFill>
                  <a:srgbClr val="FF00FF"/>
                </a:solidFill>
                <a:latin typeface="+mn-ea"/>
                <a:ea typeface="+mn-ea"/>
              </a:rPr>
              <a:t>) </a:t>
            </a:r>
            <a:r>
              <a:rPr kumimoji="0" lang="en-US" altLang="ko-KR" sz="1200" b="1" dirty="0" smtClean="0">
                <a:solidFill>
                  <a:schemeClr val="accent5"/>
                </a:solidFill>
                <a:latin typeface="+mn-ea"/>
                <a:ea typeface="+mn-ea"/>
              </a:rPr>
              <a:t>Red </a:t>
            </a:r>
            <a:r>
              <a:rPr kumimoji="0" lang="en-US" altLang="ko-KR" sz="1200" b="1" dirty="0">
                <a:solidFill>
                  <a:schemeClr val="accent5"/>
                </a:solidFill>
                <a:latin typeface="+mn-ea"/>
                <a:ea typeface="+mn-ea"/>
              </a:rPr>
              <a:t>Hat </a:t>
            </a:r>
            <a:r>
              <a:rPr kumimoji="0" lang="en-US" altLang="ko-KR" sz="1200" b="1" dirty="0" smtClean="0">
                <a:solidFill>
                  <a:schemeClr val="accent5"/>
                </a:solidFill>
                <a:latin typeface="+mn-ea"/>
                <a:ea typeface="+mn-ea"/>
              </a:rPr>
              <a:t>CentOS 7 </a:t>
            </a:r>
            <a:r>
              <a:rPr kumimoji="0" lang="ko-KR" altLang="en-US" sz="1200" b="1" dirty="0" smtClean="0">
                <a:solidFill>
                  <a:schemeClr val="accent5"/>
                </a:solidFill>
                <a:latin typeface="+mn-ea"/>
                <a:ea typeface="+mn-ea"/>
              </a:rPr>
              <a:t>리눅스 </a:t>
            </a:r>
            <a:r>
              <a:rPr kumimoji="0" lang="ko-KR" altLang="en-US" sz="1200" b="1" dirty="0">
                <a:solidFill>
                  <a:schemeClr val="accent5"/>
                </a:solidFill>
                <a:latin typeface="+mn-ea"/>
                <a:ea typeface="+mn-ea"/>
              </a:rPr>
              <a:t>서버 </a:t>
            </a:r>
            <a:r>
              <a:rPr kumimoji="0" lang="en-US" altLang="ko-KR" sz="1200" b="1" dirty="0">
                <a:solidFill>
                  <a:schemeClr val="accent5"/>
                </a:solidFill>
                <a:latin typeface="+mn-ea"/>
                <a:ea typeface="+mn-ea"/>
              </a:rPr>
              <a:t>&amp; </a:t>
            </a:r>
            <a:r>
              <a:rPr kumimoji="0" lang="ko-KR" altLang="en-US" sz="1200" b="1" dirty="0">
                <a:solidFill>
                  <a:schemeClr val="accent5"/>
                </a:solidFill>
                <a:latin typeface="+mn-ea"/>
                <a:ea typeface="+mn-ea"/>
              </a:rPr>
              <a:t>네트워크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285750" y="0"/>
            <a:ext cx="2526654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dirty="0" smtClean="0">
                <a:solidFill>
                  <a:srgbClr val="FFFF00"/>
                </a:solidFill>
                <a:latin typeface="+mn-ea"/>
                <a:ea typeface="+mn-ea"/>
              </a:rPr>
              <a:t>3</a:t>
            </a:r>
            <a:r>
              <a:rPr kumimoji="0" lang="ko-KR" altLang="en-US" sz="1600" b="1" dirty="0" smtClean="0">
                <a:solidFill>
                  <a:srgbClr val="FFFF00"/>
                </a:solidFill>
                <a:latin typeface="+mn-ea"/>
                <a:ea typeface="+mn-ea"/>
              </a:rPr>
              <a:t>장</a:t>
            </a:r>
            <a:r>
              <a:rPr kumimoji="0" lang="en-US" altLang="ko-KR" sz="1600" b="1" dirty="0">
                <a:solidFill>
                  <a:srgbClr val="FFFF00"/>
                </a:solidFill>
                <a:latin typeface="+mn-ea"/>
                <a:ea typeface="+mn-ea"/>
              </a:rPr>
              <a:t>. </a:t>
            </a:r>
            <a:r>
              <a:rPr kumimoji="0" lang="en-US" altLang="ko-KR" sz="1600" b="1" dirty="0" smtClean="0">
                <a:solidFill>
                  <a:srgbClr val="FFFF00"/>
                </a:solidFill>
                <a:latin typeface="+mn-ea"/>
                <a:ea typeface="+mn-ea"/>
              </a:rPr>
              <a:t>CentOS </a:t>
            </a:r>
            <a:r>
              <a:rPr kumimoji="0" lang="ko-KR" altLang="en-US" sz="1600" b="1" dirty="0" smtClean="0">
                <a:solidFill>
                  <a:srgbClr val="FFFF00"/>
                </a:solidFill>
                <a:latin typeface="+mn-ea"/>
                <a:ea typeface="+mn-ea"/>
              </a:rPr>
              <a:t>리눅스 설치</a:t>
            </a:r>
            <a:endParaRPr kumimoji="0" lang="ko-KR" altLang="en-US" sz="1600" b="1" dirty="0">
              <a:solidFill>
                <a:srgbClr val="FFFF00"/>
              </a:solidFill>
              <a:latin typeface="+mn-ea"/>
              <a:ea typeface="+mn-ea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8358188" y="6550025"/>
            <a:ext cx="60144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49AC353A-281A-4504-9FE1-662E9EF17D8A}" type="slidenum">
              <a: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pPr eaLnBrk="1" hangingPunct="1"/>
              <a:t>‹#›</a:t>
            </a:fld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/8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21413" y="0"/>
            <a:ext cx="2948436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400" b="1" dirty="0">
                <a:solidFill>
                  <a:schemeClr val="bg1"/>
                </a:solidFill>
                <a:latin typeface="+mj-ea"/>
                <a:ea typeface="+mj-ea"/>
              </a:rPr>
              <a:t>http</a:t>
            </a:r>
            <a:r>
              <a:rPr lang="en-US" altLang="ko-KR" sz="1400" b="1" dirty="0" smtClean="0">
                <a:solidFill>
                  <a:schemeClr val="bg1"/>
                </a:solidFill>
                <a:latin typeface="+mj-ea"/>
                <a:ea typeface="+mj-ea"/>
              </a:rPr>
              <a:t>://cafe.naver.com/thisislinux</a:t>
            </a:r>
            <a:endParaRPr lang="ko-KR" altLang="en-US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642918"/>
            <a:ext cx="8229600" cy="642942"/>
          </a:xfrm>
        </p:spPr>
        <p:txBody>
          <a:bodyPr>
            <a:normAutofit/>
          </a:bodyPr>
          <a:lstStyle>
            <a:lvl1pPr>
              <a:defRPr sz="32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5143536"/>
          </a:xfrm>
        </p:spPr>
        <p:txBody>
          <a:bodyPr>
            <a:normAutofit/>
          </a:bodyPr>
          <a:lstStyle>
            <a:lvl1pPr>
              <a:defRPr sz="2400">
                <a:latin typeface="+mn-ea"/>
                <a:ea typeface="+mn-ea"/>
              </a:defRPr>
            </a:lvl1pPr>
            <a:lvl2pPr>
              <a:defRPr sz="24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20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463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70A40A-1095-4482-A81C-DE8D97CF4FAF}" type="datetimeFigureOut">
              <a:rPr lang="en-US" altLang="ko-KR"/>
              <a:pPr>
                <a:defRPr/>
              </a:pPr>
              <a:t>6/21/2015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510668-C776-4DEF-90B9-7FD1E5FDC33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69769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D9E67D-5DA1-4729-B991-E4DA6144546D}" type="datetimeFigureOut">
              <a:rPr lang="en-US" altLang="ko-KR"/>
              <a:pPr>
                <a:defRPr/>
              </a:pPr>
              <a:t>6/21/2015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994A34-7693-4DA8-87B2-5F89B278748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91498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/>
          <a:lstStyle>
            <a:lvl1pPr>
              <a:defRPr sz="4000" b="0" i="0" cap="none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날짜 개체 틀 2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D4FCB4-DCC3-4812-BAA4-E89A66CCAA25}" type="datetimeFigureOut">
              <a:rPr lang="en-US" altLang="ko-KR"/>
              <a:pPr>
                <a:defRPr/>
              </a:pPr>
              <a:t>6/21/2015</a:t>
            </a:fld>
            <a:endParaRPr lang="en-US" altLang="ko-KR"/>
          </a:p>
        </p:txBody>
      </p:sp>
      <p:sp>
        <p:nvSpPr>
          <p:cNvPr id="8" name="슬라이드 번호 개체 틀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17B28E1-79AC-48A3-9558-454E42DE4EDC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9" name="바닥글 개체 틀 2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59397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583363" y="612775"/>
            <a:ext cx="957262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101D40-AEA9-4F59-9273-3AE4BD34FFDA}" type="datetimeFigureOut">
              <a:rPr lang="en-US" altLang="ko-KR"/>
              <a:pPr>
                <a:defRPr/>
              </a:pPr>
              <a:t>6/21/2015</a:t>
            </a:fld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EA269F-E158-42D9-816A-B30CB7545EE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5787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4D789F-1FA5-4F5C-A900-FE73EF265E54}" type="datetimeFigureOut">
              <a:rPr lang="en-US" altLang="ko-KR"/>
              <a:pPr>
                <a:defRPr/>
              </a:pPr>
              <a:t>6/21/2015</a:t>
            </a:fld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375B4C-030A-4FCD-9864-787CE94FAE1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57792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6F9F45-433C-435F-9729-7CA4AF07A0F6}" type="datetimeFigureOut">
              <a:rPr lang="en-US" altLang="ko-KR"/>
              <a:pPr>
                <a:defRPr/>
              </a:pPr>
              <a:t>6/21/2015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71BBA6-43EC-4C88-96A0-166A32778D2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36932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6D0103-5A9F-48FB-917D-308A742FCF20}" type="datetimeFigureOut">
              <a:rPr lang="en-US" altLang="ko-KR"/>
              <a:pPr>
                <a:defRPr/>
              </a:pPr>
              <a:t>6/21/2015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6FC6B0-8FED-4CA7-8A00-7E8567A752B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27900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366713"/>
            <a:ext cx="9144000" cy="84137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0" y="0"/>
            <a:ext cx="9144000" cy="31115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0" y="307975"/>
            <a:ext cx="9144000" cy="92075"/>
          </a:xfrm>
          <a:prstGeom prst="rect">
            <a:avLst/>
          </a:prstGeom>
          <a:solidFill>
            <a:schemeClr val="accent5">
              <a:lumMod val="7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 flipV="1">
            <a:off x="5410200" y="360363"/>
            <a:ext cx="3733800" cy="90487"/>
          </a:xfrm>
          <a:prstGeom prst="rect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 flipV="1">
            <a:off x="5410200" y="439738"/>
            <a:ext cx="3733800" cy="180975"/>
          </a:xfrm>
          <a:prstGeom prst="rect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 useBgFill="1">
        <p:nvSpPr>
          <p:cNvPr id="33" name="모서리가 둥근 직사각형 32"/>
          <p:cNvSpPr/>
          <p:nvPr/>
        </p:nvSpPr>
        <p:spPr bwMode="white">
          <a:xfrm>
            <a:off x="5407025" y="496888"/>
            <a:ext cx="3063875" cy="2857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 useBgFill="1">
        <p:nvSpPr>
          <p:cNvPr id="34" name="모서리가 둥근 직사각형 33"/>
          <p:cNvSpPr/>
          <p:nvPr/>
        </p:nvSpPr>
        <p:spPr bwMode="white">
          <a:xfrm>
            <a:off x="7373938" y="588963"/>
            <a:ext cx="1600200" cy="3651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5" name="직사각형 34"/>
          <p:cNvSpPr/>
          <p:nvPr/>
        </p:nvSpPr>
        <p:spPr bwMode="invGray">
          <a:xfrm>
            <a:off x="9085263" y="-1588"/>
            <a:ext cx="57150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6" name="직사각형 35"/>
          <p:cNvSpPr/>
          <p:nvPr/>
        </p:nvSpPr>
        <p:spPr bwMode="invGray">
          <a:xfrm>
            <a:off x="9043988" y="-1588"/>
            <a:ext cx="28575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7" name="직사각형 36"/>
          <p:cNvSpPr/>
          <p:nvPr/>
        </p:nvSpPr>
        <p:spPr bwMode="invGray">
          <a:xfrm>
            <a:off x="9024938" y="-1588"/>
            <a:ext cx="9525" cy="620713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8" name="직사각형 37"/>
          <p:cNvSpPr/>
          <p:nvPr/>
        </p:nvSpPr>
        <p:spPr bwMode="invGray">
          <a:xfrm>
            <a:off x="8975725" y="-1588"/>
            <a:ext cx="26988" cy="620713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9" name="직사각형 38"/>
          <p:cNvSpPr/>
          <p:nvPr/>
        </p:nvSpPr>
        <p:spPr bwMode="invGray">
          <a:xfrm>
            <a:off x="8915400" y="0"/>
            <a:ext cx="55563" cy="585788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40" name="직사각형 39"/>
          <p:cNvSpPr/>
          <p:nvPr/>
        </p:nvSpPr>
        <p:spPr bwMode="invGray">
          <a:xfrm>
            <a:off x="8874125" y="0"/>
            <a:ext cx="7938" cy="585788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1039" name="제목 개체 틀 21"/>
          <p:cNvSpPr>
            <a:spLocks noGrp="1"/>
          </p:cNvSpPr>
          <p:nvPr>
            <p:ph type="title"/>
          </p:nvPr>
        </p:nvSpPr>
        <p:spPr bwMode="auto"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40" name="텍스트 개체 틀 12"/>
          <p:cNvSpPr>
            <a:spLocks noGrp="1"/>
          </p:cNvSpPr>
          <p:nvPr>
            <p:ph type="body" idx="1"/>
          </p:nvPr>
        </p:nvSpPr>
        <p:spPr bwMode="auto">
          <a:xfrm>
            <a:off x="457200" y="2249488"/>
            <a:ext cx="8229600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latinLnBrk="0">
              <a:defRPr kumimoji="0" sz="800">
                <a:solidFill>
                  <a:schemeClr val="accent2"/>
                </a:solidFill>
                <a:latin typeface="Georgia" pitchFamily="18" charset="0"/>
              </a:defRPr>
            </a:lvl1pPr>
          </a:lstStyle>
          <a:p>
            <a:pPr>
              <a:defRPr/>
            </a:pPr>
            <a:fld id="{04372308-AE4D-4F5B-A5F4-8D5BDCABB86D}" type="datetimeFigureOut">
              <a:rPr lang="en-US" altLang="ko-KR"/>
              <a:pPr>
                <a:defRPr/>
              </a:pPr>
              <a:t>6/21/2015</a:t>
            </a:fld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0">
              <a:defRPr kumimoji="0" sz="800">
                <a:solidFill>
                  <a:schemeClr val="accent2"/>
                </a:solidFill>
                <a:latin typeface="Georgia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174038" y="1588"/>
            <a:ext cx="762000" cy="3667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latinLnBrk="0">
              <a:defRPr kumimoji="0">
                <a:solidFill>
                  <a:srgbClr val="FFFFFF"/>
                </a:solidFill>
                <a:latin typeface="Georgia" panose="02040502050405020303" pitchFamily="18" charset="0"/>
              </a:defRPr>
            </a:lvl1pPr>
          </a:lstStyle>
          <a:p>
            <a:fld id="{80EA332E-FF14-428F-B02F-D0E6231A0C16}" type="slidenum">
              <a:rPr lang="en-US" altLang="ko-KR"/>
              <a:pPr/>
              <a:t>‹#›</a:t>
            </a:fld>
            <a:endParaRPr lang="en-US" altLang="ko-KR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1" r:id="rId1"/>
    <p:sldLayoutId id="2147483992" r:id="rId2"/>
    <p:sldLayoutId id="2147483993" r:id="rId3"/>
    <p:sldLayoutId id="2147483994" r:id="rId4"/>
    <p:sldLayoutId id="2147483995" r:id="rId5"/>
    <p:sldLayoutId id="2147483996" r:id="rId6"/>
    <p:sldLayoutId id="2147483997" r:id="rId7"/>
    <p:sldLayoutId id="2147483998" r:id="rId8"/>
    <p:sldLayoutId id="2147483999" r:id="rId9"/>
    <p:sldLayoutId id="2147484000" r:id="rId10"/>
    <p:sldLayoutId id="2147484001" r:id="rId11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9pPr>
    </p:titleStyle>
    <p:bodyStyle>
      <a:lvl1pPr marL="365125" indent="-255588" algn="l" rtl="0" eaLnBrk="0" fontAlgn="base" latinLnBrk="1" hangingPunct="0">
        <a:spcBef>
          <a:spcPts val="300"/>
        </a:spcBef>
        <a:spcAft>
          <a:spcPct val="0"/>
        </a:spcAft>
        <a:buClr>
          <a:srgbClr val="A04DA3"/>
        </a:buClr>
        <a:buFont typeface="Georgia" panose="02040502050405020303" pitchFamily="18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7225" indent="-246063" algn="l" rtl="0" eaLnBrk="0" fontAlgn="base" latinLnBrk="1" hangingPunct="0">
        <a:spcBef>
          <a:spcPts val="300"/>
        </a:spcBef>
        <a:spcAft>
          <a:spcPct val="0"/>
        </a:spcAft>
        <a:buClr>
          <a:schemeClr val="accent2"/>
        </a:buClr>
        <a:buFont typeface="Georgia" panose="02040502050405020303" pitchFamily="18" charset="0"/>
        <a:buChar char="▫"/>
        <a:defRPr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2338" indent="-219075" algn="l" rtl="0" eaLnBrk="0" fontAlgn="base" latinLnBrk="1" hangingPunct="0">
        <a:spcBef>
          <a:spcPts val="300"/>
        </a:spcBef>
        <a:spcAft>
          <a:spcPct val="0"/>
        </a:spcAft>
        <a:buClr>
          <a:schemeClr val="accent1"/>
        </a:buClr>
        <a:buFont typeface="Wingdings 2" panose="05020102010507070707" pitchFamily="18" charset="2"/>
        <a:buChar char="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13" indent="-200025" algn="l" rtl="0" eaLnBrk="0" fontAlgn="base" latinLnBrk="1" hangingPunct="0">
        <a:spcBef>
          <a:spcPts val="300"/>
        </a:spcBef>
        <a:spcAft>
          <a:spcPct val="0"/>
        </a:spcAft>
        <a:buClr>
          <a:schemeClr val="accent1"/>
        </a:buClr>
        <a:buFont typeface="Wingdings 2" panose="05020102010507070707" pitchFamily="18" charset="2"/>
        <a:buChar char=""/>
        <a:defRPr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063" indent="-182563" algn="l" rtl="0" eaLnBrk="0" fontAlgn="base" latinLnBrk="1" hangingPunct="0">
        <a:spcBef>
          <a:spcPts val="300"/>
        </a:spcBef>
        <a:spcAft>
          <a:spcPct val="0"/>
        </a:spcAft>
        <a:buClr>
          <a:srgbClr val="A04DA3"/>
        </a:buClr>
        <a:buFont typeface="Georgia" panose="02040502050405020303" pitchFamily="18" charset="0"/>
        <a:buChar char="▫"/>
        <a:defRPr sz="2000" kern="1200">
          <a:solidFill>
            <a:srgbClr val="A04DA3"/>
          </a:solidFill>
          <a:latin typeface="+mn-lt"/>
          <a:ea typeface="+mn-ea"/>
          <a:cs typeface="+mn-cs"/>
        </a:defRPr>
      </a:lvl5pPr>
      <a:lvl6pPr marL="1609344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39752" y="5517232"/>
            <a:ext cx="49471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5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3</a:t>
            </a:r>
            <a:r>
              <a:rPr lang="ko-KR" altLang="en-US" sz="3600" dirty="0" smtClean="0">
                <a:solidFill>
                  <a:schemeClr val="accent5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장</a:t>
            </a:r>
            <a:r>
              <a:rPr lang="en-US" altLang="ko-KR" sz="3600" dirty="0" smtClean="0">
                <a:solidFill>
                  <a:schemeClr val="accent5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. </a:t>
            </a:r>
            <a:r>
              <a:rPr lang="en-US" altLang="ko-KR" sz="3600" dirty="0" smtClean="0">
                <a:solidFill>
                  <a:schemeClr val="accent5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CentOS </a:t>
            </a:r>
            <a:r>
              <a:rPr lang="ko-KR" altLang="en-US" sz="3600" dirty="0" smtClean="0">
                <a:solidFill>
                  <a:schemeClr val="accent5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리눅스 설치</a:t>
            </a:r>
            <a:endParaRPr lang="ko-KR" altLang="en-US" sz="3600" dirty="0">
              <a:solidFill>
                <a:schemeClr val="accent5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내용 개체 틀 2"/>
          <p:cNvSpPr txBox="1">
            <a:spLocks/>
          </p:cNvSpPr>
          <p:nvPr/>
        </p:nvSpPr>
        <p:spPr bwMode="auto">
          <a:xfrm>
            <a:off x="457200" y="2315960"/>
            <a:ext cx="8229600" cy="4068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65125" indent="-255588" algn="l" rtl="0" eaLnBrk="0" fontAlgn="base" latinLnBrk="1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•"/>
              <a:defRPr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57225" indent="-246063" algn="l" rtl="0" eaLnBrk="0" fontAlgn="base" latinLnBrk="1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Georgia" panose="02040502050405020303" pitchFamily="18" charset="0"/>
              <a:buChar char="▫"/>
              <a:defRPr sz="2400" kern="1200">
                <a:solidFill>
                  <a:schemeClr val="accent2"/>
                </a:solidFill>
                <a:latin typeface="+mn-ea"/>
                <a:ea typeface="+mn-ea"/>
                <a:cs typeface="+mn-cs"/>
              </a:defRPr>
            </a:lvl2pPr>
            <a:lvl3pPr marL="922338" indent="-219075" algn="l" rtl="0" eaLnBrk="0" fontAlgn="base" latinLnBrk="1" hangingPunct="0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accent1"/>
                </a:solidFill>
                <a:latin typeface="+mn-ea"/>
                <a:ea typeface="+mn-ea"/>
                <a:cs typeface="+mn-cs"/>
              </a:defRPr>
            </a:lvl3pPr>
            <a:lvl4pPr marL="1179513" indent="-200025" algn="l" rtl="0" eaLnBrk="0" fontAlgn="base" latinLnBrk="1" hangingPunct="0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accent1"/>
                </a:solidFill>
                <a:latin typeface="+mn-ea"/>
                <a:ea typeface="+mn-ea"/>
                <a:cs typeface="+mn-cs"/>
              </a:defRPr>
            </a:lvl4pPr>
            <a:lvl5pPr marL="1389063" indent="-182563" algn="l" rtl="0" eaLnBrk="0" fontAlgn="base" latinLnBrk="1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1800" kern="1200">
                <a:solidFill>
                  <a:srgbClr val="A04DA3"/>
                </a:solidFill>
                <a:latin typeface="+mn-ea"/>
                <a:ea typeface="+mn-ea"/>
                <a:cs typeface="+mn-cs"/>
              </a:defRPr>
            </a:lvl5pPr>
            <a:lvl6pPr marL="1609344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r>
              <a:rPr kumimoji="0" lang="ko-KR" altLang="en-US" dirty="0" smtClean="0"/>
              <a:t>실습목표</a:t>
            </a:r>
            <a:endParaRPr kumimoji="0" lang="en-US" altLang="ko-KR" dirty="0" smtClean="0"/>
          </a:p>
          <a:p>
            <a:pPr lvl="1" eaLnBrk="1" hangingPunct="1">
              <a:defRPr/>
            </a:pPr>
            <a:r>
              <a:rPr kumimoji="0" lang="en-US" altLang="ko-KR" sz="2000" dirty="0" smtClean="0"/>
              <a:t>CentOS 7 </a:t>
            </a:r>
            <a:r>
              <a:rPr kumimoji="0" lang="en-US" altLang="ko-KR" sz="2000" dirty="0" smtClean="0"/>
              <a:t>DVD ISO </a:t>
            </a:r>
            <a:r>
              <a:rPr kumimoji="0" lang="ko-KR" altLang="en-US" sz="2000" dirty="0" smtClean="0"/>
              <a:t>파일을 이용해서</a:t>
            </a:r>
            <a:r>
              <a:rPr kumimoji="0" lang="en-US" altLang="ko-KR" sz="2000" dirty="0" smtClean="0"/>
              <a:t>, Server</a:t>
            </a:r>
            <a:r>
              <a:rPr kumimoji="0" lang="ko-KR" altLang="en-US" sz="2000" dirty="0" smtClean="0"/>
              <a:t>를 설치하자</a:t>
            </a:r>
            <a:r>
              <a:rPr kumimoji="0" lang="en-US" altLang="ko-KR" sz="2000" dirty="0" smtClean="0"/>
              <a:t>.</a:t>
            </a:r>
          </a:p>
          <a:p>
            <a:pPr lvl="1" eaLnBrk="1" hangingPunct="1">
              <a:defRPr/>
            </a:pPr>
            <a:endParaRPr kumimoji="0" lang="en-US" altLang="ko-KR" sz="2000" dirty="0" smtClean="0"/>
          </a:p>
          <a:p>
            <a:pPr lvl="1" eaLnBrk="1" hangingPunct="1">
              <a:defRPr/>
            </a:pPr>
            <a:endParaRPr kumimoji="0" lang="en-US" altLang="ko-KR" sz="2000" dirty="0" smtClean="0"/>
          </a:p>
          <a:p>
            <a:pPr lvl="1" eaLnBrk="1" hangingPunct="1">
              <a:defRPr/>
            </a:pPr>
            <a:endParaRPr kumimoji="0" lang="en-US" altLang="ko-KR" sz="2000" dirty="0" smtClean="0"/>
          </a:p>
          <a:p>
            <a:pPr eaLnBrk="1" hangingPunct="1">
              <a:defRPr/>
            </a:pPr>
            <a:r>
              <a:rPr lang="ko-KR" altLang="en-US" dirty="0"/>
              <a:t>결과 화면 </a:t>
            </a:r>
            <a:r>
              <a:rPr lang="en-US" altLang="ko-KR" dirty="0"/>
              <a:t>(</a:t>
            </a:r>
            <a:r>
              <a:rPr lang="ko-KR" altLang="en-US" dirty="0"/>
              <a:t>설치시작과 설치완료 화면</a:t>
            </a:r>
            <a:r>
              <a:rPr lang="en-US" altLang="ko-KR" dirty="0"/>
              <a:t>)</a:t>
            </a:r>
            <a:endParaRPr lang="ko-KR" altLang="en-US" dirty="0"/>
          </a:p>
          <a:p>
            <a:pPr lvl="1" eaLnBrk="1" hangingPunct="1">
              <a:defRPr/>
            </a:pPr>
            <a:endParaRPr kumimoji="0" lang="en-US" altLang="ko-KR" dirty="0" smtClean="0"/>
          </a:p>
          <a:p>
            <a:pPr lvl="2" eaLnBrk="1" hangingPunct="1">
              <a:defRPr/>
            </a:pPr>
            <a:endParaRPr kumimoji="0" lang="en-US" altLang="ko-KR" dirty="0" smtClean="0"/>
          </a:p>
          <a:p>
            <a:pPr eaLnBrk="1" hangingPunct="1">
              <a:defRPr/>
            </a:pPr>
            <a:endParaRPr kumimoji="0" lang="ko-KR" altLang="en-US" dirty="0" smtClean="0"/>
          </a:p>
        </p:txBody>
      </p:sp>
      <p:sp>
        <p:nvSpPr>
          <p:cNvPr id="13" name="제목 1"/>
          <p:cNvSpPr txBox="1">
            <a:spLocks/>
          </p:cNvSpPr>
          <p:nvPr/>
        </p:nvSpPr>
        <p:spPr bwMode="auto">
          <a:xfrm>
            <a:off x="611560" y="1453796"/>
            <a:ext cx="8075240" cy="642937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  <a:miter lim="800000"/>
            <a:headEnd/>
            <a:tailE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 eaLnBrk="1" hangingPunct="1">
              <a:defRPr/>
            </a:pPr>
            <a:r>
              <a:rPr kumimoji="0" lang="en-US" altLang="ko-KR" sz="2400" dirty="0" smtClean="0">
                <a:solidFill>
                  <a:srgbClr val="0070C0"/>
                </a:solidFill>
              </a:rPr>
              <a:t>&lt;</a:t>
            </a:r>
            <a:r>
              <a:rPr kumimoji="0" lang="ko-KR" altLang="en-US" sz="2400" dirty="0" smtClean="0">
                <a:solidFill>
                  <a:srgbClr val="0070C0"/>
                </a:solidFill>
              </a:rPr>
              <a:t>실습</a:t>
            </a:r>
            <a:r>
              <a:rPr kumimoji="0" lang="en-US" altLang="ko-KR" sz="2400" dirty="0" smtClean="0">
                <a:solidFill>
                  <a:srgbClr val="0070C0"/>
                </a:solidFill>
              </a:rPr>
              <a:t>1&gt; Server </a:t>
            </a:r>
            <a:r>
              <a:rPr kumimoji="0" lang="ko-KR" altLang="en-US" sz="2400" dirty="0" smtClean="0">
                <a:solidFill>
                  <a:srgbClr val="0070C0"/>
                </a:solidFill>
              </a:rPr>
              <a:t>설치</a:t>
            </a:r>
            <a:endParaRPr kumimoji="0" lang="ko-KR" altLang="en-US" sz="2400" dirty="0" smtClean="0">
              <a:solidFill>
                <a:srgbClr val="FFC000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5" y="1234569"/>
            <a:ext cx="808330" cy="933602"/>
          </a:xfrm>
          <a:prstGeom prst="rect">
            <a:avLst/>
          </a:prstGeom>
        </p:spPr>
      </p:pic>
      <p:sp>
        <p:nvSpPr>
          <p:cNvPr id="15" name="오른쪽 화살표 14"/>
          <p:cNvSpPr/>
          <p:nvPr/>
        </p:nvSpPr>
        <p:spPr>
          <a:xfrm>
            <a:off x="4226728" y="5157192"/>
            <a:ext cx="500063" cy="5000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가로로 말린 두루마리 모양 15"/>
          <p:cNvSpPr/>
          <p:nvPr/>
        </p:nvSpPr>
        <p:spPr>
          <a:xfrm>
            <a:off x="1619672" y="3112090"/>
            <a:ext cx="7331697" cy="928688"/>
          </a:xfrm>
          <a:prstGeom prst="horizontalScroll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en-US" altLang="ko-KR" sz="1400" dirty="0" smtClean="0">
                <a:solidFill>
                  <a:srgbClr val="0070C0"/>
                </a:solidFill>
                <a:latin typeface="+mj-ea"/>
              </a:rPr>
              <a:t>‘</a:t>
            </a:r>
            <a:r>
              <a:rPr lang="ko-KR" altLang="en-US" sz="1400" dirty="0">
                <a:solidFill>
                  <a:srgbClr val="0070C0"/>
                </a:solidFill>
                <a:latin typeface="+mj-ea"/>
              </a:rPr>
              <a:t>개발 및 창조를 위한 워크스테이션</a:t>
            </a:r>
            <a:r>
              <a:rPr lang="en-US" altLang="ko-KR" sz="1400" dirty="0" smtClean="0">
                <a:solidFill>
                  <a:srgbClr val="0070C0"/>
                </a:solidFill>
                <a:latin typeface="+mj-ea"/>
              </a:rPr>
              <a:t>’ </a:t>
            </a:r>
            <a:r>
              <a:rPr lang="ko-KR" altLang="en-US" sz="1400" dirty="0">
                <a:solidFill>
                  <a:srgbClr val="0070C0"/>
                </a:solidFill>
                <a:latin typeface="+mj-ea"/>
              </a:rPr>
              <a:t>패키지를 </a:t>
            </a:r>
            <a:r>
              <a:rPr lang="ko-KR" altLang="en-US" sz="1400" dirty="0" smtClean="0">
                <a:solidFill>
                  <a:srgbClr val="0070C0"/>
                </a:solidFill>
                <a:latin typeface="+mj-ea"/>
              </a:rPr>
              <a:t>선택해서</a:t>
            </a:r>
            <a:r>
              <a:rPr lang="ko-KR" altLang="en-US" sz="1400" dirty="0" smtClean="0">
                <a:solidFill>
                  <a:srgbClr val="0070C0"/>
                </a:solidFill>
                <a:latin typeface="+mj-ea"/>
              </a:rPr>
              <a:t> </a:t>
            </a:r>
            <a:r>
              <a:rPr lang="ko-KR" altLang="en-US" sz="1400" dirty="0">
                <a:solidFill>
                  <a:srgbClr val="0070C0"/>
                </a:solidFill>
                <a:latin typeface="+mj-ea"/>
              </a:rPr>
              <a:t>설치한다</a:t>
            </a:r>
            <a:r>
              <a:rPr lang="en-US" altLang="ko-KR" sz="1400" dirty="0">
                <a:solidFill>
                  <a:srgbClr val="0070C0"/>
                </a:solidFill>
                <a:latin typeface="+mj-ea"/>
              </a:rPr>
              <a:t>. (</a:t>
            </a:r>
            <a:r>
              <a:rPr lang="en-US" altLang="ko-KR" sz="1400" dirty="0" smtClean="0">
                <a:solidFill>
                  <a:srgbClr val="0070C0"/>
                </a:solidFill>
                <a:latin typeface="+mj-ea"/>
              </a:rPr>
              <a:t>P90. </a:t>
            </a:r>
            <a:r>
              <a:rPr lang="en-US" altLang="ko-KR" sz="1400" dirty="0">
                <a:solidFill>
                  <a:srgbClr val="0070C0"/>
                </a:solidFill>
                <a:latin typeface="+mj-ea"/>
              </a:rPr>
              <a:t>[</a:t>
            </a:r>
            <a:r>
              <a:rPr lang="ko-KR" altLang="en-US" sz="1400" dirty="0">
                <a:solidFill>
                  <a:srgbClr val="0070C0"/>
                </a:solidFill>
                <a:latin typeface="+mj-ea"/>
              </a:rPr>
              <a:t>그림 </a:t>
            </a:r>
            <a:r>
              <a:rPr lang="en-US" altLang="ko-KR" sz="1400" dirty="0" smtClean="0">
                <a:solidFill>
                  <a:srgbClr val="0070C0"/>
                </a:solidFill>
                <a:latin typeface="+mj-ea"/>
              </a:rPr>
              <a:t>3-9])</a:t>
            </a:r>
            <a:endParaRPr lang="en-US" altLang="ko-KR" sz="1400" dirty="0">
              <a:solidFill>
                <a:srgbClr val="0070C0"/>
              </a:solidFill>
              <a:latin typeface="+mj-ea"/>
            </a:endParaRPr>
          </a:p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ko-KR" altLang="en-US" sz="1400" dirty="0" smtClean="0">
                <a:solidFill>
                  <a:srgbClr val="0070C0"/>
                </a:solidFill>
                <a:latin typeface="+mj-ea"/>
                <a:ea typeface="+mj-ea"/>
              </a:rPr>
              <a:t>파티션은 </a:t>
            </a:r>
            <a:r>
              <a:rPr lang="en-US" altLang="ko-KR" sz="1400" dirty="0" smtClean="0">
                <a:solidFill>
                  <a:srgbClr val="0070C0"/>
                </a:solidFill>
                <a:latin typeface="+mj-ea"/>
                <a:ea typeface="+mj-ea"/>
              </a:rPr>
              <a:t>2</a:t>
            </a:r>
            <a:r>
              <a:rPr lang="ko-KR" altLang="en-US" sz="1400" dirty="0" smtClean="0">
                <a:solidFill>
                  <a:srgbClr val="0070C0"/>
                </a:solidFill>
                <a:latin typeface="+mj-ea"/>
                <a:ea typeface="+mj-ea"/>
              </a:rPr>
              <a:t>개로 </a:t>
            </a:r>
            <a:r>
              <a:rPr lang="ko-KR" altLang="en-US" sz="1400" dirty="0">
                <a:solidFill>
                  <a:srgbClr val="0070C0"/>
                </a:solidFill>
                <a:latin typeface="+mj-ea"/>
                <a:ea typeface="+mj-ea"/>
              </a:rPr>
              <a:t>수동으로 분할한다</a:t>
            </a:r>
            <a:r>
              <a:rPr lang="en-US" altLang="ko-KR" sz="1400" dirty="0">
                <a:solidFill>
                  <a:srgbClr val="0070C0"/>
                </a:solidFill>
                <a:latin typeface="+mj-ea"/>
                <a:ea typeface="+mj-ea"/>
              </a:rPr>
              <a:t>. (</a:t>
            </a:r>
            <a:r>
              <a:rPr lang="en-US" altLang="ko-KR" sz="1400" dirty="0" smtClean="0">
                <a:solidFill>
                  <a:srgbClr val="0070C0"/>
                </a:solidFill>
                <a:latin typeface="+mj-ea"/>
                <a:ea typeface="+mj-ea"/>
              </a:rPr>
              <a:t>P94. </a:t>
            </a:r>
            <a:r>
              <a:rPr lang="en-US" altLang="ko-KR" sz="1400" dirty="0">
                <a:solidFill>
                  <a:srgbClr val="0070C0"/>
                </a:solidFill>
                <a:latin typeface="+mj-ea"/>
                <a:ea typeface="+mj-ea"/>
              </a:rPr>
              <a:t>[</a:t>
            </a:r>
            <a:r>
              <a:rPr lang="ko-KR" altLang="en-US" sz="1400" dirty="0">
                <a:solidFill>
                  <a:srgbClr val="0070C0"/>
                </a:solidFill>
                <a:latin typeface="+mj-ea"/>
                <a:ea typeface="+mj-ea"/>
              </a:rPr>
              <a:t>그림 </a:t>
            </a:r>
            <a:r>
              <a:rPr lang="en-US" altLang="ko-KR" sz="1400" dirty="0" smtClean="0">
                <a:solidFill>
                  <a:srgbClr val="0070C0"/>
                </a:solidFill>
                <a:latin typeface="+mj-ea"/>
                <a:ea typeface="+mj-ea"/>
              </a:rPr>
              <a:t>3-16])</a:t>
            </a:r>
            <a:endParaRPr lang="en-US" altLang="ko-KR" sz="1400" dirty="0">
              <a:solidFill>
                <a:srgbClr val="0070C0"/>
              </a:solidFill>
              <a:latin typeface="+mj-ea"/>
              <a:ea typeface="+mj-ea"/>
            </a:endParaRPr>
          </a:p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ko-KR" altLang="en-US" sz="1400" dirty="0" smtClean="0">
                <a:solidFill>
                  <a:srgbClr val="0070C0"/>
                </a:solidFill>
                <a:latin typeface="+mj-ea"/>
                <a:ea typeface="+mj-ea"/>
              </a:rPr>
              <a:t>일반 </a:t>
            </a:r>
            <a:r>
              <a:rPr lang="ko-KR" altLang="en-US" sz="1400" dirty="0">
                <a:solidFill>
                  <a:srgbClr val="0070C0"/>
                </a:solidFill>
                <a:latin typeface="+mj-ea"/>
                <a:ea typeface="+mj-ea"/>
              </a:rPr>
              <a:t>사용자 이름을 </a:t>
            </a:r>
            <a:r>
              <a:rPr lang="en-US" altLang="ko-KR" sz="1400" dirty="0" smtClean="0">
                <a:solidFill>
                  <a:srgbClr val="0070C0"/>
                </a:solidFill>
                <a:latin typeface="+mj-ea"/>
                <a:ea typeface="+mj-ea"/>
              </a:rPr>
              <a:t>“centos”</a:t>
            </a:r>
            <a:r>
              <a:rPr lang="ko-KR" altLang="en-US" sz="1400" dirty="0" smtClean="0">
                <a:solidFill>
                  <a:srgbClr val="0070C0"/>
                </a:solidFill>
                <a:latin typeface="+mj-ea"/>
                <a:ea typeface="+mj-ea"/>
              </a:rPr>
              <a:t> </a:t>
            </a:r>
            <a:r>
              <a:rPr lang="ko-KR" altLang="en-US" sz="1400" dirty="0">
                <a:solidFill>
                  <a:srgbClr val="0070C0"/>
                </a:solidFill>
                <a:latin typeface="+mj-ea"/>
                <a:ea typeface="+mj-ea"/>
              </a:rPr>
              <a:t>로 지정한다</a:t>
            </a:r>
            <a:r>
              <a:rPr lang="en-US" altLang="ko-KR" sz="1400" dirty="0" smtClean="0">
                <a:solidFill>
                  <a:srgbClr val="0070C0"/>
                </a:solidFill>
                <a:latin typeface="+mj-ea"/>
                <a:ea typeface="+mj-ea"/>
              </a:rPr>
              <a:t>.</a:t>
            </a:r>
            <a:r>
              <a:rPr lang="en-US" altLang="ko-KR" sz="1400" dirty="0">
                <a:solidFill>
                  <a:srgbClr val="0070C0"/>
                </a:solidFill>
                <a:latin typeface="+mj-ea"/>
              </a:rPr>
              <a:t> (</a:t>
            </a:r>
            <a:r>
              <a:rPr lang="en-US" altLang="ko-KR" sz="1400" dirty="0" smtClean="0">
                <a:solidFill>
                  <a:srgbClr val="0070C0"/>
                </a:solidFill>
                <a:latin typeface="+mj-ea"/>
              </a:rPr>
              <a:t>P96. </a:t>
            </a:r>
            <a:r>
              <a:rPr lang="en-US" altLang="ko-KR" sz="1400" dirty="0">
                <a:solidFill>
                  <a:srgbClr val="0070C0"/>
                </a:solidFill>
                <a:latin typeface="+mj-ea"/>
              </a:rPr>
              <a:t>[</a:t>
            </a:r>
            <a:r>
              <a:rPr lang="ko-KR" altLang="en-US" sz="1400" dirty="0">
                <a:solidFill>
                  <a:srgbClr val="0070C0"/>
                </a:solidFill>
                <a:latin typeface="+mj-ea"/>
              </a:rPr>
              <a:t>그림 </a:t>
            </a:r>
            <a:r>
              <a:rPr lang="en-US" altLang="ko-KR" sz="1400" dirty="0" smtClean="0">
                <a:solidFill>
                  <a:srgbClr val="0070C0"/>
                </a:solidFill>
                <a:latin typeface="+mj-ea"/>
              </a:rPr>
              <a:t>3-20])</a:t>
            </a:r>
            <a:endParaRPr lang="ko-KR" altLang="en-US" sz="140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17" name="제목 1"/>
          <p:cNvSpPr>
            <a:spLocks noGrp="1"/>
          </p:cNvSpPr>
          <p:nvPr>
            <p:ph type="title"/>
          </p:nvPr>
        </p:nvSpPr>
        <p:spPr>
          <a:xfrm>
            <a:off x="500063" y="625822"/>
            <a:ext cx="8229600" cy="642938"/>
          </a:xfrm>
        </p:spPr>
        <p:txBody>
          <a:bodyPr/>
          <a:lstStyle/>
          <a:p>
            <a:pPr eaLnBrk="1" hangingPunct="1"/>
            <a:r>
              <a:rPr lang="en-US" altLang="ko-KR" sz="2800" dirty="0" smtClean="0"/>
              <a:t>3</a:t>
            </a:r>
            <a:r>
              <a:rPr lang="ko-KR" altLang="en-US" sz="2800" dirty="0" smtClean="0"/>
              <a:t>대의 </a:t>
            </a:r>
            <a:r>
              <a:rPr lang="en-US" altLang="ko-KR" sz="2800" dirty="0" smtClean="0"/>
              <a:t>CentOS</a:t>
            </a:r>
            <a:r>
              <a:rPr lang="ko-KR" altLang="en-US" sz="2800" dirty="0" smtClean="0"/>
              <a:t> </a:t>
            </a:r>
            <a:r>
              <a:rPr lang="ko-KR" altLang="en-US" sz="2800" dirty="0" smtClean="0"/>
              <a:t>설치</a:t>
            </a:r>
            <a:r>
              <a:rPr lang="en-US" altLang="ko-KR" sz="2800" dirty="0" smtClean="0"/>
              <a:t>   </a:t>
            </a:r>
            <a:r>
              <a:rPr lang="en-US" altLang="ko-KR" sz="2800" dirty="0" smtClean="0">
                <a:solidFill>
                  <a:srgbClr val="00B050"/>
                </a:solidFill>
              </a:rPr>
              <a:t>[p86]</a:t>
            </a:r>
            <a:endParaRPr lang="ko-KR" altLang="en-US" sz="2800" dirty="0" smtClean="0">
              <a:solidFill>
                <a:srgbClr val="00B050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836908"/>
            <a:ext cx="3698817" cy="1317703"/>
          </a:xfrm>
          <a:prstGeom prst="rect">
            <a:avLst/>
          </a:prstGeom>
        </p:spPr>
      </p:pic>
      <p:pic>
        <p:nvPicPr>
          <p:cNvPr id="18" name="그림 17" descr="C:\Users\재남\AppData\Local\Temp\SNAGHTML5b9fe40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7503" y="4653136"/>
            <a:ext cx="4153866" cy="16810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69077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내용 개체 틀 2"/>
          <p:cNvSpPr txBox="1">
            <a:spLocks/>
          </p:cNvSpPr>
          <p:nvPr/>
        </p:nvSpPr>
        <p:spPr bwMode="auto">
          <a:xfrm>
            <a:off x="457200" y="1632573"/>
            <a:ext cx="8229600" cy="1508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65125" indent="-255588" algn="l" rtl="0" eaLnBrk="0" fontAlgn="base" latinLnBrk="1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•"/>
              <a:defRPr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57225" indent="-246063" algn="l" rtl="0" eaLnBrk="0" fontAlgn="base" latinLnBrk="1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Georgia" panose="02040502050405020303" pitchFamily="18" charset="0"/>
              <a:buChar char="▫"/>
              <a:defRPr sz="2400" kern="1200">
                <a:solidFill>
                  <a:schemeClr val="accent2"/>
                </a:solidFill>
                <a:latin typeface="+mn-ea"/>
                <a:ea typeface="+mn-ea"/>
                <a:cs typeface="+mn-cs"/>
              </a:defRPr>
            </a:lvl2pPr>
            <a:lvl3pPr marL="922338" indent="-219075" algn="l" rtl="0" eaLnBrk="0" fontAlgn="base" latinLnBrk="1" hangingPunct="0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accent1"/>
                </a:solidFill>
                <a:latin typeface="+mn-ea"/>
                <a:ea typeface="+mn-ea"/>
                <a:cs typeface="+mn-cs"/>
              </a:defRPr>
            </a:lvl3pPr>
            <a:lvl4pPr marL="1179513" indent="-200025" algn="l" rtl="0" eaLnBrk="0" fontAlgn="base" latinLnBrk="1" hangingPunct="0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accent1"/>
                </a:solidFill>
                <a:latin typeface="+mn-ea"/>
                <a:ea typeface="+mn-ea"/>
                <a:cs typeface="+mn-cs"/>
              </a:defRPr>
            </a:lvl4pPr>
            <a:lvl5pPr marL="1389063" indent="-182563" algn="l" rtl="0" eaLnBrk="0" fontAlgn="base" latinLnBrk="1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1800" kern="1200">
                <a:solidFill>
                  <a:srgbClr val="A04DA3"/>
                </a:solidFill>
                <a:latin typeface="+mn-ea"/>
                <a:ea typeface="+mn-ea"/>
                <a:cs typeface="+mn-cs"/>
              </a:defRPr>
            </a:lvl5pPr>
            <a:lvl6pPr marL="1609344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r>
              <a:rPr kumimoji="0" lang="ko-KR" altLang="en-US" dirty="0" smtClean="0"/>
              <a:t>실습목표</a:t>
            </a:r>
            <a:endParaRPr kumimoji="0" lang="en-US" altLang="ko-KR" dirty="0" smtClean="0"/>
          </a:p>
          <a:p>
            <a:pPr lvl="1" eaLnBrk="1" hangingPunct="1">
              <a:defRPr/>
            </a:pPr>
            <a:r>
              <a:rPr kumimoji="0" lang="en-US" altLang="ko-KR" sz="2000" dirty="0" smtClean="0"/>
              <a:t>Client</a:t>
            </a:r>
            <a:r>
              <a:rPr kumimoji="0" lang="ko-KR" altLang="en-US" sz="2000" dirty="0" smtClean="0"/>
              <a:t>를 설치한다</a:t>
            </a:r>
            <a:r>
              <a:rPr kumimoji="0" lang="en-US" altLang="ko-KR" sz="2000" dirty="0" smtClean="0"/>
              <a:t>.</a:t>
            </a:r>
            <a:endParaRPr kumimoji="0" lang="ko-KR" altLang="en-US" dirty="0" smtClean="0"/>
          </a:p>
        </p:txBody>
      </p:sp>
      <p:sp>
        <p:nvSpPr>
          <p:cNvPr id="13" name="제목 1"/>
          <p:cNvSpPr txBox="1">
            <a:spLocks/>
          </p:cNvSpPr>
          <p:nvPr/>
        </p:nvSpPr>
        <p:spPr bwMode="auto">
          <a:xfrm>
            <a:off x="611560" y="770409"/>
            <a:ext cx="8075240" cy="642937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  <a:miter lim="800000"/>
            <a:headEnd/>
            <a:tailE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 eaLnBrk="1" hangingPunct="1">
              <a:defRPr/>
            </a:pPr>
            <a:r>
              <a:rPr kumimoji="0" lang="en-US" altLang="ko-KR" sz="2400" dirty="0" smtClean="0">
                <a:solidFill>
                  <a:srgbClr val="0070C0"/>
                </a:solidFill>
              </a:rPr>
              <a:t>&lt;</a:t>
            </a:r>
            <a:r>
              <a:rPr kumimoji="0" lang="ko-KR" altLang="en-US" sz="2400" dirty="0" smtClean="0">
                <a:solidFill>
                  <a:srgbClr val="0070C0"/>
                </a:solidFill>
              </a:rPr>
              <a:t>실습</a:t>
            </a:r>
            <a:r>
              <a:rPr kumimoji="0" lang="en-US" altLang="ko-KR" sz="2400" dirty="0" smtClean="0">
                <a:solidFill>
                  <a:srgbClr val="0070C0"/>
                </a:solidFill>
              </a:rPr>
              <a:t>2&gt; Client </a:t>
            </a:r>
            <a:r>
              <a:rPr kumimoji="0" lang="ko-KR" altLang="en-US" sz="2400" dirty="0" smtClean="0">
                <a:solidFill>
                  <a:srgbClr val="0070C0"/>
                </a:solidFill>
              </a:rPr>
              <a:t>설치 </a:t>
            </a:r>
            <a:r>
              <a:rPr kumimoji="0" lang="en-US" altLang="ko-KR" sz="2400" dirty="0" smtClean="0">
                <a:solidFill>
                  <a:srgbClr val="00B050"/>
                </a:solidFill>
              </a:rPr>
              <a:t>[p103]</a:t>
            </a:r>
            <a:r>
              <a:rPr kumimoji="0" lang="en-US" altLang="ko-KR" sz="2400" dirty="0" smtClean="0">
                <a:solidFill>
                  <a:srgbClr val="FFC000"/>
                </a:solidFill>
              </a:rPr>
              <a:t> </a:t>
            </a:r>
            <a:endParaRPr kumimoji="0" lang="ko-KR" altLang="en-US" sz="2400" dirty="0" smtClean="0">
              <a:solidFill>
                <a:srgbClr val="FFC000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5" y="551182"/>
            <a:ext cx="808330" cy="933602"/>
          </a:xfrm>
          <a:prstGeom prst="rect">
            <a:avLst/>
          </a:prstGeom>
        </p:spPr>
      </p:pic>
      <p:sp>
        <p:nvSpPr>
          <p:cNvPr id="16" name="가로로 말린 두루마리 모양 15"/>
          <p:cNvSpPr/>
          <p:nvPr/>
        </p:nvSpPr>
        <p:spPr>
          <a:xfrm>
            <a:off x="2483768" y="2614232"/>
            <a:ext cx="3888432" cy="526736"/>
          </a:xfrm>
          <a:prstGeom prst="horizontalScroll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ko-KR" altLang="en-US" sz="1400" dirty="0" smtClean="0">
                <a:solidFill>
                  <a:srgbClr val="0070C0"/>
                </a:solidFill>
                <a:latin typeface="+mj-ea"/>
              </a:rPr>
              <a:t>대부분 기본값으로 설치를 진행한다</a:t>
            </a:r>
            <a:r>
              <a:rPr lang="en-US" altLang="ko-KR" sz="1400" dirty="0" smtClean="0">
                <a:solidFill>
                  <a:srgbClr val="0070C0"/>
                </a:solidFill>
                <a:latin typeface="+mj-ea"/>
              </a:rPr>
              <a:t>.</a:t>
            </a:r>
            <a:endParaRPr lang="ko-KR" altLang="en-US" sz="140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457200" y="4232802"/>
            <a:ext cx="8229600" cy="1508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65125" indent="-255588" algn="l" rtl="0" eaLnBrk="0" fontAlgn="base" latinLnBrk="1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•"/>
              <a:defRPr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57225" indent="-246063" algn="l" rtl="0" eaLnBrk="0" fontAlgn="base" latinLnBrk="1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Georgia" panose="02040502050405020303" pitchFamily="18" charset="0"/>
              <a:buChar char="▫"/>
              <a:defRPr sz="2400" kern="1200">
                <a:solidFill>
                  <a:schemeClr val="accent2"/>
                </a:solidFill>
                <a:latin typeface="+mn-ea"/>
                <a:ea typeface="+mn-ea"/>
                <a:cs typeface="+mn-cs"/>
              </a:defRPr>
            </a:lvl2pPr>
            <a:lvl3pPr marL="922338" indent="-219075" algn="l" rtl="0" eaLnBrk="0" fontAlgn="base" latinLnBrk="1" hangingPunct="0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accent1"/>
                </a:solidFill>
                <a:latin typeface="+mn-ea"/>
                <a:ea typeface="+mn-ea"/>
                <a:cs typeface="+mn-cs"/>
              </a:defRPr>
            </a:lvl3pPr>
            <a:lvl4pPr marL="1179513" indent="-200025" algn="l" rtl="0" eaLnBrk="0" fontAlgn="base" latinLnBrk="1" hangingPunct="0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accent1"/>
                </a:solidFill>
                <a:latin typeface="+mn-ea"/>
                <a:ea typeface="+mn-ea"/>
                <a:cs typeface="+mn-cs"/>
              </a:defRPr>
            </a:lvl4pPr>
            <a:lvl5pPr marL="1389063" indent="-182563" algn="l" rtl="0" eaLnBrk="0" fontAlgn="base" latinLnBrk="1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1800" kern="1200">
                <a:solidFill>
                  <a:srgbClr val="A04DA3"/>
                </a:solidFill>
                <a:latin typeface="+mn-ea"/>
                <a:ea typeface="+mn-ea"/>
                <a:cs typeface="+mn-cs"/>
              </a:defRPr>
            </a:lvl5pPr>
            <a:lvl6pPr marL="1609344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r>
              <a:rPr kumimoji="0" lang="ko-KR" altLang="en-US" dirty="0" smtClean="0"/>
              <a:t>실습목표</a:t>
            </a:r>
            <a:endParaRPr kumimoji="0" lang="en-US" altLang="ko-KR" dirty="0" smtClean="0"/>
          </a:p>
          <a:p>
            <a:pPr lvl="1" eaLnBrk="1" hangingPunct="1">
              <a:defRPr/>
            </a:pPr>
            <a:r>
              <a:rPr kumimoji="0" lang="ko-KR" altLang="en-US" sz="2000" dirty="0" smtClean="0"/>
              <a:t>텍스트모드로 사용할 </a:t>
            </a:r>
            <a:r>
              <a:rPr kumimoji="0" lang="en-US" altLang="ko-KR" sz="2000" dirty="0" smtClean="0"/>
              <a:t>Server(B)</a:t>
            </a:r>
            <a:r>
              <a:rPr kumimoji="0" lang="ko-KR" altLang="en-US" sz="2000" dirty="0" smtClean="0"/>
              <a:t>를 설치한다</a:t>
            </a:r>
            <a:r>
              <a:rPr kumimoji="0" lang="en-US" altLang="ko-KR" sz="2000" dirty="0" smtClean="0"/>
              <a:t>.</a:t>
            </a:r>
            <a:endParaRPr kumimoji="0" lang="ko-KR" altLang="en-US" dirty="0" smtClean="0"/>
          </a:p>
        </p:txBody>
      </p:sp>
      <p:sp>
        <p:nvSpPr>
          <p:cNvPr id="10" name="제목 1"/>
          <p:cNvSpPr txBox="1">
            <a:spLocks/>
          </p:cNvSpPr>
          <p:nvPr/>
        </p:nvSpPr>
        <p:spPr bwMode="auto">
          <a:xfrm>
            <a:off x="611560" y="3370638"/>
            <a:ext cx="8075240" cy="642937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  <a:miter lim="800000"/>
            <a:headEnd/>
            <a:tailE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 eaLnBrk="1" hangingPunct="1">
              <a:defRPr/>
            </a:pPr>
            <a:r>
              <a:rPr kumimoji="0" lang="en-US" altLang="ko-KR" sz="2400" dirty="0" smtClean="0">
                <a:solidFill>
                  <a:srgbClr val="0070C0"/>
                </a:solidFill>
              </a:rPr>
              <a:t>&lt;</a:t>
            </a:r>
            <a:r>
              <a:rPr kumimoji="0" lang="ko-KR" altLang="en-US" sz="2400" dirty="0" smtClean="0">
                <a:solidFill>
                  <a:srgbClr val="0070C0"/>
                </a:solidFill>
              </a:rPr>
              <a:t>실습</a:t>
            </a:r>
            <a:r>
              <a:rPr kumimoji="0" lang="en-US" altLang="ko-KR" sz="2400" dirty="0" smtClean="0">
                <a:solidFill>
                  <a:srgbClr val="0070C0"/>
                </a:solidFill>
              </a:rPr>
              <a:t>3&gt; Server(B) </a:t>
            </a:r>
            <a:r>
              <a:rPr kumimoji="0" lang="ko-KR" altLang="en-US" sz="2400" dirty="0" smtClean="0">
                <a:solidFill>
                  <a:srgbClr val="0070C0"/>
                </a:solidFill>
              </a:rPr>
              <a:t>설치 </a:t>
            </a:r>
            <a:r>
              <a:rPr kumimoji="0" lang="en-US" altLang="ko-KR" sz="2400" dirty="0" smtClean="0">
                <a:solidFill>
                  <a:srgbClr val="00B050"/>
                </a:solidFill>
              </a:rPr>
              <a:t>[p106]</a:t>
            </a:r>
            <a:r>
              <a:rPr kumimoji="0" lang="en-US" altLang="ko-KR" sz="2400" dirty="0" smtClean="0">
                <a:solidFill>
                  <a:srgbClr val="FFC000"/>
                </a:solidFill>
              </a:rPr>
              <a:t> </a:t>
            </a:r>
            <a:endParaRPr kumimoji="0" lang="ko-KR" altLang="en-US" sz="2400" dirty="0" smtClean="0">
              <a:solidFill>
                <a:srgbClr val="FFC000"/>
              </a:solidFill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5" y="3151411"/>
            <a:ext cx="808330" cy="933602"/>
          </a:xfrm>
          <a:prstGeom prst="rect">
            <a:avLst/>
          </a:prstGeom>
        </p:spPr>
      </p:pic>
      <p:sp>
        <p:nvSpPr>
          <p:cNvPr id="18" name="가로로 말린 두루마리 모양 17"/>
          <p:cNvSpPr/>
          <p:nvPr/>
        </p:nvSpPr>
        <p:spPr>
          <a:xfrm>
            <a:off x="2488867" y="5350437"/>
            <a:ext cx="5184576" cy="781519"/>
          </a:xfrm>
          <a:prstGeom prst="horizontalScroll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en-US" altLang="ko-KR" sz="1400" dirty="0" smtClean="0">
                <a:solidFill>
                  <a:srgbClr val="0070C0"/>
                </a:solidFill>
                <a:latin typeface="+mj-ea"/>
              </a:rPr>
              <a:t>‘</a:t>
            </a:r>
            <a:r>
              <a:rPr lang="ko-KR" altLang="en-US" sz="1400" dirty="0" smtClean="0">
                <a:solidFill>
                  <a:srgbClr val="0070C0"/>
                </a:solidFill>
                <a:latin typeface="+mj-ea"/>
              </a:rPr>
              <a:t>최소 설치</a:t>
            </a:r>
            <a:r>
              <a:rPr lang="en-US" altLang="ko-KR" sz="1400" dirty="0" smtClean="0">
                <a:solidFill>
                  <a:srgbClr val="0070C0"/>
                </a:solidFill>
                <a:latin typeface="+mj-ea"/>
              </a:rPr>
              <a:t>＇</a:t>
            </a:r>
            <a:r>
              <a:rPr lang="ko-KR" altLang="en-US" sz="1400" dirty="0" smtClean="0">
                <a:solidFill>
                  <a:srgbClr val="0070C0"/>
                </a:solidFill>
                <a:latin typeface="+mj-ea"/>
              </a:rPr>
              <a:t>로 설치를 진행한다</a:t>
            </a:r>
            <a:r>
              <a:rPr lang="en-US" altLang="ko-KR" sz="1400" dirty="0" smtClean="0">
                <a:solidFill>
                  <a:srgbClr val="0070C0"/>
                </a:solidFill>
                <a:latin typeface="+mj-ea"/>
              </a:rPr>
              <a:t>. </a:t>
            </a:r>
            <a:endParaRPr lang="en-US" altLang="ko-KR" sz="1400" dirty="0" smtClean="0">
              <a:solidFill>
                <a:srgbClr val="0070C0"/>
              </a:solidFill>
              <a:latin typeface="+mj-ea"/>
            </a:endParaRPr>
          </a:p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ko-KR" altLang="en-US" sz="1400" dirty="0" smtClean="0">
                <a:solidFill>
                  <a:srgbClr val="0070C0"/>
                </a:solidFill>
                <a:latin typeface="+mj-ea"/>
                <a:ea typeface="+mj-ea"/>
              </a:rPr>
              <a:t>파티션은 </a:t>
            </a:r>
            <a:r>
              <a:rPr lang="en-US" altLang="ko-KR" sz="1400" dirty="0" smtClean="0">
                <a:solidFill>
                  <a:srgbClr val="0070C0"/>
                </a:solidFill>
                <a:latin typeface="+mj-ea"/>
                <a:ea typeface="+mj-ea"/>
              </a:rPr>
              <a:t>2</a:t>
            </a:r>
            <a:r>
              <a:rPr lang="ko-KR" altLang="en-US" sz="1400" dirty="0" smtClean="0">
                <a:solidFill>
                  <a:srgbClr val="0070C0"/>
                </a:solidFill>
                <a:latin typeface="+mj-ea"/>
                <a:ea typeface="+mj-ea"/>
              </a:rPr>
              <a:t>개로 분할한다</a:t>
            </a:r>
            <a:r>
              <a:rPr lang="en-US" altLang="ko-KR" sz="1400" dirty="0" smtClean="0">
                <a:solidFill>
                  <a:srgbClr val="0070C0"/>
                </a:solidFill>
                <a:latin typeface="+mj-ea"/>
                <a:ea typeface="+mj-ea"/>
              </a:rPr>
              <a:t>.</a:t>
            </a:r>
            <a:endParaRPr lang="ko-KR" altLang="en-US" sz="1400" dirty="0">
              <a:solidFill>
                <a:srgbClr val="0070C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4866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내용 개체 틀 2"/>
          <p:cNvSpPr>
            <a:spLocks noGrp="1"/>
          </p:cNvSpPr>
          <p:nvPr>
            <p:ph idx="1"/>
          </p:nvPr>
        </p:nvSpPr>
        <p:spPr>
          <a:xfrm>
            <a:off x="457200" y="2312243"/>
            <a:ext cx="8229600" cy="4927476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실습목표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en-US" altLang="ko-KR" sz="2000" dirty="0" smtClean="0"/>
              <a:t>3</a:t>
            </a:r>
            <a:r>
              <a:rPr lang="ko-KR" altLang="en-US" sz="2000" dirty="0" smtClean="0"/>
              <a:t>대의 가상머신을 </a:t>
            </a:r>
            <a:r>
              <a:rPr lang="en-US" altLang="ko-KR" sz="2000" dirty="0" smtClean="0"/>
              <a:t>PC</a:t>
            </a:r>
            <a:r>
              <a:rPr lang="ko-KR" altLang="en-US" sz="2000" dirty="0" smtClean="0"/>
              <a:t>의 메모리 상황에 맞게 메모리 할당을 조절한다</a:t>
            </a:r>
            <a:r>
              <a:rPr lang="en-US" altLang="ko-KR" sz="2000" dirty="0" smtClean="0"/>
              <a:t>.</a:t>
            </a:r>
          </a:p>
          <a:p>
            <a:pPr lvl="1" eaLnBrk="1" hangingPunct="1">
              <a:defRPr/>
            </a:pPr>
            <a:r>
              <a:rPr lang="en-US" altLang="ko-KR" sz="2000" dirty="0" smtClean="0"/>
              <a:t>P57</a:t>
            </a:r>
            <a:r>
              <a:rPr lang="ko-KR" altLang="en-US" sz="2000" dirty="0" smtClean="0"/>
              <a:t>의 </a:t>
            </a:r>
            <a:r>
              <a:rPr lang="en-US" altLang="ko-KR" sz="2000" dirty="0" smtClean="0"/>
              <a:t>[</a:t>
            </a:r>
            <a:r>
              <a:rPr lang="ko-KR" altLang="en-US" sz="2000" dirty="0" smtClean="0"/>
              <a:t>표 </a:t>
            </a:r>
            <a:r>
              <a:rPr lang="en-US" altLang="ko-KR" sz="2000" dirty="0" smtClean="0"/>
              <a:t>1-3]</a:t>
            </a:r>
            <a:r>
              <a:rPr lang="ko-KR" altLang="en-US" sz="2000" dirty="0" smtClean="0"/>
              <a:t>을 참조한다</a:t>
            </a:r>
            <a:r>
              <a:rPr lang="en-US" altLang="ko-KR" sz="2000" dirty="0" smtClean="0"/>
              <a:t>.</a:t>
            </a:r>
          </a:p>
          <a:p>
            <a:pPr lvl="1" eaLnBrk="1" hangingPunct="1">
              <a:defRPr/>
            </a:pPr>
            <a:endParaRPr lang="en-US" altLang="ko-KR" sz="2000" dirty="0" smtClean="0"/>
          </a:p>
          <a:p>
            <a:pPr eaLnBrk="1" hangingPunct="1">
              <a:defRPr/>
            </a:pPr>
            <a:r>
              <a:rPr lang="ko-KR" altLang="en-US" dirty="0" smtClean="0"/>
              <a:t>실습 화면</a:t>
            </a:r>
            <a:r>
              <a:rPr lang="en-US" altLang="ko-KR" dirty="0" smtClean="0"/>
              <a:t>(Server</a:t>
            </a:r>
            <a:r>
              <a:rPr lang="ko-KR" altLang="en-US" dirty="0" smtClean="0"/>
              <a:t>의 메모리 조절</a:t>
            </a:r>
            <a:r>
              <a:rPr lang="en-US" altLang="ko-KR" dirty="0" smtClean="0"/>
              <a:t>)</a:t>
            </a:r>
            <a:endParaRPr lang="ko-KR" altLang="en-US" dirty="0" smtClean="0"/>
          </a:p>
          <a:p>
            <a:pPr lvl="1" eaLnBrk="1" hangingPunct="1">
              <a:defRPr/>
            </a:pPr>
            <a:endParaRPr lang="en-US" altLang="ko-KR" dirty="0" smtClean="0"/>
          </a:p>
          <a:p>
            <a:pPr lvl="2" eaLnBrk="1" hangingPunct="1">
              <a:defRPr/>
            </a:pPr>
            <a:endParaRPr lang="en-US" altLang="ko-KR" dirty="0" smtClean="0"/>
          </a:p>
          <a:p>
            <a:pPr eaLnBrk="1" hangingPunct="1">
              <a:defRPr/>
            </a:pPr>
            <a:endParaRPr lang="ko-KR" altLang="en-US" dirty="0" smtClean="0"/>
          </a:p>
        </p:txBody>
      </p:sp>
      <p:sp>
        <p:nvSpPr>
          <p:cNvPr id="9" name="제목 1"/>
          <p:cNvSpPr txBox="1">
            <a:spLocks/>
          </p:cNvSpPr>
          <p:nvPr/>
        </p:nvSpPr>
        <p:spPr bwMode="auto">
          <a:xfrm>
            <a:off x="611560" y="1556792"/>
            <a:ext cx="8075240" cy="642937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  <a:miter lim="800000"/>
            <a:headEnd/>
            <a:tailE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 eaLnBrk="1" hangingPunct="1">
              <a:defRPr/>
            </a:pPr>
            <a:r>
              <a:rPr kumimoji="0" lang="en-US" altLang="ko-KR" sz="2400" dirty="0" smtClean="0">
                <a:solidFill>
                  <a:srgbClr val="0070C0"/>
                </a:solidFill>
              </a:rPr>
              <a:t>&lt;</a:t>
            </a:r>
            <a:r>
              <a:rPr kumimoji="0" lang="ko-KR" altLang="en-US" sz="2400" dirty="0" smtClean="0">
                <a:solidFill>
                  <a:srgbClr val="0070C0"/>
                </a:solidFill>
              </a:rPr>
              <a:t>실습</a:t>
            </a:r>
            <a:r>
              <a:rPr kumimoji="0" lang="en-US" altLang="ko-KR" sz="2400" dirty="0" smtClean="0">
                <a:solidFill>
                  <a:srgbClr val="0070C0"/>
                </a:solidFill>
              </a:rPr>
              <a:t>4&gt; </a:t>
            </a:r>
            <a:r>
              <a:rPr kumimoji="0" lang="ko-KR" altLang="en-US" sz="2400" dirty="0" smtClean="0">
                <a:solidFill>
                  <a:srgbClr val="0070C0"/>
                </a:solidFill>
              </a:rPr>
              <a:t>가상머신 메모리 조절</a:t>
            </a:r>
            <a:endParaRPr kumimoji="0" lang="ko-KR" altLang="en-US" sz="2400" dirty="0" smtClean="0">
              <a:solidFill>
                <a:srgbClr val="FFC000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5" y="1337565"/>
            <a:ext cx="808330" cy="933602"/>
          </a:xfrm>
          <a:prstGeom prst="rect">
            <a:avLst/>
          </a:prstGeom>
        </p:spPr>
      </p:pic>
      <p:pic>
        <p:nvPicPr>
          <p:cNvPr id="12" name="그림 11" descr="C:\Users\재남\AppData\Local\Temp\SNAGHTML3133d2e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048" y="4581128"/>
            <a:ext cx="6437630" cy="192341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제목 1"/>
          <p:cNvSpPr>
            <a:spLocks noGrp="1"/>
          </p:cNvSpPr>
          <p:nvPr>
            <p:ph type="title"/>
          </p:nvPr>
        </p:nvSpPr>
        <p:spPr>
          <a:xfrm>
            <a:off x="500063" y="625822"/>
            <a:ext cx="8229600" cy="64293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ko-KR" sz="2800" dirty="0" smtClean="0"/>
              <a:t>CentOS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7 </a:t>
            </a:r>
            <a:r>
              <a:rPr lang="ko-KR" altLang="en-US" sz="2800" dirty="0"/>
              <a:t>설치 후 추가로 변경할 </a:t>
            </a:r>
            <a:r>
              <a:rPr lang="ko-KR" altLang="en-US" sz="2800" dirty="0" smtClean="0"/>
              <a:t>내용 </a:t>
            </a:r>
            <a:r>
              <a:rPr lang="en-US" altLang="ko-KR" sz="2800" dirty="0" smtClean="0">
                <a:solidFill>
                  <a:srgbClr val="00B050"/>
                </a:solidFill>
              </a:rPr>
              <a:t>[p109</a:t>
            </a:r>
            <a:r>
              <a:rPr lang="en-US" altLang="ko-KR" sz="2800" dirty="0">
                <a:solidFill>
                  <a:srgbClr val="00B050"/>
                </a:solidFill>
              </a:rPr>
              <a:t>]</a:t>
            </a:r>
            <a:endParaRPr lang="ko-KR" altLang="en-US" sz="2800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732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1435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실습목표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ko-KR" altLang="en-US" sz="2000" dirty="0" smtClean="0"/>
              <a:t>앞으로 실습이 교재와 동일하도록 </a:t>
            </a:r>
            <a:r>
              <a:rPr lang="en-US" altLang="ko-KR" sz="2000" dirty="0" smtClean="0"/>
              <a:t>Server</a:t>
            </a:r>
            <a:r>
              <a:rPr lang="ko-KR" altLang="en-US" sz="2000" dirty="0" smtClean="0"/>
              <a:t>의 보안과 네트워크와 관련된 설정을 변경하자</a:t>
            </a:r>
            <a:r>
              <a:rPr lang="en-US" altLang="ko-KR" sz="2000" dirty="0" smtClean="0"/>
              <a:t>.</a:t>
            </a:r>
          </a:p>
          <a:p>
            <a:pPr lvl="1" eaLnBrk="1" hangingPunct="1">
              <a:defRPr/>
            </a:pPr>
            <a:r>
              <a:rPr lang="ko-KR" altLang="en-US" sz="2000" dirty="0" smtClean="0"/>
              <a:t>설정이 완료된 가상머신을 스냅숏</a:t>
            </a:r>
            <a:r>
              <a:rPr lang="en-US" altLang="ko-KR" sz="2000" dirty="0" smtClean="0"/>
              <a:t>(=</a:t>
            </a:r>
            <a:r>
              <a:rPr lang="ko-KR" altLang="en-US" sz="2000" dirty="0" smtClean="0"/>
              <a:t>백업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한다</a:t>
            </a:r>
            <a:r>
              <a:rPr lang="en-US" altLang="ko-KR" sz="2000" dirty="0" smtClean="0"/>
              <a:t>.</a:t>
            </a:r>
          </a:p>
          <a:p>
            <a:pPr lvl="1" eaLnBrk="1" hangingPunct="1">
              <a:defRPr/>
            </a:pPr>
            <a:endParaRPr lang="en-US" altLang="ko-KR" sz="2000" dirty="0" smtClean="0"/>
          </a:p>
          <a:p>
            <a:pPr eaLnBrk="1" hangingPunct="1">
              <a:defRPr/>
            </a:pPr>
            <a:r>
              <a:rPr lang="ko-KR" altLang="en-US" dirty="0" smtClean="0"/>
              <a:t>실습 화면</a:t>
            </a:r>
            <a:r>
              <a:rPr lang="en-US" altLang="ko-KR" dirty="0" smtClean="0"/>
              <a:t>(Server</a:t>
            </a:r>
            <a:r>
              <a:rPr lang="ko-KR" altLang="en-US" dirty="0" smtClean="0"/>
              <a:t>의 네트워크 설정 변경</a:t>
            </a:r>
            <a:r>
              <a:rPr lang="en-US" altLang="ko-KR" dirty="0" smtClean="0"/>
              <a:t>)</a:t>
            </a:r>
            <a:endParaRPr lang="ko-KR" altLang="en-US" dirty="0" smtClean="0"/>
          </a:p>
          <a:p>
            <a:pPr lvl="1" eaLnBrk="1" hangingPunct="1">
              <a:defRPr/>
            </a:pPr>
            <a:endParaRPr lang="en-US" altLang="ko-KR" dirty="0" smtClean="0"/>
          </a:p>
          <a:p>
            <a:pPr lvl="2" eaLnBrk="1" hangingPunct="1">
              <a:defRPr/>
            </a:pPr>
            <a:endParaRPr lang="en-US" altLang="ko-KR" dirty="0" smtClean="0"/>
          </a:p>
          <a:p>
            <a:pPr eaLnBrk="1" hangingPunct="1">
              <a:defRPr/>
            </a:pPr>
            <a:endParaRPr lang="ko-KR" altLang="en-US" dirty="0" smtClean="0"/>
          </a:p>
        </p:txBody>
      </p:sp>
      <p:sp>
        <p:nvSpPr>
          <p:cNvPr id="8" name="제목 1"/>
          <p:cNvSpPr txBox="1">
            <a:spLocks/>
          </p:cNvSpPr>
          <p:nvPr/>
        </p:nvSpPr>
        <p:spPr bwMode="auto">
          <a:xfrm>
            <a:off x="611560" y="653003"/>
            <a:ext cx="8075240" cy="642937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  <a:miter lim="800000"/>
            <a:headEnd/>
            <a:tailE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 eaLnBrk="1" hangingPunct="1">
              <a:defRPr/>
            </a:pPr>
            <a:r>
              <a:rPr kumimoji="0" lang="en-US" altLang="ko-KR" sz="2400" dirty="0" smtClean="0">
                <a:solidFill>
                  <a:srgbClr val="0070C0"/>
                </a:solidFill>
              </a:rPr>
              <a:t>&lt;</a:t>
            </a:r>
            <a:r>
              <a:rPr kumimoji="0" lang="ko-KR" altLang="en-US" sz="2400" dirty="0" smtClean="0">
                <a:solidFill>
                  <a:srgbClr val="0070C0"/>
                </a:solidFill>
              </a:rPr>
              <a:t>실습</a:t>
            </a:r>
            <a:r>
              <a:rPr kumimoji="0" lang="en-US" altLang="ko-KR" sz="2400" dirty="0" smtClean="0">
                <a:solidFill>
                  <a:srgbClr val="0070C0"/>
                </a:solidFill>
              </a:rPr>
              <a:t>5&gt; Server</a:t>
            </a:r>
            <a:r>
              <a:rPr kumimoji="0" lang="ko-KR" altLang="en-US" sz="2400" dirty="0" smtClean="0">
                <a:solidFill>
                  <a:srgbClr val="0070C0"/>
                </a:solidFill>
              </a:rPr>
              <a:t>의 </a:t>
            </a:r>
            <a:r>
              <a:rPr kumimoji="0" lang="ko-KR" altLang="en-US" sz="2400" dirty="0" smtClean="0">
                <a:solidFill>
                  <a:srgbClr val="0070C0"/>
                </a:solidFill>
              </a:rPr>
              <a:t>보안</a:t>
            </a:r>
            <a:r>
              <a:rPr kumimoji="0" lang="en-US" altLang="ko-KR" sz="2400" dirty="0" smtClean="0">
                <a:solidFill>
                  <a:srgbClr val="0070C0"/>
                </a:solidFill>
              </a:rPr>
              <a:t> </a:t>
            </a:r>
            <a:r>
              <a:rPr kumimoji="0" lang="ko-KR" altLang="en-US" sz="2400" dirty="0" smtClean="0">
                <a:solidFill>
                  <a:srgbClr val="0070C0"/>
                </a:solidFill>
              </a:rPr>
              <a:t>및 네트워크 설정 </a:t>
            </a:r>
            <a:r>
              <a:rPr kumimoji="0" lang="en-US" altLang="ko-KR" sz="2400" dirty="0" smtClean="0">
                <a:solidFill>
                  <a:srgbClr val="00B050"/>
                </a:solidFill>
              </a:rPr>
              <a:t>[p112]</a:t>
            </a:r>
            <a:r>
              <a:rPr kumimoji="0" lang="en-US" altLang="ko-KR" sz="2400" dirty="0" smtClean="0">
                <a:solidFill>
                  <a:srgbClr val="FFC000"/>
                </a:solidFill>
              </a:rPr>
              <a:t> </a:t>
            </a:r>
            <a:endParaRPr kumimoji="0" lang="ko-KR" altLang="en-US" sz="2400" dirty="0" smtClean="0">
              <a:solidFill>
                <a:srgbClr val="FFC000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5" y="433776"/>
            <a:ext cx="808330" cy="933602"/>
          </a:xfrm>
          <a:prstGeom prst="rect">
            <a:avLst/>
          </a:prstGeom>
        </p:spPr>
      </p:pic>
      <p:pic>
        <p:nvPicPr>
          <p:cNvPr id="1026" name="Picture 2" descr="C:\Users\재남\AppData\Local\Temp\SNAGHTMLa45ee6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630313"/>
            <a:ext cx="4661424" cy="287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154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1435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실습목표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en-US" altLang="ko-KR" sz="2000" dirty="0" smtClean="0"/>
              <a:t>Client</a:t>
            </a:r>
            <a:r>
              <a:rPr lang="ko-KR" altLang="en-US" sz="2000" dirty="0" smtClean="0"/>
              <a:t>의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설정을 변경하자</a:t>
            </a:r>
            <a:r>
              <a:rPr lang="en-US" altLang="ko-KR" sz="2000" dirty="0" smtClean="0"/>
              <a:t>.</a:t>
            </a:r>
          </a:p>
          <a:p>
            <a:pPr lvl="1" eaLnBrk="1" hangingPunct="1">
              <a:defRPr/>
            </a:pPr>
            <a:r>
              <a:rPr lang="ko-KR" altLang="en-US" sz="2000" dirty="0" smtClean="0"/>
              <a:t>설정이 완료된 가상머신을 스냅숏</a:t>
            </a:r>
            <a:r>
              <a:rPr lang="en-US" altLang="ko-KR" sz="2000" dirty="0" smtClean="0"/>
              <a:t>(=</a:t>
            </a:r>
            <a:r>
              <a:rPr lang="ko-KR" altLang="en-US" sz="2000" dirty="0" smtClean="0"/>
              <a:t>백업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한다</a:t>
            </a:r>
            <a:r>
              <a:rPr lang="en-US" altLang="ko-KR" sz="2000" dirty="0" smtClean="0"/>
              <a:t>.</a:t>
            </a:r>
          </a:p>
          <a:p>
            <a:pPr lvl="1" eaLnBrk="1" hangingPunct="1">
              <a:defRPr/>
            </a:pPr>
            <a:endParaRPr lang="en-US" altLang="ko-KR" sz="2000" dirty="0" smtClean="0"/>
          </a:p>
          <a:p>
            <a:pPr eaLnBrk="1" hangingPunct="1">
              <a:defRPr/>
            </a:pPr>
            <a:r>
              <a:rPr lang="ko-KR" altLang="en-US" dirty="0" smtClean="0"/>
              <a:t>실습 화면</a:t>
            </a:r>
            <a:r>
              <a:rPr lang="en-US" altLang="ko-KR" dirty="0" smtClean="0"/>
              <a:t>(Client</a:t>
            </a:r>
            <a:r>
              <a:rPr lang="ko-KR" altLang="en-US" dirty="0" smtClean="0"/>
              <a:t>의 배경화면 변경</a:t>
            </a:r>
            <a:r>
              <a:rPr lang="en-US" altLang="ko-KR" dirty="0" smtClean="0"/>
              <a:t>)</a:t>
            </a:r>
            <a:endParaRPr lang="ko-KR" altLang="en-US" dirty="0" smtClean="0"/>
          </a:p>
          <a:p>
            <a:pPr lvl="1" eaLnBrk="1" hangingPunct="1">
              <a:defRPr/>
            </a:pPr>
            <a:endParaRPr lang="en-US" altLang="ko-KR" dirty="0" smtClean="0"/>
          </a:p>
          <a:p>
            <a:pPr lvl="2" eaLnBrk="1" hangingPunct="1">
              <a:defRPr/>
            </a:pPr>
            <a:endParaRPr lang="en-US" altLang="ko-KR" dirty="0" smtClean="0"/>
          </a:p>
          <a:p>
            <a:pPr eaLnBrk="1" hangingPunct="1">
              <a:defRPr/>
            </a:pPr>
            <a:endParaRPr lang="ko-KR" altLang="en-US" dirty="0" smtClean="0"/>
          </a:p>
        </p:txBody>
      </p:sp>
      <p:sp>
        <p:nvSpPr>
          <p:cNvPr id="8" name="제목 1"/>
          <p:cNvSpPr txBox="1">
            <a:spLocks/>
          </p:cNvSpPr>
          <p:nvPr/>
        </p:nvSpPr>
        <p:spPr bwMode="auto">
          <a:xfrm>
            <a:off x="611560" y="653003"/>
            <a:ext cx="8075240" cy="642937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  <a:miter lim="800000"/>
            <a:headEnd/>
            <a:tailE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 eaLnBrk="1" hangingPunct="1">
              <a:defRPr/>
            </a:pPr>
            <a:r>
              <a:rPr kumimoji="0" lang="en-US" altLang="ko-KR" sz="2400" dirty="0" smtClean="0">
                <a:solidFill>
                  <a:srgbClr val="0070C0"/>
                </a:solidFill>
              </a:rPr>
              <a:t>&lt;</a:t>
            </a:r>
            <a:r>
              <a:rPr kumimoji="0" lang="ko-KR" altLang="en-US" sz="2400" dirty="0" smtClean="0">
                <a:solidFill>
                  <a:srgbClr val="0070C0"/>
                </a:solidFill>
              </a:rPr>
              <a:t>실습</a:t>
            </a:r>
            <a:r>
              <a:rPr kumimoji="0" lang="en-US" altLang="ko-KR" sz="2400" dirty="0">
                <a:solidFill>
                  <a:srgbClr val="0070C0"/>
                </a:solidFill>
              </a:rPr>
              <a:t>6&gt; </a:t>
            </a:r>
            <a:r>
              <a:rPr kumimoji="0" lang="en-US" altLang="ko-KR" sz="2400" dirty="0" smtClean="0">
                <a:solidFill>
                  <a:srgbClr val="0070C0"/>
                </a:solidFill>
              </a:rPr>
              <a:t>Client</a:t>
            </a:r>
            <a:r>
              <a:rPr kumimoji="0" lang="ko-KR" altLang="en-US" sz="2400" dirty="0" smtClean="0">
                <a:solidFill>
                  <a:srgbClr val="0070C0"/>
                </a:solidFill>
              </a:rPr>
              <a:t>의 </a:t>
            </a:r>
            <a:r>
              <a:rPr kumimoji="0" lang="ko-KR" altLang="en-US" sz="2400" dirty="0" smtClean="0">
                <a:solidFill>
                  <a:srgbClr val="0070C0"/>
                </a:solidFill>
              </a:rPr>
              <a:t>보안</a:t>
            </a:r>
            <a:r>
              <a:rPr kumimoji="0" lang="en-US" altLang="ko-KR" sz="2400" dirty="0" smtClean="0">
                <a:solidFill>
                  <a:srgbClr val="0070C0"/>
                </a:solidFill>
              </a:rPr>
              <a:t> </a:t>
            </a:r>
            <a:r>
              <a:rPr kumimoji="0" lang="ko-KR" altLang="en-US" sz="2400" dirty="0" smtClean="0">
                <a:solidFill>
                  <a:srgbClr val="0070C0"/>
                </a:solidFill>
              </a:rPr>
              <a:t>및 네트워크 설정 </a:t>
            </a:r>
            <a:r>
              <a:rPr kumimoji="0" lang="en-US" altLang="ko-KR" sz="2400" dirty="0" smtClean="0">
                <a:solidFill>
                  <a:srgbClr val="00B050"/>
                </a:solidFill>
              </a:rPr>
              <a:t>[p128]</a:t>
            </a:r>
            <a:r>
              <a:rPr kumimoji="0" lang="en-US" altLang="ko-KR" sz="2400" dirty="0" smtClean="0">
                <a:solidFill>
                  <a:srgbClr val="FFC000"/>
                </a:solidFill>
              </a:rPr>
              <a:t> </a:t>
            </a:r>
            <a:endParaRPr kumimoji="0" lang="ko-KR" altLang="en-US" sz="2400" dirty="0" smtClean="0">
              <a:solidFill>
                <a:srgbClr val="FFC000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5" y="433776"/>
            <a:ext cx="808330" cy="93360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3374218"/>
            <a:ext cx="6124184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740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1435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실습목표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ko-KR" altLang="en-US" sz="2000" dirty="0" smtClean="0"/>
              <a:t>텍스트모드인 </a:t>
            </a:r>
            <a:r>
              <a:rPr lang="en-US" altLang="ko-KR" sz="2000" dirty="0" smtClean="0"/>
              <a:t>Server(B)</a:t>
            </a:r>
            <a:r>
              <a:rPr lang="ko-KR" altLang="en-US" sz="2000" dirty="0" smtClean="0"/>
              <a:t>의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설정을 변경하자</a:t>
            </a:r>
            <a:r>
              <a:rPr lang="en-US" altLang="ko-KR" sz="2000" dirty="0" smtClean="0"/>
              <a:t>.</a:t>
            </a:r>
          </a:p>
          <a:p>
            <a:pPr lvl="1" eaLnBrk="1" hangingPunct="1">
              <a:defRPr/>
            </a:pPr>
            <a:r>
              <a:rPr lang="ko-KR" altLang="en-US" sz="2000" dirty="0" smtClean="0"/>
              <a:t>설정이 완료된 가상머신을 스냅숏</a:t>
            </a:r>
            <a:r>
              <a:rPr lang="en-US" altLang="ko-KR" sz="2000" dirty="0" smtClean="0"/>
              <a:t>(=</a:t>
            </a:r>
            <a:r>
              <a:rPr lang="ko-KR" altLang="en-US" sz="2000" dirty="0" smtClean="0"/>
              <a:t>백업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한다</a:t>
            </a:r>
            <a:r>
              <a:rPr lang="en-US" altLang="ko-KR" sz="2000" dirty="0" smtClean="0"/>
              <a:t>.</a:t>
            </a:r>
          </a:p>
          <a:p>
            <a:pPr lvl="1" eaLnBrk="1" hangingPunct="1">
              <a:defRPr/>
            </a:pPr>
            <a:endParaRPr lang="en-US" altLang="ko-KR" sz="2000" dirty="0" smtClean="0"/>
          </a:p>
          <a:p>
            <a:pPr eaLnBrk="1" hangingPunct="1">
              <a:defRPr/>
            </a:pPr>
            <a:r>
              <a:rPr lang="ko-KR" altLang="en-US" dirty="0" smtClean="0"/>
              <a:t>실습 화면</a:t>
            </a:r>
            <a:r>
              <a:rPr lang="en-US" altLang="ko-KR" dirty="0" smtClean="0"/>
              <a:t>(Server(B)</a:t>
            </a:r>
            <a:r>
              <a:rPr lang="ko-KR" altLang="en-US" dirty="0" smtClean="0"/>
              <a:t>의 화면 해상도 변경</a:t>
            </a:r>
            <a:r>
              <a:rPr lang="en-US" altLang="ko-KR" dirty="0" smtClean="0"/>
              <a:t>)</a:t>
            </a:r>
            <a:endParaRPr lang="ko-KR" altLang="en-US" dirty="0" smtClean="0"/>
          </a:p>
          <a:p>
            <a:pPr lvl="1" eaLnBrk="1" hangingPunct="1">
              <a:defRPr/>
            </a:pPr>
            <a:endParaRPr lang="en-US" altLang="ko-KR" dirty="0" smtClean="0"/>
          </a:p>
          <a:p>
            <a:pPr lvl="2" eaLnBrk="1" hangingPunct="1">
              <a:defRPr/>
            </a:pPr>
            <a:endParaRPr lang="en-US" altLang="ko-KR" dirty="0" smtClean="0"/>
          </a:p>
          <a:p>
            <a:pPr eaLnBrk="1" hangingPunct="1">
              <a:defRPr/>
            </a:pPr>
            <a:endParaRPr lang="ko-KR" altLang="en-US" dirty="0" smtClean="0"/>
          </a:p>
        </p:txBody>
      </p:sp>
      <p:sp>
        <p:nvSpPr>
          <p:cNvPr id="8" name="제목 1"/>
          <p:cNvSpPr txBox="1">
            <a:spLocks/>
          </p:cNvSpPr>
          <p:nvPr/>
        </p:nvSpPr>
        <p:spPr bwMode="auto">
          <a:xfrm>
            <a:off x="611560" y="653003"/>
            <a:ext cx="8075240" cy="642937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  <a:miter lim="800000"/>
            <a:headEnd/>
            <a:tailE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 eaLnBrk="1" hangingPunct="1">
              <a:defRPr/>
            </a:pPr>
            <a:r>
              <a:rPr kumimoji="0" lang="en-US" altLang="ko-KR" sz="2400" dirty="0" smtClean="0">
                <a:solidFill>
                  <a:srgbClr val="0070C0"/>
                </a:solidFill>
              </a:rPr>
              <a:t>&lt;</a:t>
            </a:r>
            <a:r>
              <a:rPr kumimoji="0" lang="ko-KR" altLang="en-US" sz="2400" dirty="0" smtClean="0">
                <a:solidFill>
                  <a:srgbClr val="0070C0"/>
                </a:solidFill>
              </a:rPr>
              <a:t>실습</a:t>
            </a:r>
            <a:r>
              <a:rPr kumimoji="0" lang="en-US" altLang="ko-KR" sz="2400" dirty="0" smtClean="0">
                <a:solidFill>
                  <a:srgbClr val="0070C0"/>
                </a:solidFill>
              </a:rPr>
              <a:t>7&gt; Server(B)</a:t>
            </a:r>
            <a:r>
              <a:rPr kumimoji="0" lang="ko-KR" altLang="en-US" sz="2400" dirty="0" smtClean="0">
                <a:solidFill>
                  <a:srgbClr val="0070C0"/>
                </a:solidFill>
              </a:rPr>
              <a:t>의 </a:t>
            </a:r>
            <a:r>
              <a:rPr kumimoji="0" lang="ko-KR" altLang="en-US" sz="2400" dirty="0">
                <a:solidFill>
                  <a:srgbClr val="0070C0"/>
                </a:solidFill>
              </a:rPr>
              <a:t>보안</a:t>
            </a:r>
            <a:r>
              <a:rPr kumimoji="0" lang="en-US" altLang="ko-KR" sz="2400" dirty="0">
                <a:solidFill>
                  <a:srgbClr val="0070C0"/>
                </a:solidFill>
              </a:rPr>
              <a:t> </a:t>
            </a:r>
            <a:r>
              <a:rPr kumimoji="0" lang="ko-KR" altLang="en-US" sz="2400" dirty="0">
                <a:solidFill>
                  <a:srgbClr val="0070C0"/>
                </a:solidFill>
              </a:rPr>
              <a:t>및 네트워크 </a:t>
            </a:r>
            <a:r>
              <a:rPr kumimoji="0" lang="ko-KR" altLang="en-US" sz="2400" dirty="0" smtClean="0">
                <a:solidFill>
                  <a:srgbClr val="0070C0"/>
                </a:solidFill>
              </a:rPr>
              <a:t>설정 </a:t>
            </a:r>
            <a:r>
              <a:rPr kumimoji="0" lang="en-US" altLang="ko-KR" sz="2400" dirty="0" smtClean="0">
                <a:solidFill>
                  <a:srgbClr val="00B050"/>
                </a:solidFill>
              </a:rPr>
              <a:t>[p132]</a:t>
            </a:r>
            <a:r>
              <a:rPr kumimoji="0" lang="en-US" altLang="ko-KR" sz="2400" dirty="0" smtClean="0">
                <a:solidFill>
                  <a:srgbClr val="FFC000"/>
                </a:solidFill>
              </a:rPr>
              <a:t> </a:t>
            </a:r>
            <a:endParaRPr kumimoji="0" lang="ko-KR" altLang="en-US" sz="2400" dirty="0" smtClean="0">
              <a:solidFill>
                <a:srgbClr val="FFC000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5" y="433776"/>
            <a:ext cx="808330" cy="93360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43" y="3940911"/>
            <a:ext cx="9085714" cy="1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23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내용 개체 틀 2"/>
          <p:cNvSpPr>
            <a:spLocks noGrp="1"/>
          </p:cNvSpPr>
          <p:nvPr>
            <p:ph idx="1"/>
          </p:nvPr>
        </p:nvSpPr>
        <p:spPr>
          <a:xfrm>
            <a:off x="457200" y="2312243"/>
            <a:ext cx="8229600" cy="4927476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실습목표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ko-KR" altLang="en-US" sz="2000" dirty="0" smtClean="0"/>
              <a:t>평가판 </a:t>
            </a:r>
            <a:r>
              <a:rPr lang="en-US" altLang="ko-KR" sz="2000" dirty="0" smtClean="0"/>
              <a:t>Windows </a:t>
            </a:r>
            <a:r>
              <a:rPr lang="ko-KR" altLang="en-US" sz="2000" dirty="0" smtClean="0"/>
              <a:t>클라이언트를 설치하자</a:t>
            </a:r>
            <a:r>
              <a:rPr lang="en-US" altLang="ko-KR" sz="2000" dirty="0" smtClean="0"/>
              <a:t>.</a:t>
            </a:r>
          </a:p>
          <a:p>
            <a:pPr lvl="1" eaLnBrk="1" hangingPunct="1">
              <a:defRPr/>
            </a:pPr>
            <a:r>
              <a:rPr lang="en-US" altLang="ko-KR" sz="2000" dirty="0" smtClean="0"/>
              <a:t>Windows XP </a:t>
            </a:r>
            <a:r>
              <a:rPr lang="ko-KR" altLang="en-US" sz="2000" dirty="0" smtClean="0"/>
              <a:t>이후의 어떤 것도 관계없다</a:t>
            </a:r>
            <a:r>
              <a:rPr lang="en-US" altLang="ko-KR" sz="2000" dirty="0" smtClean="0"/>
              <a:t>.</a:t>
            </a:r>
          </a:p>
          <a:p>
            <a:pPr lvl="1" eaLnBrk="1" hangingPunct="1">
              <a:defRPr/>
            </a:pPr>
            <a:endParaRPr lang="en-US" altLang="ko-KR" sz="2000" dirty="0" smtClean="0"/>
          </a:p>
          <a:p>
            <a:pPr eaLnBrk="1" hangingPunct="1">
              <a:defRPr/>
            </a:pPr>
            <a:r>
              <a:rPr lang="ko-KR" altLang="en-US" dirty="0" smtClean="0"/>
              <a:t>실습 화면</a:t>
            </a:r>
            <a:r>
              <a:rPr lang="en-US" altLang="ko-KR" dirty="0" smtClean="0"/>
              <a:t>(Windows Client </a:t>
            </a:r>
            <a:r>
              <a:rPr lang="ko-KR" altLang="en-US" dirty="0" smtClean="0"/>
              <a:t>설치 화면</a:t>
            </a:r>
            <a:r>
              <a:rPr lang="en-US" altLang="ko-KR" dirty="0" smtClean="0"/>
              <a:t>)</a:t>
            </a:r>
            <a:endParaRPr lang="ko-KR" altLang="en-US" dirty="0" smtClean="0"/>
          </a:p>
          <a:p>
            <a:pPr lvl="1" eaLnBrk="1" hangingPunct="1">
              <a:defRPr/>
            </a:pPr>
            <a:endParaRPr lang="en-US" altLang="ko-KR" dirty="0" smtClean="0"/>
          </a:p>
          <a:p>
            <a:pPr lvl="2" eaLnBrk="1" hangingPunct="1">
              <a:defRPr/>
            </a:pPr>
            <a:endParaRPr lang="en-US" altLang="ko-KR" dirty="0" smtClean="0"/>
          </a:p>
          <a:p>
            <a:pPr eaLnBrk="1" hangingPunct="1">
              <a:defRPr/>
            </a:pPr>
            <a:endParaRPr lang="ko-KR" altLang="en-US" dirty="0" smtClean="0"/>
          </a:p>
        </p:txBody>
      </p:sp>
      <p:sp>
        <p:nvSpPr>
          <p:cNvPr id="9" name="제목 1"/>
          <p:cNvSpPr txBox="1">
            <a:spLocks/>
          </p:cNvSpPr>
          <p:nvPr/>
        </p:nvSpPr>
        <p:spPr bwMode="auto">
          <a:xfrm>
            <a:off x="611560" y="1556792"/>
            <a:ext cx="8075240" cy="642937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  <a:miter lim="800000"/>
            <a:headEnd/>
            <a:tailE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 eaLnBrk="1" hangingPunct="1">
              <a:defRPr/>
            </a:pPr>
            <a:r>
              <a:rPr kumimoji="0" lang="en-US" altLang="ko-KR" sz="2400" dirty="0" smtClean="0">
                <a:solidFill>
                  <a:srgbClr val="0070C0"/>
                </a:solidFill>
              </a:rPr>
              <a:t>&lt;</a:t>
            </a:r>
            <a:r>
              <a:rPr kumimoji="0" lang="ko-KR" altLang="en-US" sz="2400" dirty="0" smtClean="0">
                <a:solidFill>
                  <a:srgbClr val="0070C0"/>
                </a:solidFill>
              </a:rPr>
              <a:t>실습</a:t>
            </a:r>
            <a:r>
              <a:rPr kumimoji="0" lang="en-US" altLang="ko-KR" sz="2400" dirty="0" smtClean="0">
                <a:solidFill>
                  <a:srgbClr val="0070C0"/>
                </a:solidFill>
              </a:rPr>
              <a:t>8&gt; Windows Client</a:t>
            </a:r>
            <a:r>
              <a:rPr kumimoji="0" lang="ko-KR" altLang="en-US" sz="2400" dirty="0" smtClean="0">
                <a:solidFill>
                  <a:srgbClr val="0070C0"/>
                </a:solidFill>
              </a:rPr>
              <a:t>를 설치</a:t>
            </a:r>
            <a:endParaRPr kumimoji="0" lang="ko-KR" altLang="en-US" sz="2400" dirty="0" smtClean="0">
              <a:solidFill>
                <a:srgbClr val="FFC000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5" y="1337565"/>
            <a:ext cx="808330" cy="933602"/>
          </a:xfrm>
          <a:prstGeom prst="rect">
            <a:avLst/>
          </a:prstGeom>
        </p:spPr>
      </p:pic>
      <p:sp>
        <p:nvSpPr>
          <p:cNvPr id="13" name="제목 1"/>
          <p:cNvSpPr>
            <a:spLocks noGrp="1"/>
          </p:cNvSpPr>
          <p:nvPr>
            <p:ph type="title"/>
          </p:nvPr>
        </p:nvSpPr>
        <p:spPr>
          <a:xfrm>
            <a:off x="500063" y="625822"/>
            <a:ext cx="8229600" cy="642938"/>
          </a:xfrm>
        </p:spPr>
        <p:txBody>
          <a:bodyPr/>
          <a:lstStyle/>
          <a:p>
            <a:pPr eaLnBrk="1" hangingPunct="1"/>
            <a:r>
              <a:rPr lang="en-US" altLang="ko-KR" sz="2800" dirty="0" smtClean="0"/>
              <a:t>WinClient </a:t>
            </a:r>
            <a:r>
              <a:rPr lang="ko-KR" altLang="en-US" sz="2800" dirty="0" smtClean="0"/>
              <a:t>설치 </a:t>
            </a:r>
            <a:r>
              <a:rPr lang="en-US" altLang="ko-KR" sz="2800" dirty="0" smtClean="0">
                <a:solidFill>
                  <a:srgbClr val="00B050"/>
                </a:solidFill>
              </a:rPr>
              <a:t>[p139]</a:t>
            </a:r>
            <a:endParaRPr lang="ko-KR" altLang="en-US" sz="2800" dirty="0" smtClean="0">
              <a:solidFill>
                <a:srgbClr val="00B050"/>
              </a:solidFill>
            </a:endParaRPr>
          </a:p>
        </p:txBody>
      </p:sp>
      <p:pic>
        <p:nvPicPr>
          <p:cNvPr id="7" name="그림 6" descr="C:\Users\재남\AppData\Local\Temp\SNAGHTML9198c8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4221088"/>
            <a:ext cx="5379360" cy="22706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3769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노랑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[F19]01장.실습환경구축(Ver 1.0).potx" id="{5CBC9162-A6C5-4B26-B8A6-47ADBF634920}" vid="{501449C7-556D-4A07-978F-6230F8FFB76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445</TotalTime>
  <Words>337</Words>
  <Application>Microsoft Office PowerPoint</Application>
  <PresentationFormat>화면 슬라이드 쇼(4:3)</PresentationFormat>
  <Paragraphs>59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8" baseType="lpstr">
      <vt:lpstr>HY견고딕</vt:lpstr>
      <vt:lpstr>굴림</vt:lpstr>
      <vt:lpstr>맑은 고딕</vt:lpstr>
      <vt:lpstr>휴먼매직체</vt:lpstr>
      <vt:lpstr>Arial</vt:lpstr>
      <vt:lpstr>Georgia</vt:lpstr>
      <vt:lpstr>Trebuchet MS</vt:lpstr>
      <vt:lpstr>Wingdings</vt:lpstr>
      <vt:lpstr>Wingdings 2</vt:lpstr>
      <vt:lpstr>Urban</vt:lpstr>
      <vt:lpstr>PowerPoint 프레젠테이션</vt:lpstr>
      <vt:lpstr>3대의 CentOS 설치   [p86]</vt:lpstr>
      <vt:lpstr>PowerPoint 프레젠테이션</vt:lpstr>
      <vt:lpstr>CentOS 7 설치 후 추가로 변경할 내용 [p109]</vt:lpstr>
      <vt:lpstr>PowerPoint 프레젠테이션</vt:lpstr>
      <vt:lpstr>PowerPoint 프레젠테이션</vt:lpstr>
      <vt:lpstr>PowerPoint 프레젠테이션</vt:lpstr>
      <vt:lpstr>WinClient 설치 [p139]</vt:lpstr>
    </vt:vector>
  </TitlesOfParts>
  <Company>DTSOLUTION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이것이 리눅스다</dc:title>
  <dc:creator>한빛미디어</dc:creator>
  <cp:lastModifiedBy>우재남</cp:lastModifiedBy>
  <cp:revision>77</cp:revision>
  <dcterms:created xsi:type="dcterms:W3CDTF">2007-02-12T03:01:34Z</dcterms:created>
  <dcterms:modified xsi:type="dcterms:W3CDTF">2015-06-21T01:39:26Z</dcterms:modified>
</cp:coreProperties>
</file>