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99FF"/>
    <a:srgbClr val="9966FF"/>
    <a:srgbClr val="CC66FF"/>
    <a:srgbClr val="FF00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8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2015-06-30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모서리가 둥근 직사각형 6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6/30/2015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6/30/2015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454861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dirty="0" smtClean="0">
                <a:solidFill>
                  <a:srgbClr val="FF00FF"/>
                </a:solidFill>
                <a:latin typeface="+mn-ea"/>
                <a:ea typeface="+mn-ea"/>
              </a:rPr>
              <a:t>이것이 리눅스다</a:t>
            </a: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)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Red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Hat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CentOS 7 </a:t>
            </a:r>
            <a:r>
              <a:rPr kumimoji="0" lang="ko-KR" altLang="en-US" sz="1200" b="1" dirty="0" smtClean="0">
                <a:solidFill>
                  <a:schemeClr val="accent5"/>
                </a:solidFill>
                <a:latin typeface="+mn-ea"/>
                <a:ea typeface="+mn-ea"/>
              </a:rPr>
              <a:t>리눅스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서버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&amp;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네트워크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302198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rgbClr val="FFFF00"/>
                </a:solidFill>
                <a:latin typeface="+mn-ea"/>
                <a:ea typeface="+mn-ea"/>
              </a:rPr>
              <a:t>10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. 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메일 서버의 설치와 운영</a:t>
            </a:r>
            <a:endParaRPr kumimoji="0" lang="ko-KR" altLang="en-US" sz="16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6014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/9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21413" y="0"/>
            <a:ext cx="29484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http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://cafe.naver.com/thisislinux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6/30/2015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6/30/2015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6/30/2015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6/30/2015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6/30/2015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6/30/2015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6/30/2015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6/30/2015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5517232"/>
            <a:ext cx="5758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10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장</a:t>
            </a:r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 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메일 서버</a:t>
            </a:r>
            <a:r>
              <a:rPr lang="ko-KR" altLang="en-US" sz="3600" dirty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의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설치와 운영</a:t>
            </a:r>
            <a:endParaRPr lang="ko-KR" altLang="en-US" sz="3600" dirty="0">
              <a:solidFill>
                <a:schemeClr val="accent5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메일 서버 개념 </a:t>
            </a:r>
            <a:r>
              <a:rPr lang="en-US" altLang="ko-KR" sz="2800" dirty="0" smtClean="0"/>
              <a:t>(1)  </a:t>
            </a:r>
            <a:r>
              <a:rPr lang="en-US" altLang="ko-KR" sz="2800" dirty="0" smtClean="0">
                <a:solidFill>
                  <a:srgbClr val="00B050"/>
                </a:solidFill>
              </a:rPr>
              <a:t>[p506~p508]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E-Mail</a:t>
            </a:r>
            <a:r>
              <a:rPr lang="ko-KR" altLang="en-US" dirty="0" smtClean="0"/>
              <a:t>의 송수신에서 사용되는 프로토콜</a:t>
            </a:r>
            <a:endParaRPr lang="en-US" altLang="ko-KR" dirty="0" smtClean="0"/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 smtClean="0"/>
              <a:t>•SMTP(Simple Mail Transfer Protocol) : </a:t>
            </a:r>
            <a:r>
              <a:rPr lang="ko-KR" altLang="en-US" sz="2000" dirty="0" smtClean="0"/>
              <a:t>클라이언트가 메일을 보내거나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메일 서버끼리 메일을 주고 받을 때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 smtClean="0"/>
              <a:t>•POP3(Post Office Protocol) : </a:t>
            </a:r>
            <a:r>
              <a:rPr lang="ko-KR" altLang="en-US" sz="2000" dirty="0" smtClean="0"/>
              <a:t>메일 서버에 도착되어 있는 메일을 클라이언트로 가져올 때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 smtClean="0"/>
              <a:t>•IMAP(Internet Mail Access Protocol) : POP3</a:t>
            </a:r>
            <a:r>
              <a:rPr lang="ko-KR" altLang="en-US" sz="2000" dirty="0" smtClean="0"/>
              <a:t>와 같음</a:t>
            </a: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ko-KR" altLang="en-US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71" y="3607234"/>
            <a:ext cx="7056784" cy="287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메일 서버 개념 </a:t>
            </a:r>
            <a:r>
              <a:rPr lang="en-US" altLang="ko-KR" sz="2800" dirty="0" smtClean="0"/>
              <a:t>(2)  </a:t>
            </a:r>
            <a:r>
              <a:rPr lang="en-US" altLang="ko-KR" sz="2800" dirty="0">
                <a:solidFill>
                  <a:srgbClr val="00B050"/>
                </a:solidFill>
              </a:rPr>
              <a:t>[p506~p508]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센드메일</a:t>
            </a:r>
            <a:r>
              <a:rPr lang="ko-KR" altLang="en-US" dirty="0" smtClean="0"/>
              <a:t> 서버의 자세한 작동 원리</a:t>
            </a:r>
            <a:endParaRPr lang="en-US" altLang="ko-KR" dirty="0" smtClean="0"/>
          </a:p>
          <a:p>
            <a:pPr lvl="1">
              <a:buFont typeface="Georgia" panose="02040502050405020303" pitchFamily="18" charset="0"/>
              <a:buNone/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ko-KR" altLang="en-US" sz="2000" dirty="0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928813"/>
            <a:ext cx="7858125" cy="458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0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센드메일 서버의 구현</a:t>
            </a:r>
            <a:r>
              <a:rPr lang="en-US" altLang="ko-KR" sz="2800" dirty="0" smtClean="0"/>
              <a:t>  </a:t>
            </a:r>
            <a:r>
              <a:rPr lang="en-US" altLang="ko-KR" sz="2800" dirty="0" smtClean="0">
                <a:solidFill>
                  <a:srgbClr val="00B050"/>
                </a:solidFill>
              </a:rPr>
              <a:t>[p509]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메일 서버를 구현할 네트워크 환경 구성도</a:t>
            </a:r>
            <a:endParaRPr lang="en-US" altLang="ko-KR" dirty="0" smtClean="0"/>
          </a:p>
          <a:p>
            <a:pPr lvl="1">
              <a:buFont typeface="Georgia" panose="02040502050405020303" pitchFamily="18" charset="0"/>
              <a:buNone/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ko-KR" altLang="en-US" sz="2000" dirty="0" smtClean="0"/>
          </a:p>
        </p:txBody>
      </p:sp>
      <p:sp>
        <p:nvSpPr>
          <p:cNvPr id="6" name="가로로 말린 두루마리 모양 5"/>
          <p:cNvSpPr/>
          <p:nvPr/>
        </p:nvSpPr>
        <p:spPr>
          <a:xfrm>
            <a:off x="179512" y="2204864"/>
            <a:ext cx="2736304" cy="2520280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ko-KR" altLang="en-US" sz="1400" dirty="0">
                <a:solidFill>
                  <a:srgbClr val="0070C0"/>
                </a:solidFill>
              </a:rPr>
              <a:t>도메인 이름으로 ‘</a:t>
            </a:r>
            <a:r>
              <a:rPr lang="en-US" altLang="ko-KR" sz="1400" dirty="0">
                <a:solidFill>
                  <a:srgbClr val="0070C0"/>
                </a:solidFill>
              </a:rPr>
              <a:t>daum.net’</a:t>
            </a:r>
            <a:r>
              <a:rPr lang="ko-KR" altLang="en-US" sz="1400" dirty="0">
                <a:solidFill>
                  <a:srgbClr val="0070C0"/>
                </a:solidFill>
              </a:rPr>
              <a:t>과 </a:t>
            </a:r>
            <a:r>
              <a:rPr lang="ko-KR" altLang="en-US" sz="1400" dirty="0" smtClean="0">
                <a:solidFill>
                  <a:srgbClr val="0070C0"/>
                </a:solidFill>
              </a:rPr>
              <a:t>‘</a:t>
            </a:r>
            <a:r>
              <a:rPr lang="en-US" altLang="ko-KR" sz="1400" dirty="0" smtClean="0">
                <a:solidFill>
                  <a:srgbClr val="0070C0"/>
                </a:solidFill>
              </a:rPr>
              <a:t>naver.com</a:t>
            </a:r>
            <a:r>
              <a:rPr lang="en-US" altLang="ko-KR" sz="1400" dirty="0">
                <a:solidFill>
                  <a:srgbClr val="0070C0"/>
                </a:solidFill>
              </a:rPr>
              <a:t>’</a:t>
            </a:r>
            <a:r>
              <a:rPr lang="ko-KR" altLang="en-US" sz="1400" dirty="0">
                <a:solidFill>
                  <a:srgbClr val="0070C0"/>
                </a:solidFill>
              </a:rPr>
              <a:t>을 사용해도 문제가 없는 것은 우리가 지금 사설 네트워크 안을 인터넷이라고 가정하기 때문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16" y="1844824"/>
            <a:ext cx="5680556" cy="462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3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메일 서버 환경을 구축하기 위해서 우선 </a:t>
            </a:r>
            <a:r>
              <a:rPr lang="en-US" altLang="ko-KR" sz="2000" dirty="0" smtClean="0"/>
              <a:t>naver.com </a:t>
            </a:r>
            <a:r>
              <a:rPr lang="ko-KR" altLang="en-US" sz="2000" dirty="0" smtClean="0"/>
              <a:t>및 </a:t>
            </a:r>
            <a:r>
              <a:rPr lang="en-US" altLang="ko-KR" sz="2000" dirty="0" smtClean="0"/>
              <a:t>daum.net</a:t>
            </a:r>
            <a:r>
              <a:rPr lang="ko-KR" altLang="en-US" sz="2000" dirty="0" smtClean="0"/>
              <a:t>의 도메인을 관리하는 네임 서버를 구축한다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실습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네임 서버 설정 확인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1&gt;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메일서버 구현을 위한 네임서버 구현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[p510]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1499892" y="3410172"/>
            <a:ext cx="6312468" cy="310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2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sz="2000" dirty="0" smtClean="0"/>
              <a:t>naver.com </a:t>
            </a:r>
            <a:r>
              <a:rPr lang="ko-KR" altLang="en-US" sz="2000" dirty="0" smtClean="0"/>
              <a:t>메일 서버와 </a:t>
            </a:r>
            <a:r>
              <a:rPr lang="en-US" altLang="ko-KR" sz="2000" dirty="0" smtClean="0"/>
              <a:t>daum.net </a:t>
            </a:r>
            <a:r>
              <a:rPr lang="ko-KR" altLang="en-US" sz="2000" dirty="0" smtClean="0"/>
              <a:t>메일 서버를 구축한다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lvl="1">
              <a:defRPr/>
            </a:pPr>
            <a:r>
              <a:rPr lang="en-US" altLang="ko-KR" sz="2000" dirty="0" smtClean="0"/>
              <a:t>sendmail, dovecot </a:t>
            </a:r>
            <a:r>
              <a:rPr lang="ko-KR" altLang="en-US" sz="2000" dirty="0" smtClean="0"/>
              <a:t>패키지의 설치 및 설정을 알아 본다</a:t>
            </a:r>
            <a:r>
              <a:rPr lang="en-US" altLang="ko-KR" sz="2000" dirty="0" smtClean="0"/>
              <a:t>.</a:t>
            </a:r>
          </a:p>
          <a:p>
            <a:pPr lvl="1">
              <a:defRPr/>
            </a:pPr>
            <a:r>
              <a:rPr lang="ko-KR" altLang="en-US" sz="2000" dirty="0" smtClean="0"/>
              <a:t>메일 클라이언트 사용법을 익힌다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실습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두 계정 사이에 메일 보내기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받기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2&gt;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메일서버 구현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[p518]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909" y="3286956"/>
            <a:ext cx="5508355" cy="323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웹 </a:t>
            </a:r>
            <a:r>
              <a:rPr lang="ko-KR" altLang="en-US" sz="2800" dirty="0" smtClean="0"/>
              <a:t>메일의 </a:t>
            </a:r>
            <a:r>
              <a:rPr lang="ko-KR" altLang="en-US" sz="2800" dirty="0" smtClean="0"/>
              <a:t>설치 및 사용</a:t>
            </a:r>
            <a:r>
              <a:rPr lang="en-US" altLang="ko-KR" sz="2800" dirty="0" smtClean="0"/>
              <a:t>  </a:t>
            </a:r>
            <a:r>
              <a:rPr lang="en-US" altLang="ko-KR" sz="2800" dirty="0" smtClean="0">
                <a:solidFill>
                  <a:srgbClr val="00B050"/>
                </a:solidFill>
              </a:rPr>
              <a:t>[p531]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09836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 smtClean="0"/>
              <a:t>웹 브라우저에서 메일을 사용하는 것을 ‘웹 메일’이라고 부름</a:t>
            </a: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en-US" sz="2000" dirty="0" smtClean="0"/>
              <a:t>다람쥐 </a:t>
            </a:r>
            <a:r>
              <a:rPr lang="ko-KR" altLang="en-US" sz="2000" dirty="0" smtClean="0"/>
              <a:t>메일이라고 불리는 ‘</a:t>
            </a:r>
            <a:r>
              <a:rPr lang="en-US" altLang="ko-KR" sz="2000" dirty="0" smtClean="0"/>
              <a:t>squirrelmail</a:t>
            </a:r>
            <a:r>
              <a:rPr lang="ko-KR" altLang="en-US" sz="2000" dirty="0" smtClean="0"/>
              <a:t>’을 사용</a:t>
            </a:r>
            <a:endParaRPr lang="en-US" altLang="ko-KR" sz="2000" dirty="0" smtClean="0"/>
          </a:p>
          <a:p>
            <a:pPr>
              <a:defRPr/>
            </a:pPr>
            <a:r>
              <a:rPr lang="ko-KR" altLang="en-US" sz="2000" dirty="0" smtClean="0"/>
              <a:t>다람쥐 메일은 </a:t>
            </a:r>
            <a:r>
              <a:rPr lang="en-US" altLang="ko-KR" sz="2000" dirty="0" smtClean="0"/>
              <a:t>PHP</a:t>
            </a:r>
            <a:r>
              <a:rPr lang="ko-KR" altLang="en-US" sz="2000" dirty="0" smtClean="0"/>
              <a:t>로 작성되었으며</a:t>
            </a:r>
            <a:r>
              <a:rPr lang="en-US" altLang="ko-KR" sz="2000" dirty="0" smtClean="0"/>
              <a:t>, Sendmail </a:t>
            </a:r>
            <a:r>
              <a:rPr lang="ko-KR" altLang="en-US" sz="2000" dirty="0" smtClean="0"/>
              <a:t>및 </a:t>
            </a:r>
            <a:r>
              <a:rPr lang="en-US" altLang="ko-KR" sz="2000" dirty="0" smtClean="0"/>
              <a:t>IMAP </a:t>
            </a:r>
            <a:r>
              <a:rPr lang="ko-KR" altLang="en-US" sz="2000" dirty="0" smtClean="0"/>
              <a:t>서버</a:t>
            </a:r>
            <a:r>
              <a:rPr lang="en-US" altLang="ko-KR" sz="2000" dirty="0" smtClean="0"/>
              <a:t>(Dovecot)</a:t>
            </a:r>
            <a:r>
              <a:rPr lang="ko-KR" altLang="en-US" sz="2000" dirty="0" smtClean="0"/>
              <a:t>를 기반으로 하는 웹 메일 프로그램</a:t>
            </a:r>
            <a:endParaRPr lang="en-US" altLang="ko-KR" sz="2000" dirty="0" smtClean="0"/>
          </a:p>
          <a:p>
            <a:pPr>
              <a:defRPr/>
            </a:pPr>
            <a:r>
              <a:rPr lang="ko-KR" altLang="en-US" sz="2000" dirty="0" smtClean="0"/>
              <a:t>웹 메일의 예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네이버 메일</a:t>
            </a:r>
            <a:r>
              <a:rPr lang="en-US" altLang="ko-KR" sz="2000" dirty="0" smtClean="0"/>
              <a:t>)</a:t>
            </a:r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ko-KR" altLang="en-US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068960"/>
            <a:ext cx="658564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sz="2000" dirty="0" smtClean="0"/>
              <a:t>naver.com </a:t>
            </a:r>
            <a:r>
              <a:rPr lang="ko-KR" altLang="en-US" sz="2000" dirty="0" smtClean="0"/>
              <a:t>메일 서버에 다람쥐 메일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Squirrelmail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설치하고 운영한다</a:t>
            </a:r>
            <a:r>
              <a:rPr lang="en-US" altLang="ko-KR" sz="2000" dirty="0" smtClean="0"/>
              <a:t>.</a:t>
            </a:r>
          </a:p>
          <a:p>
            <a:pPr lvl="1">
              <a:defRPr/>
            </a:pPr>
            <a:r>
              <a:rPr lang="ko-KR" altLang="en-US" sz="2000" dirty="0" smtClean="0"/>
              <a:t>웹 메일 설정 방법을 익힌다</a:t>
            </a:r>
            <a:r>
              <a:rPr lang="en-US" altLang="ko-KR" sz="2000" dirty="0" smtClean="0"/>
              <a:t>.</a:t>
            </a:r>
          </a:p>
          <a:p>
            <a:pPr eaLnBrk="1" hangingPunct="1">
              <a:defRPr/>
            </a:pPr>
            <a:r>
              <a:rPr lang="ko-KR" altLang="en-US" dirty="0" smtClean="0"/>
              <a:t>실습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다람쥐 메일 사용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3&gt;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다람쥐 메일 설치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[p532]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819" y="3275039"/>
            <a:ext cx="4510362" cy="321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없음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19202" y="908720"/>
            <a:ext cx="7289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10-1 </a:t>
            </a:r>
            <a:r>
              <a:rPr kumimoji="0" lang="en-US" altLang="ko-KR" sz="3600" b="1" dirty="0">
                <a:solidFill>
                  <a:srgbClr val="00B050"/>
                </a:solidFill>
                <a:latin typeface="+mn-ea"/>
                <a:ea typeface="+mn-ea"/>
              </a:rPr>
              <a:t>[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p541]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4329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F19]01장.실습환경구축(Ver 1.0).potx" id="{5CBC9162-A6C5-4B26-B8A6-47ADBF634920}" vid="{501449C7-556D-4A07-978F-6230F8FFB76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Words>290</Words>
  <Application>Microsoft Office PowerPoint</Application>
  <PresentationFormat>화면 슬라이드 쇼(4:3)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HY견고딕</vt:lpstr>
      <vt:lpstr>굴림</vt:lpstr>
      <vt:lpstr>맑은 고딕</vt:lpstr>
      <vt:lpstr>휴먼매직체</vt:lpstr>
      <vt:lpstr>Georgia</vt:lpstr>
      <vt:lpstr>Trebuchet MS</vt:lpstr>
      <vt:lpstr>Wingdings 2</vt:lpstr>
      <vt:lpstr>Urban</vt:lpstr>
      <vt:lpstr>PowerPoint 프레젠테이션</vt:lpstr>
      <vt:lpstr>메일 서버 개념 (1)  [p506~p508]</vt:lpstr>
      <vt:lpstr>메일 서버 개념 (2)  [p506~p508]</vt:lpstr>
      <vt:lpstr>센드메일 서버의 구현  [p509]</vt:lpstr>
      <vt:lpstr>PowerPoint 프레젠테이션</vt:lpstr>
      <vt:lpstr>PowerPoint 프레젠테이션</vt:lpstr>
      <vt:lpstr>웹 메일의 설치 및 사용  [p531]</vt:lpstr>
      <vt:lpstr>PowerPoint 프레젠테이션</vt:lpstr>
      <vt:lpstr>PowerPoint 프레젠테이션</vt:lpstr>
    </vt:vector>
  </TitlesOfParts>
  <Company>DTSOLUTION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76</cp:revision>
  <dcterms:created xsi:type="dcterms:W3CDTF">2007-02-12T03:01:34Z</dcterms:created>
  <dcterms:modified xsi:type="dcterms:W3CDTF">2015-06-30T04:55:38Z</dcterms:modified>
</cp:coreProperties>
</file>