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71" r:id="rId7"/>
    <p:sldId id="260" r:id="rId8"/>
    <p:sldId id="261" r:id="rId9"/>
    <p:sldId id="270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816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12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웹 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7/6/2015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12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웹 서버의 설치와 운영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클라우드 서비스 구축 </a:t>
            </a:r>
            <a:r>
              <a:rPr lang="en-US" altLang="ko-KR" sz="2800" dirty="0" smtClean="0">
                <a:solidFill>
                  <a:srgbClr val="00B050"/>
                </a:solidFill>
              </a:rPr>
              <a:t>[p629]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네이버의 </a:t>
            </a:r>
            <a:r>
              <a:rPr lang="en-US" altLang="ko-KR" dirty="0"/>
              <a:t>N</a:t>
            </a:r>
            <a:r>
              <a:rPr lang="ko-KR" altLang="en-US" dirty="0"/>
              <a:t>드라이브</a:t>
            </a:r>
            <a:r>
              <a:rPr lang="en-US" altLang="ko-KR" dirty="0"/>
              <a:t>, Daum</a:t>
            </a:r>
            <a:r>
              <a:rPr lang="ko-KR" altLang="en-US" dirty="0"/>
              <a:t>의 </a:t>
            </a:r>
            <a:r>
              <a:rPr lang="en-US" altLang="ko-KR" dirty="0"/>
              <a:t>Daum </a:t>
            </a:r>
            <a:r>
              <a:rPr lang="ko-KR" altLang="en-US" dirty="0"/>
              <a:t>클라우드</a:t>
            </a:r>
            <a:r>
              <a:rPr lang="en-US" altLang="ko-KR" dirty="0"/>
              <a:t>, KT</a:t>
            </a:r>
            <a:r>
              <a:rPr lang="ko-KR" altLang="en-US" dirty="0"/>
              <a:t>의 </a:t>
            </a:r>
            <a:r>
              <a:rPr lang="en-US" altLang="ko-KR" dirty="0" err="1"/>
              <a:t>ucloud</a:t>
            </a:r>
            <a:r>
              <a:rPr lang="en-US" altLang="ko-KR" dirty="0"/>
              <a:t> </a:t>
            </a:r>
            <a:r>
              <a:rPr lang="ko-KR" altLang="en-US" dirty="0" smtClean="0"/>
              <a:t>등의 서비스를 말함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/>
              <a:t>클라우드 서비스 개념도</a:t>
            </a:r>
            <a:r>
              <a:rPr lang="en-US" altLang="ko-KR" dirty="0"/>
              <a:t>(</a:t>
            </a:r>
            <a:r>
              <a:rPr lang="ko-KR" altLang="en-US" dirty="0"/>
              <a:t>한 명의 사용자만 표현됨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98085"/>
            <a:ext cx="5328592" cy="39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클라우드 오픈소스인 </a:t>
            </a:r>
            <a:r>
              <a:rPr lang="en-US" altLang="ko-KR" sz="2000" dirty="0"/>
              <a:t>ownCloud</a:t>
            </a:r>
            <a:r>
              <a:rPr lang="ko-KR" altLang="en-US" sz="2000" dirty="0"/>
              <a:t>를 설치하고 </a:t>
            </a:r>
            <a:r>
              <a:rPr lang="ko-KR" altLang="en-US" sz="2000" dirty="0" smtClean="0"/>
              <a:t>운영한다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리눅스</a:t>
            </a:r>
            <a:r>
              <a:rPr lang="en-US" altLang="ko-KR" sz="2000" dirty="0" smtClean="0"/>
              <a:t>, Windows, </a:t>
            </a:r>
            <a:r>
              <a:rPr lang="ko-KR" altLang="en-US" sz="2000" dirty="0" smtClean="0"/>
              <a:t>스마트폰에서 접속해서 사용해 본다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결과 화면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클라우드 서비스 설치 및 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[p630]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68960"/>
            <a:ext cx="5256584" cy="35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en-US" altLang="ko-KR" sz="2400" dirty="0">
                <a:latin typeface="+mj-ea"/>
                <a:ea typeface="+mj-ea"/>
              </a:rPr>
              <a:t>ownCloud </a:t>
            </a:r>
            <a:r>
              <a:rPr lang="ko-KR" altLang="en-US" sz="2400" dirty="0">
                <a:latin typeface="+mj-ea"/>
                <a:ea typeface="+mj-ea"/>
              </a:rPr>
              <a:t>관련 파일은 ‘</a:t>
            </a:r>
            <a:r>
              <a:rPr lang="en-US" altLang="ko-KR" sz="2400" dirty="0">
                <a:latin typeface="+mj-ea"/>
                <a:ea typeface="+mj-ea"/>
              </a:rPr>
              <a:t>wget http://download.hanbit.co.kr/centos/7/</a:t>
            </a:r>
            <a:r>
              <a:rPr lang="ko-KR" altLang="en-US" sz="2400" dirty="0">
                <a:latin typeface="+mj-ea"/>
                <a:ea typeface="+mj-ea"/>
              </a:rPr>
              <a:t>파일이름’으로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다운로드하자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12-4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[p646]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47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웹 서버 설정 파일</a:t>
            </a:r>
            <a:r>
              <a:rPr lang="en-US" altLang="ko-KR" sz="2800" dirty="0" smtClean="0"/>
              <a:t>(httpd.conf) </a:t>
            </a:r>
            <a:r>
              <a:rPr lang="en-US" altLang="ko-KR" sz="2800" dirty="0" smtClean="0">
                <a:solidFill>
                  <a:srgbClr val="00B050"/>
                </a:solidFill>
              </a:rPr>
              <a:t>[p646]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b="1" dirty="0"/>
              <a:t>▶ </a:t>
            </a:r>
            <a:r>
              <a:rPr lang="en-US" altLang="ko-KR" b="1" dirty="0" err="1"/>
              <a:t>ServerRoot</a:t>
            </a:r>
            <a:r>
              <a:rPr lang="en-US" altLang="ko-KR" b="1" dirty="0"/>
              <a:t> "/etc/httpd" 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▶ Listen 80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▶ Include </a:t>
            </a:r>
            <a:r>
              <a:rPr lang="en-US" altLang="ko-KR" b="1" dirty="0" err="1"/>
              <a:t>conf.modules.d</a:t>
            </a:r>
            <a:r>
              <a:rPr lang="en-US" altLang="ko-KR" b="1" dirty="0"/>
              <a:t>/*.conf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▶ User apache / Group apache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▶ </a:t>
            </a:r>
            <a:r>
              <a:rPr lang="en-US" altLang="ko-KR" b="1" dirty="0" err="1"/>
              <a:t>ServerAdmin</a:t>
            </a:r>
            <a:r>
              <a:rPr lang="en-US" altLang="ko-KR" b="1" dirty="0"/>
              <a:t> </a:t>
            </a:r>
            <a:r>
              <a:rPr lang="en-US" altLang="ko-KR" b="1" dirty="0" err="1"/>
              <a:t>root@localhost</a:t>
            </a:r>
            <a:endParaRPr lang="en-US" altLang="ko-KR" b="1" dirty="0"/>
          </a:p>
          <a:p>
            <a:pPr eaLnBrk="1" hangingPunct="1">
              <a:buNone/>
              <a:defRPr/>
            </a:pPr>
            <a:r>
              <a:rPr lang="en-US" altLang="ko-KR" b="1" dirty="0"/>
              <a:t>▶ </a:t>
            </a:r>
            <a:r>
              <a:rPr lang="en-US" altLang="ko-KR" b="1" dirty="0" err="1"/>
              <a:t>DocumentRoot</a:t>
            </a:r>
            <a:r>
              <a:rPr lang="en-US" altLang="ko-KR" b="1" dirty="0"/>
              <a:t> "/var/www/html"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▶ &lt;Directory "/var/www/html"&gt;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     Option Indexes </a:t>
            </a:r>
            <a:r>
              <a:rPr lang="en-US" altLang="ko-KR" b="1" dirty="0" err="1"/>
              <a:t>FollowSymLinks</a:t>
            </a:r>
            <a:endParaRPr lang="en-US" altLang="ko-KR" b="1" dirty="0"/>
          </a:p>
          <a:p>
            <a:pPr eaLnBrk="1" hangingPunct="1">
              <a:buNone/>
              <a:defRPr/>
            </a:pPr>
            <a:r>
              <a:rPr lang="en-US" altLang="ko-KR" b="1" dirty="0"/>
              <a:t>     AllowOverride All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     Require all granted</a:t>
            </a:r>
          </a:p>
          <a:p>
            <a:pPr eaLnBrk="1" hangingPunct="1">
              <a:buNone/>
              <a:defRPr/>
            </a:pPr>
            <a:r>
              <a:rPr lang="en-US" altLang="ko-KR" b="1" dirty="0"/>
              <a:t>   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36232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편리하게 </a:t>
            </a:r>
            <a:r>
              <a:rPr lang="en-US" altLang="ko-KR" sz="2000" dirty="0" err="1" smtClean="0"/>
              <a:t>httpd.conf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파일을 편집하는 명령 </a:t>
            </a:r>
            <a:r>
              <a:rPr lang="en-US" altLang="ko-KR" sz="2000" dirty="0" smtClean="0"/>
              <a:t>"system-</a:t>
            </a:r>
            <a:r>
              <a:rPr lang="en-US" altLang="ko-KR" sz="2000" dirty="0" err="1" smtClean="0"/>
              <a:t>config</a:t>
            </a: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httpd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를 간단히 살펴본다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(system-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59832" y="3313910"/>
            <a:ext cx="2952328" cy="321265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5&gt; system-config-httpd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명령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[p647]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ko-KR" sz="2800" dirty="0" smtClean="0"/>
              <a:t>소스를 </a:t>
            </a:r>
            <a:r>
              <a:rPr lang="ko-KR" altLang="ko-KR" sz="2800" dirty="0" err="1" smtClean="0"/>
              <a:t>컴파일해서</a:t>
            </a:r>
            <a:r>
              <a:rPr lang="en-US" altLang="ko-KR" sz="2800" dirty="0" smtClean="0"/>
              <a:t> APM</a:t>
            </a:r>
            <a:r>
              <a:rPr lang="ko-KR" altLang="ko-KR" sz="2800" dirty="0" smtClean="0"/>
              <a:t>을 설치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[p648]</a:t>
            </a:r>
            <a:endParaRPr lang="ko-KR" altLang="en-US" sz="28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실무에서는 소스를 직접 </a:t>
            </a:r>
            <a:r>
              <a:rPr lang="ko-KR" altLang="en-US" sz="2000" dirty="0" err="1" smtClean="0"/>
              <a:t>컴파일해서</a:t>
            </a:r>
            <a:r>
              <a:rPr lang="ko-KR" altLang="en-US" sz="2000" dirty="0" smtClean="0"/>
              <a:t> 사용하는 방법도 많이 사용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관리자가 자신의 목적에 맞도록 옵션을 줘서 </a:t>
            </a:r>
            <a:r>
              <a:rPr lang="ko-KR" altLang="en-US" sz="2000" dirty="0" err="1" smtClean="0"/>
              <a:t>컴파일함으로써</a:t>
            </a:r>
            <a:r>
              <a:rPr lang="ko-KR" altLang="en-US" sz="2000" dirty="0" smtClean="0"/>
              <a:t> 최적화된 </a:t>
            </a:r>
            <a:r>
              <a:rPr lang="en-US" altLang="ko-KR" sz="2000" dirty="0" smtClean="0"/>
              <a:t>APM</a:t>
            </a:r>
            <a:r>
              <a:rPr lang="ko-KR" altLang="en-US" sz="2000" dirty="0" smtClean="0"/>
              <a:t>을 구성할 수 있는 장점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최근 </a:t>
            </a:r>
            <a:r>
              <a:rPr lang="ko-KR" altLang="en-US" sz="2000" dirty="0" err="1" smtClean="0"/>
              <a:t>배포판은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APM</a:t>
            </a:r>
            <a:r>
              <a:rPr lang="ko-KR" altLang="en-US" sz="2000" dirty="0" smtClean="0"/>
              <a:t>이 잘 구성되어 있어서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반드시 </a:t>
            </a:r>
            <a:r>
              <a:rPr lang="ko-KR" altLang="en-US" sz="2000" dirty="0" err="1" smtClean="0"/>
              <a:t>컴파일해서</a:t>
            </a:r>
            <a:r>
              <a:rPr lang="ko-KR" altLang="en-US" sz="2000" dirty="0" smtClean="0"/>
              <a:t> 사용해야 좋은 것은 아님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3" y="3140968"/>
            <a:ext cx="767897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Apache, PHP, MariaDB</a:t>
            </a:r>
            <a:r>
              <a:rPr lang="ko-KR" altLang="en-US" sz="2000" dirty="0" smtClean="0"/>
              <a:t>의 소스를 다운로드하여 </a:t>
            </a:r>
            <a:r>
              <a:rPr lang="en-US" altLang="ko-KR" sz="2000" dirty="0" smtClean="0"/>
              <a:t>APM</a:t>
            </a:r>
            <a:r>
              <a:rPr lang="ko-KR" altLang="en-US" sz="2000" dirty="0" smtClean="0"/>
              <a:t>을 설치하자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APM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6&gt; APM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을 </a:t>
            </a:r>
            <a:r>
              <a:rPr kumimoji="0" lang="ko-KR" altLang="en-US" sz="2400" dirty="0" err="1" smtClean="0">
                <a:solidFill>
                  <a:srgbClr val="0070C0"/>
                </a:solidFill>
              </a:rPr>
              <a:t>컬파일해서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[p649]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84984"/>
            <a:ext cx="8432940" cy="25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1: </a:t>
            </a:r>
            <a:r>
              <a:rPr lang="ko-KR" altLang="en-US" sz="2400" dirty="0">
                <a:latin typeface="+mj-ea"/>
                <a:ea typeface="+mj-ea"/>
              </a:rPr>
              <a:t>실습에 필요한 </a:t>
            </a:r>
            <a:r>
              <a:rPr lang="en-US" altLang="ko-KR" sz="2400" dirty="0" err="1">
                <a:latin typeface="+mj-ea"/>
                <a:ea typeface="+mj-ea"/>
              </a:rPr>
              <a:t>libaio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패키지를 추가로 설치한다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2 : </a:t>
            </a:r>
            <a:r>
              <a:rPr lang="ko-KR" altLang="en-US" sz="2400" dirty="0">
                <a:latin typeface="+mj-ea"/>
                <a:ea typeface="+mj-ea"/>
              </a:rPr>
              <a:t>만약 컴파일에 문제가 생기면 ‘</a:t>
            </a:r>
            <a:r>
              <a:rPr lang="en-US" altLang="ko-KR" sz="2400" dirty="0">
                <a:latin typeface="+mj-ea"/>
                <a:ea typeface="+mj-ea"/>
              </a:rPr>
              <a:t>--with-apxs2=/web/httpd2/bin/</a:t>
            </a:r>
            <a:r>
              <a:rPr lang="en-US" altLang="ko-KR" sz="2400" dirty="0" err="1">
                <a:latin typeface="+mj-ea"/>
                <a:ea typeface="+mj-ea"/>
              </a:rPr>
              <a:t>apxs</a:t>
            </a:r>
            <a:r>
              <a:rPr lang="en-US" altLang="ko-KR" sz="2400" dirty="0">
                <a:latin typeface="+mj-ea"/>
                <a:ea typeface="+mj-ea"/>
              </a:rPr>
              <a:t>’ </a:t>
            </a:r>
            <a:r>
              <a:rPr lang="ko-KR" altLang="en-US" sz="2400" dirty="0">
                <a:latin typeface="+mj-ea"/>
                <a:ea typeface="+mj-ea"/>
              </a:rPr>
              <a:t>옵션은 삭제한다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3 : </a:t>
            </a:r>
            <a:r>
              <a:rPr lang="en-US" altLang="ko-KR" sz="2400" dirty="0" smtClean="0">
                <a:latin typeface="+mj-ea"/>
                <a:ea typeface="+mj-ea"/>
              </a:rPr>
              <a:t>‘wget </a:t>
            </a:r>
            <a:r>
              <a:rPr lang="en-US" altLang="ko-KR" sz="2400" dirty="0">
                <a:latin typeface="+mj-ea"/>
                <a:ea typeface="+mj-ea"/>
              </a:rPr>
              <a:t>http</a:t>
            </a:r>
            <a:r>
              <a:rPr lang="en-US" altLang="ko-KR" sz="2400" dirty="0" smtClean="0">
                <a:latin typeface="+mj-ea"/>
                <a:ea typeface="+mj-ea"/>
              </a:rPr>
              <a:t>://download.hanbit.co.kr/centos/7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ko-KR" altLang="en-US" sz="2400" dirty="0">
                <a:latin typeface="+mj-ea"/>
                <a:ea typeface="+mj-ea"/>
              </a:rPr>
              <a:t>파일이름</a:t>
            </a:r>
            <a:r>
              <a:rPr lang="ko-KR" altLang="en-US" sz="2400" dirty="0" smtClean="0">
                <a:latin typeface="+mj-ea"/>
                <a:ea typeface="+mj-ea"/>
              </a:rPr>
              <a:t>’ 을 </a:t>
            </a:r>
            <a:r>
              <a:rPr lang="ko-KR" altLang="en-US" sz="2400" dirty="0">
                <a:latin typeface="+mj-ea"/>
                <a:ea typeface="+mj-ea"/>
              </a:rPr>
              <a:t>입력해 </a:t>
            </a:r>
            <a:r>
              <a:rPr lang="ko-KR" altLang="en-US" sz="2400" dirty="0" err="1" smtClean="0">
                <a:latin typeface="+mj-ea"/>
                <a:ea typeface="+mj-ea"/>
              </a:rPr>
              <a:t>다운로드한다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12-5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[p662]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64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APM </a:t>
            </a:r>
            <a:r>
              <a:rPr lang="ko-KR" altLang="en-US" sz="2800" dirty="0" smtClean="0"/>
              <a:t>개요 </a:t>
            </a:r>
            <a:r>
              <a:rPr lang="en-US" altLang="ko-KR" sz="2800" dirty="0" smtClean="0">
                <a:solidFill>
                  <a:srgbClr val="00B050"/>
                </a:solidFill>
              </a:rPr>
              <a:t>[p597]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리눅스를 가장 많이 활용하는 분야 중에 하나가 바로 웹</a:t>
            </a:r>
            <a:r>
              <a:rPr lang="en-US" altLang="ko-KR" dirty="0" smtClean="0"/>
              <a:t>(Web)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가장 안정적이고 유명한 </a:t>
            </a:r>
            <a:r>
              <a:rPr lang="en-US" altLang="ko-KR" dirty="0" smtClean="0"/>
              <a:t>Apache </a:t>
            </a:r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APM = Apache 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프로그래밍 언어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데이터베이스 </a:t>
            </a:r>
            <a:r>
              <a:rPr lang="en-US" altLang="ko-KR" dirty="0" smtClean="0"/>
              <a:t>MariaDB(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MySQL)</a:t>
            </a:r>
          </a:p>
          <a:p>
            <a:pPr>
              <a:defRPr/>
            </a:pPr>
            <a:r>
              <a:rPr lang="ko-KR" altLang="en-US" dirty="0" smtClean="0"/>
              <a:t>리눅스 환경에서 사용될 경우에 </a:t>
            </a:r>
            <a:r>
              <a:rPr lang="en-US" altLang="ko-KR" dirty="0" smtClean="0"/>
              <a:t>LAPM(Linux, Apache, PHP, MariaDB)</a:t>
            </a:r>
            <a:r>
              <a:rPr lang="ko-KR" altLang="en-US" dirty="0" smtClean="0"/>
              <a:t>이라고도 부름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APM</a:t>
            </a:r>
            <a:r>
              <a:rPr lang="ko-KR" altLang="en-US" dirty="0" smtClean="0"/>
              <a:t>이라는 소프트웨어는 존재하지 않으며 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서로 잘 연동되어 운영되도록 만든 환경을</a:t>
            </a:r>
            <a:r>
              <a:rPr lang="en-US" altLang="ko-KR" dirty="0" smtClean="0"/>
              <a:t>APM</a:t>
            </a:r>
            <a:r>
              <a:rPr lang="ko-KR" altLang="en-US" dirty="0" smtClean="0"/>
              <a:t>이라고 부르는 것임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소프트웨어는 각각 제작한 곳이 서로 다르기 때문에 사용자가 직접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개가 잘 연동되도록 </a:t>
            </a:r>
            <a:r>
              <a:rPr lang="ko-KR" altLang="en-US" dirty="0" err="1" smtClean="0"/>
              <a:t>컴파일하여</a:t>
            </a:r>
            <a:r>
              <a:rPr lang="ko-KR" altLang="en-US" dirty="0" smtClean="0"/>
              <a:t> 설치할 필요성이 있음</a:t>
            </a:r>
          </a:p>
        </p:txBody>
      </p:sp>
    </p:spTree>
    <p:extLst>
      <p:ext uri="{BB962C8B-B14F-4D97-AF65-F5344CB8AC3E}">
        <p14:creationId xmlns:p14="http://schemas.microsoft.com/office/powerpoint/2010/main" val="20065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간단하게 </a:t>
            </a:r>
            <a:r>
              <a:rPr lang="en-US" altLang="ko-KR" sz="2000" dirty="0" smtClean="0"/>
              <a:t>yum </a:t>
            </a:r>
            <a:r>
              <a:rPr lang="ko-KR" altLang="en-US" sz="2000" dirty="0" smtClean="0"/>
              <a:t>명령으로 웹 서버를 설치하자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추가할 패키지 </a:t>
            </a:r>
            <a:r>
              <a:rPr lang="en-US" altLang="ko-KR" sz="2000" dirty="0"/>
              <a:t>mariadb-server, mariadb, php, </a:t>
            </a:r>
            <a:r>
              <a:rPr lang="en-US" altLang="ko-KR" sz="2000" dirty="0" smtClean="0"/>
              <a:t>php-</a:t>
            </a:r>
            <a:r>
              <a:rPr lang="en-US" altLang="ko-KR" sz="2000" dirty="0" err="1" smtClean="0"/>
              <a:t>mysqlnd</a:t>
            </a:r>
            <a:r>
              <a:rPr lang="ko-KR" altLang="en-US" sz="2000" dirty="0" smtClean="0"/>
              <a:t>을 설치</a:t>
            </a: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(APM </a:t>
            </a:r>
            <a:r>
              <a:rPr lang="ko-KR" altLang="en-US" dirty="0" smtClean="0"/>
              <a:t>작동 확인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yum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으로 웹 서버 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[p598]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7" name="그림 6" descr="C:\Users\재남\AppData\Local\Temp\SNAGHTML6028d8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4" y="3356992"/>
            <a:ext cx="8114030" cy="2875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9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1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초기화하고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메모리 용량을 </a:t>
            </a:r>
            <a:r>
              <a:rPr lang="en-US" altLang="ko-KR" sz="2400" dirty="0">
                <a:latin typeface="+mj-ea"/>
                <a:ea typeface="+mj-ea"/>
              </a:rPr>
              <a:t>1GB</a:t>
            </a:r>
            <a:r>
              <a:rPr lang="ko-KR" altLang="en-US" sz="2400" dirty="0">
                <a:latin typeface="+mj-ea"/>
                <a:ea typeface="+mj-ea"/>
              </a:rPr>
              <a:t>로 설정하고 진행하자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latin typeface="+mj-ea"/>
                <a:ea typeface="+mj-ea"/>
              </a:rPr>
              <a:t>포트 </a:t>
            </a:r>
            <a:r>
              <a:rPr lang="ko-KR" altLang="en-US" sz="2400" dirty="0">
                <a:latin typeface="+mj-ea"/>
                <a:ea typeface="+mj-ea"/>
              </a:rPr>
              <a:t>열기 명령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firewall-cmd --permanent --add-service=http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firewall-cmd --reload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[p602]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23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2394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오픈 소스 게시판 </a:t>
            </a:r>
            <a:r>
              <a:rPr lang="en-US" altLang="ko-KR" sz="2000" dirty="0" err="1" smtClean="0"/>
              <a:t>XpressEngine</a:t>
            </a:r>
            <a:r>
              <a:rPr lang="ko-KR" altLang="en-US" sz="2000" dirty="0" smtClean="0"/>
              <a:t>를 설치하여 운영하자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게시판을 만들고 사용하는 방법을 익히자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게시판에 글 등록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1552052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XE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및 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[p603]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332825"/>
            <a:ext cx="808330" cy="93360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XE</a:t>
            </a:r>
            <a:r>
              <a:rPr lang="ko-KR" altLang="en-US" sz="2800" dirty="0"/>
              <a:t>를 활용한 웹 사이트의 </a:t>
            </a:r>
            <a:r>
              <a:rPr lang="ko-KR" altLang="en-US" sz="2800" dirty="0" smtClean="0"/>
              <a:t>구축 </a:t>
            </a:r>
            <a:r>
              <a:rPr lang="en-US" altLang="ko-KR" sz="2800" dirty="0" smtClean="0">
                <a:solidFill>
                  <a:srgbClr val="00B050"/>
                </a:solidFill>
              </a:rPr>
              <a:t>[p602]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09344"/>
            <a:ext cx="6397023" cy="27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en-US" altLang="ko-KR" sz="2400" dirty="0">
                <a:latin typeface="+mj-ea"/>
                <a:ea typeface="+mj-ea"/>
              </a:rPr>
              <a:t>XpressEngine </a:t>
            </a:r>
            <a:r>
              <a:rPr lang="ko-KR" altLang="en-US" sz="2400" dirty="0">
                <a:latin typeface="+mj-ea"/>
                <a:ea typeface="+mj-ea"/>
              </a:rPr>
              <a:t>소스 파일은 ‘</a:t>
            </a:r>
            <a:r>
              <a:rPr lang="en-US" altLang="ko-KR" sz="2400" dirty="0">
                <a:latin typeface="+mj-ea"/>
                <a:ea typeface="+mj-ea"/>
              </a:rPr>
              <a:t>wget http://download.hanbit.co.kr/centos/7/xe.zip’ </a:t>
            </a:r>
            <a:r>
              <a:rPr lang="ko-KR" altLang="en-US" sz="2400" dirty="0" smtClean="0">
                <a:latin typeface="+mj-ea"/>
                <a:ea typeface="+mj-ea"/>
              </a:rPr>
              <a:t>명령으로 </a:t>
            </a:r>
            <a:r>
              <a:rPr lang="ko-KR" altLang="en-US" sz="2400" dirty="0">
                <a:latin typeface="+mj-ea"/>
                <a:ea typeface="+mj-ea"/>
              </a:rPr>
              <a:t>다운로드하자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12-2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[p613]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20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웹하드를 설치하고 운영하자 </a:t>
            </a:r>
            <a:r>
              <a:rPr lang="en-US" altLang="ko-KR" sz="2800" dirty="0" smtClean="0">
                <a:solidFill>
                  <a:srgbClr val="00B050"/>
                </a:solidFill>
              </a:rPr>
              <a:t>[p613]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오픈소스 </a:t>
            </a:r>
            <a:r>
              <a:rPr lang="en-US" altLang="ko-KR" dirty="0" smtClean="0"/>
              <a:t>AjaXplorer</a:t>
            </a:r>
            <a:r>
              <a:rPr lang="ko-KR" altLang="en-US" dirty="0" smtClean="0"/>
              <a:t>를 사용해서 구현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웹하드 개념도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44" y="2420888"/>
            <a:ext cx="6095238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웹하드 오픈소스인 </a:t>
            </a:r>
            <a:r>
              <a:rPr lang="en-US" altLang="ko-KR" sz="2000" dirty="0" smtClean="0"/>
              <a:t>AjaXplorer(=pydio)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설치하고 </a:t>
            </a:r>
            <a:r>
              <a:rPr lang="ko-KR" altLang="en-US" sz="2000" dirty="0" smtClean="0"/>
              <a:t>운영한다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대용량 파일을 업로드 할 수 있도록</a:t>
            </a:r>
            <a:r>
              <a:rPr lang="en-US" altLang="ko-KR" sz="2000" dirty="0" smtClean="0"/>
              <a:t>, PHP </a:t>
            </a:r>
            <a:r>
              <a:rPr lang="ko-KR" altLang="en-US" sz="2000" dirty="0" smtClean="0"/>
              <a:t>설정파일을 변경한다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대용량 파일을 업로드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웹하드 설치 및 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[p614]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95760"/>
            <a:ext cx="6491814" cy="31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웹하드 소스 파일은 ‘</a:t>
            </a:r>
            <a:r>
              <a:rPr lang="en-US" altLang="ko-KR" sz="2400" dirty="0">
                <a:latin typeface="+mj-ea"/>
                <a:ea typeface="+mj-ea"/>
              </a:rPr>
              <a:t>wget http://download.hanbit.co.kr/centos/7/pydio-core-6.0.2.tar.gz’</a:t>
            </a:r>
            <a:r>
              <a:rPr lang="ko-KR" altLang="en-US" sz="2400" dirty="0">
                <a:latin typeface="+mj-ea"/>
                <a:ea typeface="+mj-ea"/>
              </a:rPr>
              <a:t>로 다운로드하자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12-3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[p628]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9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602</Words>
  <Application>Microsoft Office PowerPoint</Application>
  <PresentationFormat>화면 슬라이드 쇼(4:3)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APM 개요 [p597]</vt:lpstr>
      <vt:lpstr>PowerPoint 프레젠테이션</vt:lpstr>
      <vt:lpstr>PowerPoint 프레젠테이션</vt:lpstr>
      <vt:lpstr>XE를 활용한 웹 사이트의 구축 [p602]</vt:lpstr>
      <vt:lpstr>PowerPoint 프레젠테이션</vt:lpstr>
      <vt:lpstr>웹하드를 설치하고 운영하자 [p613]</vt:lpstr>
      <vt:lpstr>PowerPoint 프레젠테이션</vt:lpstr>
      <vt:lpstr>PowerPoint 프레젠테이션</vt:lpstr>
      <vt:lpstr>클라우드 서비스 구축 [p629]</vt:lpstr>
      <vt:lpstr>PowerPoint 프레젠테이션</vt:lpstr>
      <vt:lpstr>PowerPoint 프레젠테이션</vt:lpstr>
      <vt:lpstr>웹 서버 설정 파일(httpd.conf) [p646]</vt:lpstr>
      <vt:lpstr>PowerPoint 프레젠테이션</vt:lpstr>
      <vt:lpstr>소스를 컴파일해서 APM을 설치 [p648]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79</cp:revision>
  <dcterms:created xsi:type="dcterms:W3CDTF">2007-02-12T03:01:34Z</dcterms:created>
  <dcterms:modified xsi:type="dcterms:W3CDTF">2015-07-06T14:34:58Z</dcterms:modified>
</cp:coreProperties>
</file>