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4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9966FF"/>
    <a:srgbClr val="CC66FF"/>
    <a:srgbClr val="FF00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6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2015-07-07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7/7/2015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7/7/2015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54861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 smtClean="0">
                <a:solidFill>
                  <a:srgbClr val="FF00FF"/>
                </a:solidFill>
                <a:latin typeface="+mn-ea"/>
                <a:ea typeface="+mn-ea"/>
              </a:rPr>
              <a:t>이것이 리눅스다</a:t>
            </a: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Red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Hat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CentOS 7 </a:t>
            </a:r>
            <a:r>
              <a:rPr kumimoji="0" lang="ko-KR" altLang="en-US" sz="1200" b="1" dirty="0" smtClean="0">
                <a:solidFill>
                  <a:schemeClr val="accent5"/>
                </a:solidFill>
                <a:latin typeface="+mn-ea"/>
                <a:ea typeface="+mn-ea"/>
              </a:rPr>
              <a:t>리눅스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서버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네트워크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96850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13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. FTP 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서버의 설치와 운영</a:t>
            </a:r>
            <a:endParaRPr kumimoji="0" lang="ko-KR" altLang="en-US" sz="16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/10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21413" y="0"/>
            <a:ext cx="29484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http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://cafe.naver.com/thisislinux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7/7/2015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7/7/2015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7/7/2015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7/7/2015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7/7/2015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7/7/2015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7/7/2015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7/7/2015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5517232"/>
            <a:ext cx="5623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13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장</a:t>
            </a:r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  <a:r>
              <a:rPr lang="en-US" altLang="ko-KR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FTP </a:t>
            </a:r>
            <a:r>
              <a:rPr lang="ko-KR" altLang="en-US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서버의 설치와 운영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없음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19201" y="908720"/>
            <a:ext cx="7289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13-3 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[p680]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463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FTP </a:t>
            </a:r>
            <a:r>
              <a:rPr lang="ko-KR" altLang="en-US" sz="2800" dirty="0" smtClean="0"/>
              <a:t>개요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[P665]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FTP(File Transfer Protocol)</a:t>
            </a:r>
            <a:r>
              <a:rPr lang="ko-KR" altLang="en-US" dirty="0" smtClean="0"/>
              <a:t>는 파일을 전송하기 위한 서비스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웹에서 </a:t>
            </a:r>
            <a:r>
              <a:rPr lang="en-US" altLang="ko-KR" dirty="0" smtClean="0"/>
              <a:t>FTP</a:t>
            </a:r>
            <a:r>
              <a:rPr lang="ko-KR" altLang="en-US" dirty="0" smtClean="0"/>
              <a:t>의 고유 기능인 파일 전송을 편리하게 할 수 있게 되어서 예전보다 인기가 많이 떨어짐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파일 전송 자체를 위해서는 성능이 뛰어남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vsftpd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CentOS</a:t>
            </a:r>
            <a:r>
              <a:rPr lang="ko-KR" altLang="en-US" dirty="0" smtClean="0"/>
              <a:t>에서 제공해 줌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/>
              <a:t>vsftpd</a:t>
            </a:r>
            <a:r>
              <a:rPr lang="en-US" altLang="ko-KR" sz="2000" dirty="0" smtClean="0"/>
              <a:t>(Very </a:t>
            </a:r>
            <a:r>
              <a:rPr lang="en-US" altLang="ko-KR" sz="2000" dirty="0"/>
              <a:t>Secure </a:t>
            </a:r>
            <a:r>
              <a:rPr lang="en-US" altLang="ko-KR" sz="2000" dirty="0" smtClean="0"/>
              <a:t>FTPD)</a:t>
            </a:r>
            <a:r>
              <a:rPr lang="ko-KR" altLang="en-US" sz="2000" dirty="0" smtClean="0"/>
              <a:t>는 </a:t>
            </a:r>
            <a:r>
              <a:rPr lang="en-US" altLang="ko-KR" sz="2000" smtClean="0"/>
              <a:t>CentOS</a:t>
            </a:r>
            <a:r>
              <a:rPr lang="ko-KR" altLang="en-US" sz="2000" smtClean="0"/>
              <a:t>에서 </a:t>
            </a:r>
            <a:r>
              <a:rPr lang="ko-KR" altLang="en-US" sz="2000" dirty="0"/>
              <a:t>기본적으로 제공되며</a:t>
            </a:r>
            <a:r>
              <a:rPr lang="en-US" altLang="ko-KR" sz="2000" dirty="0"/>
              <a:t>, </a:t>
            </a:r>
            <a:r>
              <a:rPr lang="ko-KR" altLang="en-US" sz="2000" dirty="0"/>
              <a:t>리눅스와 유닉스 환경에서 보안성과 성능이 우수한 </a:t>
            </a:r>
            <a:r>
              <a:rPr lang="en-US" altLang="ko-KR" sz="2000" dirty="0"/>
              <a:t>FTP </a:t>
            </a:r>
            <a:r>
              <a:rPr lang="ko-KR" altLang="en-US" sz="2000" dirty="0"/>
              <a:t>서버로 인정받고 </a:t>
            </a:r>
            <a:r>
              <a:rPr lang="ko-KR" altLang="en-US" sz="2000" dirty="0" smtClean="0"/>
              <a:t>있음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en-US" altLang="ko-KR" sz="2000" dirty="0" err="1"/>
              <a:t>proftpd</a:t>
            </a:r>
            <a:r>
              <a:rPr lang="ko-KR" altLang="en-US" sz="2000" dirty="0"/>
              <a:t>는 주로 대형 사이트에서 오랫동안 인기가 많았던 </a:t>
            </a:r>
            <a:r>
              <a:rPr lang="en-US" altLang="ko-KR" sz="2000" dirty="0"/>
              <a:t>ftp </a:t>
            </a:r>
            <a:r>
              <a:rPr lang="ko-KR" altLang="en-US" sz="2000" dirty="0" smtClean="0"/>
              <a:t>서버임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pure-</a:t>
            </a:r>
            <a:r>
              <a:rPr lang="en-US" altLang="ko-KR" sz="2000" dirty="0" err="1" smtClean="0"/>
              <a:t>ftpd</a:t>
            </a:r>
            <a:r>
              <a:rPr lang="ko-KR" altLang="en-US" sz="2000" dirty="0" smtClean="0"/>
              <a:t>는 </a:t>
            </a:r>
            <a:r>
              <a:rPr lang="en-US" altLang="ko-KR" sz="2000" dirty="0"/>
              <a:t>Troll-</a:t>
            </a:r>
            <a:r>
              <a:rPr lang="en-US" altLang="ko-KR" sz="2000" dirty="0" err="1"/>
              <a:t>FTPd</a:t>
            </a:r>
            <a:r>
              <a:rPr lang="ko-KR" altLang="en-US" sz="2000" dirty="0"/>
              <a:t>를 기반으로 </a:t>
            </a:r>
            <a:r>
              <a:rPr lang="ko-KR" altLang="en-US" sz="2000" dirty="0" err="1"/>
              <a:t>프랭크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데니스가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2001</a:t>
            </a:r>
            <a:r>
              <a:rPr lang="ko-KR" altLang="en-US" sz="2000" dirty="0"/>
              <a:t>년에 </a:t>
            </a:r>
            <a:r>
              <a:rPr lang="ko-KR" altLang="en-US" sz="2000" dirty="0" smtClean="0"/>
              <a:t>제작함</a:t>
            </a:r>
            <a:r>
              <a:rPr lang="en-US" altLang="ko-KR" sz="2000" dirty="0" smtClean="0"/>
              <a:t>.</a:t>
            </a:r>
          </a:p>
          <a:p>
            <a:pPr lvl="2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71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err="1" smtClean="0"/>
              <a:t>vsFTPD</a:t>
            </a:r>
            <a:r>
              <a:rPr lang="en-US" altLang="ko-KR" sz="2000" dirty="0" smtClean="0"/>
              <a:t>(Very Secure FTPD)</a:t>
            </a:r>
            <a:r>
              <a:rPr lang="ko-KR" altLang="en-US" sz="2000" dirty="0" smtClean="0"/>
              <a:t>를 설치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운영하자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익명</a:t>
            </a:r>
            <a:r>
              <a:rPr lang="en-US" altLang="ko-KR" sz="2000" dirty="0" smtClean="0"/>
              <a:t>(anonymous)</a:t>
            </a:r>
            <a:r>
              <a:rPr lang="ko-KR" altLang="en-US" sz="2000" dirty="0" smtClean="0"/>
              <a:t>사용자도 업로드 되도록 설정한다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vsftpd.conf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파일의 설정법을 익힌다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(FTP </a:t>
            </a:r>
            <a:r>
              <a:rPr lang="ko-KR" altLang="en-US" dirty="0" smtClean="0"/>
              <a:t>파일 업로드 화면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1&gt; vsftpd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설치 및 운영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[p666]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9" y="3274236"/>
            <a:ext cx="5328592" cy="324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vsftpd.conf </a:t>
            </a:r>
            <a:r>
              <a:rPr lang="ko-KR" altLang="en-US" sz="2800" dirty="0" smtClean="0"/>
              <a:t>옵션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[p672]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 algn="just" eaLnBrk="1" hangingPunct="1">
              <a:buNone/>
              <a:defRPr/>
            </a:pPr>
            <a:r>
              <a:rPr lang="ko-KR" altLang="en-US" sz="2200" dirty="0"/>
              <a:t>● </a:t>
            </a:r>
            <a:r>
              <a:rPr lang="en-US" altLang="ko-KR" sz="2200" dirty="0" err="1"/>
              <a:t>anonymous_enable</a:t>
            </a:r>
            <a:r>
              <a:rPr lang="en-US" altLang="ko-KR" sz="2200" dirty="0"/>
              <a:t>: anonymous(</a:t>
            </a:r>
            <a:r>
              <a:rPr lang="ko-KR" altLang="en-US" sz="2200" dirty="0"/>
              <a:t>익명</a:t>
            </a:r>
            <a:r>
              <a:rPr lang="en-US" altLang="ko-KR" sz="2200" dirty="0"/>
              <a:t>) </a:t>
            </a:r>
            <a:r>
              <a:rPr lang="ko-KR" altLang="en-US" sz="2200" dirty="0"/>
              <a:t>사용자의 접속을 허가할지 설정</a:t>
            </a:r>
          </a:p>
          <a:p>
            <a:pPr algn="just" eaLnBrk="1" hangingPunct="1">
              <a:buNone/>
              <a:defRPr/>
            </a:pPr>
            <a:r>
              <a:rPr lang="ko-KR" altLang="en-US" sz="2200" dirty="0"/>
              <a:t>● </a:t>
            </a:r>
            <a:r>
              <a:rPr lang="en-US" altLang="ko-KR" sz="2200" dirty="0" err="1"/>
              <a:t>local_enable</a:t>
            </a:r>
            <a:r>
              <a:rPr lang="en-US" altLang="ko-KR" sz="2200" dirty="0"/>
              <a:t>: </a:t>
            </a:r>
            <a:r>
              <a:rPr lang="ko-KR" altLang="en-US" sz="2200" dirty="0"/>
              <a:t>로컬 사용자의 접속 허가 여부를 설정</a:t>
            </a:r>
          </a:p>
          <a:p>
            <a:pPr algn="just" eaLnBrk="1" hangingPunct="1">
              <a:buNone/>
              <a:defRPr/>
            </a:pPr>
            <a:r>
              <a:rPr lang="ko-KR" altLang="en-US" sz="2200" dirty="0"/>
              <a:t>● </a:t>
            </a:r>
            <a:r>
              <a:rPr lang="en-US" altLang="ko-KR" sz="2200" dirty="0" err="1"/>
              <a:t>write_enable</a:t>
            </a:r>
            <a:r>
              <a:rPr lang="en-US" altLang="ko-KR" sz="2200" dirty="0"/>
              <a:t>: </a:t>
            </a:r>
            <a:r>
              <a:rPr lang="ko-KR" altLang="en-US" sz="2200" dirty="0"/>
              <a:t>로컬 사용자가 저장</a:t>
            </a:r>
            <a:r>
              <a:rPr lang="en-US" altLang="ko-KR" sz="2200" dirty="0"/>
              <a:t>, </a:t>
            </a:r>
            <a:r>
              <a:rPr lang="ko-KR" altLang="en-US" sz="2200" dirty="0"/>
              <a:t>삭제</a:t>
            </a:r>
            <a:r>
              <a:rPr lang="en-US" altLang="ko-KR" sz="2200" dirty="0"/>
              <a:t>, </a:t>
            </a:r>
            <a:r>
              <a:rPr lang="ko-KR" altLang="en-US" sz="2200" dirty="0"/>
              <a:t>디렉터리 생성 등의 명령을 실행하게 할 것인지 설정 </a:t>
            </a:r>
            <a:r>
              <a:rPr lang="en-US" altLang="ko-KR" sz="2200" dirty="0"/>
              <a:t>(anonymous </a:t>
            </a:r>
            <a:r>
              <a:rPr lang="ko-KR" altLang="en-US" sz="2200" dirty="0"/>
              <a:t>사용자는 해당 없음</a:t>
            </a:r>
            <a:r>
              <a:rPr lang="en-US" altLang="ko-KR" sz="2200" dirty="0"/>
              <a:t>)</a:t>
            </a:r>
          </a:p>
          <a:p>
            <a:pPr algn="just" eaLnBrk="1" hangingPunct="1">
              <a:buNone/>
              <a:defRPr/>
            </a:pPr>
            <a:r>
              <a:rPr lang="en-US" altLang="ko-KR" sz="2200" dirty="0"/>
              <a:t>● </a:t>
            </a:r>
            <a:r>
              <a:rPr lang="en-US" altLang="ko-KR" sz="2200" dirty="0" err="1"/>
              <a:t>anon_upload_enable</a:t>
            </a:r>
            <a:r>
              <a:rPr lang="en-US" altLang="ko-KR" sz="2200" dirty="0"/>
              <a:t>: anonymous </a:t>
            </a:r>
            <a:r>
              <a:rPr lang="ko-KR" altLang="en-US" sz="2200" dirty="0"/>
              <a:t>사용자의 파일 업로드 허가 여부를 설정</a:t>
            </a:r>
          </a:p>
          <a:p>
            <a:pPr algn="just" eaLnBrk="1" hangingPunct="1">
              <a:buNone/>
              <a:defRPr/>
            </a:pPr>
            <a:r>
              <a:rPr lang="ko-KR" altLang="en-US" sz="2200" dirty="0"/>
              <a:t>● </a:t>
            </a:r>
            <a:r>
              <a:rPr lang="en-US" altLang="ko-KR" sz="2200" dirty="0" err="1"/>
              <a:t>anon_mkdir_write_eanble</a:t>
            </a:r>
            <a:r>
              <a:rPr lang="en-US" altLang="ko-KR" sz="2200" dirty="0"/>
              <a:t>: anonymous </a:t>
            </a:r>
            <a:r>
              <a:rPr lang="ko-KR" altLang="en-US" sz="2200" dirty="0"/>
              <a:t>사용자의 디렉터리 생성 허가 여부를 설정</a:t>
            </a:r>
          </a:p>
          <a:p>
            <a:pPr algn="just" eaLnBrk="1" hangingPunct="1">
              <a:buNone/>
              <a:defRPr/>
            </a:pPr>
            <a:r>
              <a:rPr lang="ko-KR" altLang="en-US" sz="2200" dirty="0"/>
              <a:t>● </a:t>
            </a:r>
            <a:r>
              <a:rPr lang="en-US" altLang="ko-KR" sz="2200" dirty="0" err="1"/>
              <a:t>dirlist_enable</a:t>
            </a:r>
            <a:r>
              <a:rPr lang="en-US" altLang="ko-KR" sz="2200" dirty="0"/>
              <a:t>: </a:t>
            </a:r>
            <a:r>
              <a:rPr lang="ko-KR" altLang="en-US" sz="2200" dirty="0"/>
              <a:t>접속한 디렉터리의 파일 리스트를 보여줄지 설정</a:t>
            </a:r>
          </a:p>
          <a:p>
            <a:pPr algn="just" eaLnBrk="1" hangingPunct="1">
              <a:buNone/>
              <a:defRPr/>
            </a:pPr>
            <a:r>
              <a:rPr lang="ko-KR" altLang="en-US" sz="2200" dirty="0"/>
              <a:t>● </a:t>
            </a:r>
            <a:r>
              <a:rPr lang="en-US" altLang="ko-KR" sz="2200" dirty="0" err="1"/>
              <a:t>download_enable</a:t>
            </a:r>
            <a:r>
              <a:rPr lang="en-US" altLang="ko-KR" sz="2200" dirty="0"/>
              <a:t>: </a:t>
            </a:r>
            <a:r>
              <a:rPr lang="ko-KR" altLang="en-US" sz="2200" dirty="0"/>
              <a:t>다운로드의 허가 여부를 설정</a:t>
            </a:r>
          </a:p>
          <a:p>
            <a:pPr algn="just" eaLnBrk="1" hangingPunct="1">
              <a:buNone/>
              <a:defRPr/>
            </a:pPr>
            <a:r>
              <a:rPr lang="ko-KR" altLang="en-US" sz="2200" dirty="0"/>
              <a:t>● </a:t>
            </a:r>
            <a:r>
              <a:rPr lang="en-US" altLang="ko-KR" sz="2200" dirty="0" err="1"/>
              <a:t>listen_port</a:t>
            </a:r>
            <a:r>
              <a:rPr lang="en-US" altLang="ko-KR" sz="2200" dirty="0"/>
              <a:t>: FTP </a:t>
            </a:r>
            <a:r>
              <a:rPr lang="ko-KR" altLang="en-US" sz="2200" dirty="0"/>
              <a:t>서비스의 포트 번호를 설정</a:t>
            </a:r>
            <a:r>
              <a:rPr lang="en-US" altLang="ko-KR" sz="2200" dirty="0"/>
              <a:t>(</a:t>
            </a:r>
            <a:r>
              <a:rPr lang="ko-KR" altLang="en-US" sz="2200" dirty="0"/>
              <a:t>기본</a:t>
            </a:r>
            <a:r>
              <a:rPr lang="en-US" altLang="ko-KR" sz="2200" dirty="0"/>
              <a:t>: 21</a:t>
            </a:r>
            <a:r>
              <a:rPr lang="ko-KR" altLang="en-US" sz="2200" dirty="0"/>
              <a:t>번</a:t>
            </a:r>
            <a:r>
              <a:rPr lang="en-US" altLang="ko-KR" sz="2200" dirty="0"/>
              <a:t>)</a:t>
            </a:r>
          </a:p>
          <a:p>
            <a:pPr lvl="1" algn="just" eaLnBrk="1" hangingPunct="1">
              <a:buFont typeface="Georgia" panose="02040502050405020303" pitchFamily="18" charset="0"/>
              <a:buNone/>
              <a:defRPr/>
            </a:pPr>
            <a:endParaRPr lang="ko-KR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8885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: Client</a:t>
            </a:r>
            <a:r>
              <a:rPr lang="ko-KR" altLang="en-US" sz="2400" dirty="0">
                <a:latin typeface="+mj-ea"/>
                <a:ea typeface="+mj-ea"/>
              </a:rPr>
              <a:t>에서 ‘</a:t>
            </a:r>
            <a:r>
              <a:rPr lang="en-US" altLang="ko-KR" sz="2400" dirty="0">
                <a:latin typeface="+mj-ea"/>
                <a:ea typeface="+mj-ea"/>
              </a:rPr>
              <a:t>wget http://download.hanbit.co.kr/centos/7/gftp-2.0.19-10.fc20.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x86_64.rpm’</a:t>
            </a:r>
            <a:r>
              <a:rPr lang="ko-KR" altLang="en-US" sz="2400" dirty="0">
                <a:latin typeface="+mj-ea"/>
                <a:ea typeface="+mj-ea"/>
              </a:rPr>
              <a:t>으로 다운로드하자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  <a:endParaRPr lang="en-US" altLang="ko-KR" sz="2400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9201" y="908720"/>
            <a:ext cx="7289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13-1 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[p675]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777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err="1" smtClean="0"/>
              <a:t>proftpd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yum</a:t>
            </a:r>
            <a:r>
              <a:rPr lang="ko-KR" altLang="en-US" sz="2000" dirty="0" smtClean="0"/>
              <a:t>으로 설치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운영하자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(uploads </a:t>
            </a:r>
            <a:r>
              <a:rPr lang="ko-KR" altLang="en-US" dirty="0" smtClean="0"/>
              <a:t>폴더 조회 실패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2&gt; </a:t>
            </a:r>
            <a:r>
              <a:rPr kumimoji="0" lang="en-US" altLang="ko-KR" sz="2400" dirty="0" err="1" smtClean="0">
                <a:solidFill>
                  <a:srgbClr val="0070C0"/>
                </a:solidFill>
              </a:rPr>
              <a:t>proftpd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설치 및 운영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[p675]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05" y="2996952"/>
            <a:ext cx="8476190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err="1" smtClean="0"/>
              <a:t>proftpd.conf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옵션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[p676]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/>
          </a:bodyPr>
          <a:lstStyle/>
          <a:p>
            <a:pPr algn="just" eaLnBrk="1" hangingPunct="1">
              <a:buNone/>
              <a:defRPr/>
            </a:pPr>
            <a:r>
              <a:rPr lang="ko-KR" altLang="en-US" sz="2200" dirty="0"/>
              <a:t>● </a:t>
            </a:r>
            <a:r>
              <a:rPr lang="en-US" altLang="ko-KR" sz="2200" dirty="0" err="1"/>
              <a:t>ServerName</a:t>
            </a:r>
            <a:r>
              <a:rPr lang="en-US" altLang="ko-KR" sz="2200" dirty="0"/>
              <a:t>: </a:t>
            </a:r>
            <a:r>
              <a:rPr lang="ko-KR" altLang="en-US" sz="2200" dirty="0"/>
              <a:t>서버의 이름</a:t>
            </a:r>
            <a:r>
              <a:rPr lang="en-US" altLang="ko-KR" sz="2200" dirty="0"/>
              <a:t>. </a:t>
            </a:r>
            <a:r>
              <a:rPr lang="ko-KR" altLang="en-US" sz="2200" dirty="0"/>
              <a:t>아무거나 관계 없음</a:t>
            </a:r>
          </a:p>
          <a:p>
            <a:pPr algn="just" eaLnBrk="1" hangingPunct="1">
              <a:buNone/>
              <a:defRPr/>
            </a:pPr>
            <a:r>
              <a:rPr lang="ko-KR" altLang="en-US" sz="2200" dirty="0"/>
              <a:t>● </a:t>
            </a:r>
            <a:r>
              <a:rPr lang="en-US" altLang="ko-KR" sz="2200" dirty="0" err="1"/>
              <a:t>DefaultServer</a:t>
            </a:r>
            <a:r>
              <a:rPr lang="en-US" altLang="ko-KR" sz="2200" dirty="0"/>
              <a:t>: </a:t>
            </a:r>
            <a:r>
              <a:rPr lang="ko-KR" altLang="en-US" sz="2200" dirty="0"/>
              <a:t>기본 </a:t>
            </a:r>
            <a:r>
              <a:rPr lang="en-US" altLang="ko-KR" sz="2200" dirty="0"/>
              <a:t>FTP </a:t>
            </a:r>
            <a:r>
              <a:rPr lang="ko-KR" altLang="en-US" sz="2200" dirty="0"/>
              <a:t>서버로 사용할지 설정</a:t>
            </a:r>
          </a:p>
          <a:p>
            <a:pPr algn="just" eaLnBrk="1" hangingPunct="1">
              <a:buNone/>
              <a:defRPr/>
            </a:pPr>
            <a:r>
              <a:rPr lang="ko-KR" altLang="en-US" sz="2200" dirty="0"/>
              <a:t>● </a:t>
            </a:r>
            <a:r>
              <a:rPr lang="en-US" altLang="ko-KR" sz="2200" dirty="0" err="1"/>
              <a:t>MaxInstances</a:t>
            </a:r>
            <a:r>
              <a:rPr lang="en-US" altLang="ko-KR" sz="2200" dirty="0"/>
              <a:t>: </a:t>
            </a:r>
            <a:r>
              <a:rPr lang="ko-KR" altLang="en-US" sz="2200" dirty="0"/>
              <a:t>최대 생성 프로세스 수</a:t>
            </a:r>
            <a:r>
              <a:rPr lang="en-US" altLang="ko-KR" sz="2200" dirty="0"/>
              <a:t>. </a:t>
            </a:r>
            <a:r>
              <a:rPr lang="ko-KR" altLang="en-US" sz="2200" dirty="0"/>
              <a:t>너무 크면 </a:t>
            </a:r>
            <a:r>
              <a:rPr lang="en-US" altLang="ko-KR" sz="2200" dirty="0" err="1"/>
              <a:t>DDoS</a:t>
            </a:r>
            <a:r>
              <a:rPr lang="en-US" altLang="ko-KR" sz="2200" dirty="0"/>
              <a:t> </a:t>
            </a:r>
            <a:r>
              <a:rPr lang="ko-KR" altLang="en-US" sz="2200" dirty="0"/>
              <a:t>공격 시 취약할 수 있으므로 적당한 값</a:t>
            </a:r>
            <a:r>
              <a:rPr lang="en-US" altLang="ko-KR" sz="2200" dirty="0"/>
              <a:t>(20~30) </a:t>
            </a:r>
            <a:r>
              <a:rPr lang="ko-KR" altLang="en-US" sz="2200" dirty="0"/>
              <a:t>설정</a:t>
            </a:r>
          </a:p>
          <a:p>
            <a:pPr algn="just" eaLnBrk="1" hangingPunct="1">
              <a:buNone/>
              <a:defRPr/>
            </a:pPr>
            <a:r>
              <a:rPr lang="ko-KR" altLang="en-US" sz="2200" dirty="0"/>
              <a:t>● </a:t>
            </a:r>
            <a:r>
              <a:rPr lang="en-US" altLang="ko-KR" sz="2200" dirty="0"/>
              <a:t>User/Group: </a:t>
            </a:r>
            <a:r>
              <a:rPr lang="en-US" altLang="ko-KR" sz="2200" dirty="0" err="1"/>
              <a:t>Proftpd</a:t>
            </a:r>
            <a:r>
              <a:rPr lang="ko-KR" altLang="en-US" sz="2200" dirty="0"/>
              <a:t>가 실행될 때 실행될 사용자</a:t>
            </a:r>
            <a:r>
              <a:rPr lang="en-US" altLang="ko-KR" sz="2200" dirty="0"/>
              <a:t>. </a:t>
            </a:r>
            <a:r>
              <a:rPr lang="ko-KR" altLang="en-US" sz="2200" dirty="0"/>
              <a:t>보안상 </a:t>
            </a:r>
            <a:r>
              <a:rPr lang="en-US" altLang="ko-KR" sz="2200" dirty="0"/>
              <a:t>root </a:t>
            </a:r>
            <a:r>
              <a:rPr lang="ko-KR" altLang="en-US" sz="2200" dirty="0"/>
              <a:t>사용자로 지정하면 위험함</a:t>
            </a:r>
          </a:p>
          <a:p>
            <a:pPr algn="just" eaLnBrk="1" hangingPunct="1">
              <a:buNone/>
              <a:defRPr/>
            </a:pPr>
            <a:r>
              <a:rPr lang="ko-KR" altLang="en-US" sz="2200" dirty="0"/>
              <a:t>● </a:t>
            </a:r>
            <a:r>
              <a:rPr lang="en-US" altLang="ko-KR" sz="2200" dirty="0"/>
              <a:t>&lt;Global&gt; ~ &lt;/Global&gt;: </a:t>
            </a:r>
            <a:r>
              <a:rPr lang="ko-KR" altLang="en-US" sz="2200" dirty="0"/>
              <a:t>모든 접속된 사용자에게 공통으로 적용되는 설정</a:t>
            </a:r>
          </a:p>
          <a:p>
            <a:pPr algn="just" eaLnBrk="1" hangingPunct="1">
              <a:buNone/>
              <a:defRPr/>
            </a:pPr>
            <a:r>
              <a:rPr lang="ko-KR" altLang="en-US" sz="2200" dirty="0"/>
              <a:t>● </a:t>
            </a:r>
            <a:r>
              <a:rPr lang="en-US" altLang="ko-KR" sz="2200" dirty="0" err="1"/>
              <a:t>AllowOverwrite</a:t>
            </a:r>
            <a:r>
              <a:rPr lang="en-US" altLang="ko-KR" sz="2200" dirty="0"/>
              <a:t>: </a:t>
            </a:r>
            <a:r>
              <a:rPr lang="ko-KR" altLang="en-US" sz="2200" dirty="0"/>
              <a:t>디렉터리 안에 같은 파일이 있으면 덮어 쓸지를 설정</a:t>
            </a:r>
          </a:p>
          <a:p>
            <a:pPr algn="just" eaLnBrk="1" hangingPunct="1">
              <a:buNone/>
              <a:defRPr/>
            </a:pPr>
            <a:r>
              <a:rPr lang="ko-KR" altLang="en-US" sz="2200" dirty="0"/>
              <a:t>● </a:t>
            </a:r>
            <a:r>
              <a:rPr lang="en-US" altLang="ko-KR" sz="2200" dirty="0"/>
              <a:t>&lt;Anonymous ~ftp&gt; ~ &lt;/Anonymous&gt;: anonymous </a:t>
            </a:r>
            <a:r>
              <a:rPr lang="ko-KR" altLang="en-US" sz="2200" dirty="0"/>
              <a:t>사용자 접속 여부 설정</a:t>
            </a:r>
          </a:p>
          <a:p>
            <a:pPr algn="just" eaLnBrk="1" hangingPunct="1">
              <a:buNone/>
              <a:defRPr/>
            </a:pPr>
            <a:r>
              <a:rPr lang="ko-KR" altLang="en-US" sz="2200" dirty="0"/>
              <a:t>● </a:t>
            </a:r>
            <a:r>
              <a:rPr lang="en-US" altLang="ko-KR" sz="2200" dirty="0" err="1"/>
              <a:t>UserAlias</a:t>
            </a:r>
            <a:r>
              <a:rPr lang="en-US" altLang="ko-KR" sz="2200" dirty="0"/>
              <a:t> anonymous ftp: anonymous </a:t>
            </a:r>
            <a:r>
              <a:rPr lang="ko-KR" altLang="en-US" sz="2200" dirty="0"/>
              <a:t>사용자로 접속했을 때 내부적으로 </a:t>
            </a:r>
            <a:r>
              <a:rPr lang="en-US" altLang="ko-KR" sz="2200" dirty="0"/>
              <a:t>ftp</a:t>
            </a:r>
            <a:r>
              <a:rPr lang="ko-KR" altLang="en-US" sz="2200" dirty="0"/>
              <a:t>의 권한을 </a:t>
            </a:r>
            <a:r>
              <a:rPr lang="ko-KR" altLang="en-US" sz="2200" dirty="0" smtClean="0"/>
              <a:t>부여함</a:t>
            </a:r>
          </a:p>
        </p:txBody>
      </p:sp>
    </p:spTree>
    <p:extLst>
      <p:ext uri="{BB962C8B-B14F-4D97-AF65-F5344CB8AC3E}">
        <p14:creationId xmlns:p14="http://schemas.microsoft.com/office/powerpoint/2010/main" val="30967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없음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19201" y="908720"/>
            <a:ext cx="7289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13-2 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[p678]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186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pure-</a:t>
            </a:r>
            <a:r>
              <a:rPr lang="en-US" altLang="ko-KR" sz="2000" dirty="0" err="1" smtClean="0"/>
              <a:t>ftpd</a:t>
            </a:r>
            <a:r>
              <a:rPr lang="ko-KR" altLang="en-US" sz="2000" dirty="0" smtClean="0"/>
              <a:t>를 설치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운영하자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업로드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3&gt; pure-</a:t>
            </a:r>
            <a:r>
              <a:rPr kumimoji="0" lang="en-US" altLang="ko-KR" sz="2400" dirty="0" err="1" smtClean="0">
                <a:solidFill>
                  <a:srgbClr val="0070C0"/>
                </a:solidFill>
              </a:rPr>
              <a:t>ftpd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설치 및 운영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[p678]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72" y="3041852"/>
            <a:ext cx="7086656" cy="343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F19]01장.실습환경구축(Ver 1.0).potx" id="{5CBC9162-A6C5-4B26-B8A6-47ADBF634920}" vid="{501449C7-556D-4A07-978F-6230F8FFB76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441</Words>
  <Application>Microsoft Office PowerPoint</Application>
  <PresentationFormat>화면 슬라이드 쇼(4:3)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HY견고딕</vt:lpstr>
      <vt:lpstr>굴림</vt:lpstr>
      <vt:lpstr>맑은 고딕</vt:lpstr>
      <vt:lpstr>휴먼매직체</vt:lpstr>
      <vt:lpstr>Georgia</vt:lpstr>
      <vt:lpstr>Trebuchet MS</vt:lpstr>
      <vt:lpstr>Wingdings 2</vt:lpstr>
      <vt:lpstr>Urban</vt:lpstr>
      <vt:lpstr>PowerPoint 프레젠테이션</vt:lpstr>
      <vt:lpstr>FTP 개요 [P665]</vt:lpstr>
      <vt:lpstr>PowerPoint 프레젠테이션</vt:lpstr>
      <vt:lpstr>vsftpd.conf 옵션 [p672]</vt:lpstr>
      <vt:lpstr>PowerPoint 프레젠테이션</vt:lpstr>
      <vt:lpstr>PowerPoint 프레젠테이션</vt:lpstr>
      <vt:lpstr>proftpd.conf 옵션 [p676]</vt:lpstr>
      <vt:lpstr>PowerPoint 프레젠테이션</vt:lpstr>
      <vt:lpstr>PowerPoint 프레젠테이션</vt:lpstr>
      <vt:lpstr>PowerPoint 프레젠테이션</vt:lpstr>
    </vt:vector>
  </TitlesOfParts>
  <Company>DTSOLUTION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77</cp:revision>
  <dcterms:created xsi:type="dcterms:W3CDTF">2007-02-12T03:01:34Z</dcterms:created>
  <dcterms:modified xsi:type="dcterms:W3CDTF">2015-07-07T10:20:22Z</dcterms:modified>
</cp:coreProperties>
</file>