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9955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14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 NFS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61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14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NFS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서버의 설치와 운영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NFS </a:t>
            </a:r>
            <a:r>
              <a:rPr lang="ko-KR" altLang="en-US" sz="2800" dirty="0" smtClean="0"/>
              <a:t>서버 구현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[p682]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Linux(Unix) </a:t>
            </a:r>
            <a:r>
              <a:rPr lang="ko-KR" altLang="en-US" dirty="0" smtClean="0"/>
              <a:t>컴퓨터끼리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공간을 공유할 수 있도록 해 주는 시스템이 </a:t>
            </a:r>
            <a:r>
              <a:rPr lang="en-US" altLang="ko-KR" dirty="0" smtClean="0"/>
              <a:t>NFS(Network File System)</a:t>
            </a:r>
          </a:p>
          <a:p>
            <a:pPr eaLnBrk="1" hangingPunct="1">
              <a:defRPr/>
            </a:pPr>
            <a:r>
              <a:rPr lang="en-US" altLang="ko-KR" dirty="0" smtClean="0"/>
              <a:t>NFS </a:t>
            </a:r>
            <a:r>
              <a:rPr lang="ko-KR" altLang="en-US" dirty="0" smtClean="0"/>
              <a:t>서버 구현의 개요도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7490399" cy="34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Server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NFS </a:t>
            </a:r>
            <a:r>
              <a:rPr lang="ko-KR" altLang="en-US" sz="2000" dirty="0" smtClean="0"/>
              <a:t>서버로 구축하고</a:t>
            </a:r>
            <a:r>
              <a:rPr lang="en-US" altLang="ko-KR" sz="2000" dirty="0" smtClean="0"/>
              <a:t>, Client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NFS </a:t>
            </a:r>
            <a:r>
              <a:rPr lang="ko-KR" altLang="en-US" sz="2000" dirty="0" smtClean="0"/>
              <a:t>클라이언트로 구축하자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(NFS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NFS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서버 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[p683]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2" y="3645024"/>
            <a:ext cx="8390476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/etc/exports </a:t>
            </a:r>
            <a:r>
              <a:rPr lang="ko-KR" altLang="en-US" sz="2800" dirty="0" smtClean="0"/>
              <a:t>파일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[P684]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/>
              <a:t>/etc/exports </a:t>
            </a:r>
            <a:r>
              <a:rPr lang="ko-KR" altLang="en-US" dirty="0" smtClean="0"/>
              <a:t>파일의 형식</a:t>
            </a:r>
            <a:endParaRPr lang="en-US" altLang="ko-KR" dirty="0"/>
          </a:p>
          <a:p>
            <a:pPr marL="109537" indent="0">
              <a:buNone/>
              <a:defRPr/>
            </a:pPr>
            <a:r>
              <a:rPr lang="en-US" altLang="ko-KR" dirty="0"/>
              <a:t>'</a:t>
            </a:r>
            <a:r>
              <a:rPr lang="ko-KR" altLang="en-US" dirty="0" err="1"/>
              <a:t>공유할디렉터리</a:t>
            </a:r>
            <a:r>
              <a:rPr lang="ko-KR" altLang="en-US" dirty="0"/>
              <a:t> 접근할</a:t>
            </a:r>
            <a:r>
              <a:rPr lang="en-US" altLang="ko-KR" dirty="0"/>
              <a:t>_</a:t>
            </a:r>
            <a:r>
              <a:rPr lang="ko-KR" altLang="en-US" dirty="0"/>
              <a:t>호스트</a:t>
            </a:r>
            <a:r>
              <a:rPr lang="en-US" altLang="ko-KR" dirty="0"/>
              <a:t>IP</a:t>
            </a:r>
            <a:r>
              <a:rPr lang="ko-KR" altLang="en-US" dirty="0" err="1"/>
              <a:t>주소또는이름</a:t>
            </a:r>
            <a:r>
              <a:rPr lang="en-US" altLang="ko-KR" dirty="0"/>
              <a:t>(</a:t>
            </a:r>
            <a:r>
              <a:rPr lang="ko-KR" altLang="en-US" dirty="0"/>
              <a:t>접근권한옵션</a:t>
            </a:r>
            <a:r>
              <a:rPr lang="en-US" altLang="ko-KR" dirty="0"/>
              <a:t>)'</a:t>
            </a:r>
          </a:p>
          <a:p>
            <a:pPr marL="109537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marL="401637" lvl="1" indent="0">
              <a:buNone/>
              <a:defRPr/>
            </a:pPr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1) ‘/share’</a:t>
            </a:r>
            <a:r>
              <a:rPr lang="ko-KR" altLang="en-US" dirty="0"/>
              <a:t>라는 디렉터리를 </a:t>
            </a:r>
            <a:r>
              <a:rPr lang="en-US" altLang="ko-KR" dirty="0"/>
              <a:t>192.168.111.128 </a:t>
            </a:r>
            <a:r>
              <a:rPr lang="ko-KR" altLang="en-US" dirty="0"/>
              <a:t>컴퓨터에 읽기 전용으로 공유하라</a:t>
            </a:r>
            <a:r>
              <a:rPr lang="en-US" altLang="ko-KR" dirty="0"/>
              <a:t>.</a:t>
            </a:r>
          </a:p>
          <a:p>
            <a:pPr marL="401637" lvl="1" indent="0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   /</a:t>
            </a:r>
            <a:r>
              <a:rPr lang="en-US" altLang="ko-KR" dirty="0">
                <a:solidFill>
                  <a:srgbClr val="0070C0"/>
                </a:solidFill>
              </a:rPr>
              <a:t>share 192.168.111.128(</a:t>
            </a:r>
            <a:r>
              <a:rPr lang="en-US" altLang="ko-KR" dirty="0" err="1">
                <a:solidFill>
                  <a:srgbClr val="0070C0"/>
                </a:solidFill>
              </a:rPr>
              <a:t>ro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marL="401637" lvl="1" indent="0"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2) ‘/share’</a:t>
            </a:r>
            <a:r>
              <a:rPr lang="ko-KR" altLang="en-US" dirty="0"/>
              <a:t>라는 디렉터리를 </a:t>
            </a:r>
            <a:r>
              <a:rPr lang="en-US" altLang="ko-KR" dirty="0"/>
              <a:t>brain.com </a:t>
            </a:r>
            <a:r>
              <a:rPr lang="ko-KR" altLang="en-US" dirty="0"/>
              <a:t>도메인 아래의 모든 호스트에서 읽기가 가능하도록 공유하라</a:t>
            </a:r>
            <a:r>
              <a:rPr lang="en-US" altLang="ko-KR" dirty="0"/>
              <a:t>.</a:t>
            </a:r>
          </a:p>
          <a:p>
            <a:pPr marL="401637" lvl="1" indent="0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   /</a:t>
            </a:r>
            <a:r>
              <a:rPr lang="en-US" altLang="ko-KR" dirty="0">
                <a:solidFill>
                  <a:srgbClr val="0070C0"/>
                </a:solidFill>
              </a:rPr>
              <a:t>share *.brain.com(</a:t>
            </a:r>
            <a:r>
              <a:rPr lang="en-US" altLang="ko-KR" dirty="0" err="1">
                <a:solidFill>
                  <a:srgbClr val="0070C0"/>
                </a:solidFill>
              </a:rPr>
              <a:t>rw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14-1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p687]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5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NFS </a:t>
            </a:r>
            <a:r>
              <a:rPr lang="ko-KR" altLang="en-US" sz="2000" dirty="0" smtClean="0"/>
              <a:t>서버의 그래픽 설정 도구인 “</a:t>
            </a:r>
            <a:r>
              <a:rPr lang="en-US" altLang="ko-KR" sz="2000" dirty="0" smtClean="0"/>
              <a:t>system-</a:t>
            </a:r>
            <a:r>
              <a:rPr lang="en-US" altLang="ko-KR" sz="2000" dirty="0" err="1" smtClean="0"/>
              <a:t>config</a:t>
            </a: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nfs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를 사용하자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 결과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system-config-nfs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[p688]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01840" y="3429000"/>
            <a:ext cx="5694680" cy="2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163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NFS 서버 구현  [p682]</vt:lpstr>
      <vt:lpstr>PowerPoint 프레젠테이션</vt:lpstr>
      <vt:lpstr>/etc/exports 파일 [P684]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75</cp:revision>
  <dcterms:created xsi:type="dcterms:W3CDTF">2007-02-12T03:01:34Z</dcterms:created>
  <dcterms:modified xsi:type="dcterms:W3CDTF">2015-07-02T05:56:47Z</dcterms:modified>
</cp:coreProperties>
</file>