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2664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15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Samba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15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Samba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서버의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Samba </a:t>
            </a:r>
            <a:r>
              <a:rPr lang="ko-KR" altLang="en-US" sz="2800" dirty="0" smtClean="0"/>
              <a:t>서버 소개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[p691]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예전에는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Linux/Unix </a:t>
            </a:r>
            <a:r>
              <a:rPr lang="ko-KR" altLang="en-US" dirty="0" smtClean="0"/>
              <a:t>사이에 프린터나 </a:t>
            </a:r>
            <a:r>
              <a:rPr lang="ko-KR" altLang="en-US" dirty="0" err="1" smtClean="0"/>
              <a:t>폴더등의</a:t>
            </a:r>
            <a:r>
              <a:rPr lang="ko-KR" altLang="en-US" dirty="0" smtClean="0"/>
              <a:t> 자원을 공유하기가 어려웠음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Samba </a:t>
            </a:r>
            <a:r>
              <a:rPr lang="ko-KR" altLang="en-US" dirty="0" smtClean="0"/>
              <a:t>서버는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Linux/Unix </a:t>
            </a:r>
            <a:r>
              <a:rPr lang="ko-KR" altLang="en-US" dirty="0" smtClean="0"/>
              <a:t>사이에서 자원을 공유하기 위해서 개발됨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Linux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자원을 사용하는 방법과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의 자원을 사용하는 방법으로 나뉨</a:t>
            </a: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1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리눅스에서 </a:t>
            </a:r>
            <a:r>
              <a:rPr lang="en-US" altLang="ko-KR" sz="2800" dirty="0" smtClean="0"/>
              <a:t>Windows </a:t>
            </a:r>
            <a:r>
              <a:rPr lang="ko-KR" altLang="en-US" sz="2800" dirty="0" smtClean="0"/>
              <a:t>폴더와 프린터 사용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[p692]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리눅스에서 </a:t>
            </a: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의 파일과 프린터를 사용하기 위한 구성도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8074830" cy="45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WinClient</a:t>
            </a:r>
            <a:r>
              <a:rPr lang="ko-KR" altLang="en-US" sz="2000" dirty="0" smtClean="0"/>
              <a:t>의 폴더를 공유하고</a:t>
            </a:r>
            <a:r>
              <a:rPr lang="en-US" altLang="ko-KR" sz="2000" dirty="0" smtClean="0"/>
              <a:t>, Server</a:t>
            </a:r>
            <a:r>
              <a:rPr lang="ko-KR" altLang="en-US" sz="2000" dirty="0" smtClean="0"/>
              <a:t>에서 접근하여 사용하자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samba </a:t>
            </a:r>
            <a:r>
              <a:rPr lang="ko-KR" altLang="en-US" sz="2000" dirty="0" smtClean="0"/>
              <a:t>클라이언트 패키지 사용법을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(Linux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공유 폴더 사용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리눅스에서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Windows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폴더 접근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[p693]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92" y="2982002"/>
            <a:ext cx="6886600" cy="35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samba-client, </a:t>
            </a:r>
            <a:r>
              <a:rPr lang="en-US" altLang="ko-KR" sz="2400" dirty="0" err="1">
                <a:latin typeface="+mj-ea"/>
                <a:ea typeface="+mj-ea"/>
              </a:rPr>
              <a:t>cifs</a:t>
            </a:r>
            <a:r>
              <a:rPr lang="en-US" altLang="ko-KR" sz="2400" dirty="0">
                <a:latin typeface="+mj-ea"/>
                <a:ea typeface="+mj-ea"/>
              </a:rPr>
              <a:t>-utils </a:t>
            </a:r>
            <a:r>
              <a:rPr lang="ko-KR" altLang="en-US" sz="2400" dirty="0">
                <a:latin typeface="+mj-ea"/>
                <a:ea typeface="+mj-ea"/>
              </a:rPr>
              <a:t>패키지를 설치한 후 진행한다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15-1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p697]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2800" dirty="0" smtClean="0"/>
              <a:t>Windows</a:t>
            </a:r>
            <a:r>
              <a:rPr lang="ko-KR" altLang="en-US" sz="2800" dirty="0" smtClean="0"/>
              <a:t>에서 리눅스 폴더와 프린터 사용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[p698]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에서 리눅스의 자원을 사용하기 위한 구성도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25" y="2130470"/>
            <a:ext cx="6277549" cy="37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에서 리눅스의 자원을 사용해 보자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Samba </a:t>
            </a:r>
            <a:r>
              <a:rPr lang="ko-KR" altLang="en-US" sz="2000" dirty="0" smtClean="0"/>
              <a:t>서버 패키지의 설치 및 설정법을 확인한다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(Windows</a:t>
            </a:r>
            <a:r>
              <a:rPr lang="ko-KR" altLang="en-US" dirty="0" smtClean="0"/>
              <a:t>에서 리눅스의 공유 폴더 사용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Windows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에서 리눅스 자원 사용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[p698]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10" name="그림 9" descr="C:\Users\재남\AppData\Local\Temp\SNAGHTML1b8fbd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5" y="3140968"/>
            <a:ext cx="7618730" cy="3180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9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Samba </a:t>
            </a:r>
            <a:r>
              <a:rPr lang="ko-KR" altLang="en-US" sz="2800" dirty="0" smtClean="0"/>
              <a:t>서버 설정 파일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smb.conf</a:t>
            </a:r>
            <a:r>
              <a:rPr lang="en-US" altLang="ko-KR" sz="2800" dirty="0" smtClean="0"/>
              <a:t>)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p705]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ko-KR" sz="2800" dirty="0" smtClean="0"/>
              <a:t>/etc/samba/</a:t>
            </a:r>
            <a:r>
              <a:rPr lang="en-US" altLang="ko-KR" sz="2800" dirty="0" err="1" smtClean="0"/>
              <a:t>smb.conf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</a:t>
            </a:r>
            <a:endParaRPr lang="en-US" altLang="ko-KR" sz="28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① </a:t>
            </a:r>
            <a:r>
              <a:rPr lang="en-US" altLang="ko-KR" dirty="0" smtClean="0"/>
              <a:t>[</a:t>
            </a:r>
            <a:r>
              <a:rPr lang="en-US" altLang="ko-KR" b="1" dirty="0" smtClean="0"/>
              <a:t>global] : </a:t>
            </a:r>
            <a:r>
              <a:rPr lang="ko-KR" altLang="en-US" b="1" dirty="0" smtClean="0"/>
              <a:t>모든 자원들의 공유를 위한 설정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workgroup = Windows</a:t>
            </a:r>
            <a:r>
              <a:rPr lang="ko-KR" altLang="en-US" dirty="0"/>
              <a:t>의 작업 그룹 이름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server string = Windows</a:t>
            </a:r>
            <a:r>
              <a:rPr lang="ko-KR" altLang="en-US" dirty="0"/>
              <a:t>의 네트워크에 보이는 컴퓨터 </a:t>
            </a:r>
            <a:r>
              <a:rPr lang="ko-KR" altLang="en-US" dirty="0" smtClean="0"/>
              <a:t>이름</a:t>
            </a:r>
            <a:endParaRPr lang="ko-KR" altLang="en-US" dirty="0"/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 err="1"/>
              <a:t>netbios</a:t>
            </a:r>
            <a:r>
              <a:rPr lang="en-US" altLang="ko-KR" dirty="0"/>
              <a:t> name = Windows</a:t>
            </a:r>
            <a:r>
              <a:rPr lang="ko-KR" altLang="en-US" dirty="0"/>
              <a:t>의 네트워크에 참가하는 컴퓨터 이름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hosts allow = Samba </a:t>
            </a:r>
            <a:r>
              <a:rPr lang="ko-KR" altLang="en-US" dirty="0"/>
              <a:t>서버에 접속을 허용할 컴퓨터의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log file = Samba </a:t>
            </a:r>
            <a:r>
              <a:rPr lang="ko-KR" altLang="en-US" dirty="0"/>
              <a:t>서버에 접속하는 컴퓨터의 접속 기록 파일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security = </a:t>
            </a:r>
            <a:r>
              <a:rPr lang="ko-KR" altLang="en-US" dirty="0"/>
              <a:t>보안 옵션</a:t>
            </a:r>
            <a:r>
              <a:rPr lang="en-US" altLang="ko-KR" dirty="0"/>
              <a:t>(user </a:t>
            </a:r>
            <a:r>
              <a:rPr lang="ko-KR" altLang="en-US" dirty="0"/>
              <a:t>또는 </a:t>
            </a:r>
            <a:r>
              <a:rPr lang="en-US" altLang="ko-KR" dirty="0"/>
              <a:t>share </a:t>
            </a:r>
            <a:r>
              <a:rPr lang="ko-KR" altLang="en-US" dirty="0"/>
              <a:t>또는 </a:t>
            </a:r>
            <a:r>
              <a:rPr lang="en-US" altLang="ko-KR" dirty="0"/>
              <a:t>server </a:t>
            </a:r>
            <a:r>
              <a:rPr lang="ko-KR" altLang="en-US" dirty="0"/>
              <a:t>또는 </a:t>
            </a:r>
            <a:r>
              <a:rPr lang="en-US" altLang="ko-KR" dirty="0"/>
              <a:t>domain</a:t>
            </a:r>
            <a:r>
              <a:rPr lang="en-US" altLang="ko-KR" dirty="0" smtClean="0"/>
              <a:t>)</a:t>
            </a:r>
          </a:p>
          <a:p>
            <a:pPr lvl="1"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공유이름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공유되는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대한 설정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comment = </a:t>
            </a:r>
            <a:r>
              <a:rPr lang="ko-KR" altLang="en-US" dirty="0"/>
              <a:t>공유하는 디렉터리를 설명</a:t>
            </a:r>
            <a:r>
              <a:rPr lang="en-US" altLang="ko-KR" dirty="0"/>
              <a:t>. </a:t>
            </a:r>
            <a:r>
              <a:rPr lang="ko-KR" altLang="en-US" dirty="0"/>
              <a:t>생략 가능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path = </a:t>
            </a:r>
            <a:r>
              <a:rPr lang="ko-KR" altLang="en-US" dirty="0"/>
              <a:t>물리적인 디렉터리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writeable = </a:t>
            </a:r>
            <a:r>
              <a:rPr lang="ko-KR" altLang="en-US" dirty="0"/>
              <a:t>디렉터리에 쓰기 권한이 있는지 </a:t>
            </a:r>
            <a:r>
              <a:rPr lang="ko-KR" altLang="en-US" dirty="0" smtClean="0"/>
              <a:t>여부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/>
              <a:t>● </a:t>
            </a:r>
            <a:r>
              <a:rPr lang="en-US" altLang="ko-KR" dirty="0" err="1"/>
              <a:t>browseable</a:t>
            </a:r>
            <a:r>
              <a:rPr lang="en-US" altLang="ko-KR" dirty="0"/>
              <a:t> = </a:t>
            </a:r>
            <a:r>
              <a:rPr lang="ko-KR" altLang="en-US" dirty="0"/>
              <a:t>공유 리스트를 보여줄지 여부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guest ok = </a:t>
            </a:r>
            <a:r>
              <a:rPr lang="ko-KR" altLang="en-US" dirty="0"/>
              <a:t>다른 사용자도 사용하게 할지 여부</a:t>
            </a:r>
            <a:r>
              <a:rPr lang="en-US" altLang="ko-KR" dirty="0"/>
              <a:t>(‘public’</a:t>
            </a:r>
            <a:r>
              <a:rPr lang="ko-KR" altLang="en-US" dirty="0"/>
              <a:t>과 같음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5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 smtClean="0">
                <a:latin typeface="+mj-ea"/>
                <a:ea typeface="+mj-ea"/>
              </a:rPr>
              <a:t>1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en-US" altLang="ko-KR" sz="2000" dirty="0">
                <a:latin typeface="+mj-ea"/>
                <a:ea typeface="+mj-ea"/>
              </a:rPr>
              <a:t>samba, samba-client </a:t>
            </a:r>
            <a:r>
              <a:rPr lang="ko-KR" altLang="en-US" sz="2000" dirty="0">
                <a:latin typeface="+mj-ea"/>
                <a:ea typeface="+mj-ea"/>
              </a:rPr>
              <a:t>패키지를 설치한다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 smtClean="0">
                <a:latin typeface="+mj-ea"/>
                <a:ea typeface="+mj-ea"/>
              </a:rPr>
              <a:t>2 : </a:t>
            </a:r>
            <a:r>
              <a:rPr lang="en-US" altLang="ko-KR" sz="2000" dirty="0">
                <a:latin typeface="+mj-ea"/>
                <a:ea typeface="+mj-ea"/>
              </a:rPr>
              <a:t>system-config-samba </a:t>
            </a:r>
            <a:r>
              <a:rPr lang="ko-KR" altLang="en-US" sz="2000" dirty="0">
                <a:latin typeface="+mj-ea"/>
                <a:ea typeface="+mj-ea"/>
              </a:rPr>
              <a:t>명령어 대신에 </a:t>
            </a:r>
            <a:r>
              <a:rPr lang="en-US" altLang="ko-KR" sz="2000" dirty="0" err="1">
                <a:latin typeface="+mj-ea"/>
                <a:ea typeface="+mj-ea"/>
              </a:rPr>
              <a:t>smb.conf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파일을 에디터에서 다음과 같이 </a:t>
            </a:r>
            <a:r>
              <a:rPr lang="ko-KR" altLang="en-US" sz="2000" dirty="0" smtClean="0">
                <a:latin typeface="+mj-ea"/>
                <a:ea typeface="+mj-ea"/>
              </a:rPr>
              <a:t>변경한다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90</a:t>
            </a:r>
            <a:r>
              <a:rPr lang="ko-KR" altLang="en-US" sz="2000" dirty="0">
                <a:latin typeface="+mj-ea"/>
                <a:ea typeface="+mj-ea"/>
              </a:rPr>
              <a:t>행</a:t>
            </a:r>
            <a:r>
              <a:rPr lang="en-US" altLang="ko-KR" sz="2000" dirty="0">
                <a:latin typeface="+mj-ea"/>
                <a:ea typeface="+mj-ea"/>
              </a:rPr>
              <a:t>: workgroup = MYGROUP 	→ workgroup</a:t>
            </a:r>
          </a:p>
          <a:p>
            <a:r>
              <a:rPr lang="en-US" altLang="ko-KR" sz="2000" dirty="0">
                <a:latin typeface="+mj-ea"/>
                <a:ea typeface="+mj-ea"/>
              </a:rPr>
              <a:t>123</a:t>
            </a:r>
            <a:r>
              <a:rPr lang="ko-KR" altLang="en-US" sz="2000" dirty="0">
                <a:latin typeface="+mj-ea"/>
                <a:ea typeface="+mj-ea"/>
              </a:rPr>
              <a:t>행</a:t>
            </a:r>
            <a:r>
              <a:rPr lang="en-US" altLang="ko-KR" sz="2000" dirty="0">
                <a:latin typeface="+mj-ea"/>
                <a:ea typeface="+mj-ea"/>
              </a:rPr>
              <a:t>: security = user 	 → share</a:t>
            </a:r>
          </a:p>
          <a:p>
            <a:r>
              <a:rPr lang="en-US" altLang="ko-KR" sz="2000" dirty="0">
                <a:latin typeface="+mj-ea"/>
                <a:ea typeface="+mj-ea"/>
              </a:rPr>
              <a:t>124</a:t>
            </a:r>
            <a:r>
              <a:rPr lang="ko-KR" altLang="en-US" sz="2000" dirty="0">
                <a:latin typeface="+mj-ea"/>
                <a:ea typeface="+mj-ea"/>
              </a:rPr>
              <a:t>행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passdb</a:t>
            </a:r>
            <a:r>
              <a:rPr lang="en-US" altLang="ko-KR" sz="2000" dirty="0">
                <a:latin typeface="+mj-ea"/>
                <a:ea typeface="+mj-ea"/>
              </a:rPr>
              <a:t> ~~~ 	 	 → </a:t>
            </a:r>
            <a:r>
              <a:rPr lang="ko-KR" altLang="en-US" sz="2000" dirty="0">
                <a:latin typeface="+mj-ea"/>
                <a:ea typeface="+mj-ea"/>
              </a:rPr>
              <a:t>주석 처리</a:t>
            </a:r>
          </a:p>
          <a:p>
            <a:r>
              <a:rPr lang="ko-KR" altLang="en-US" sz="2000" dirty="0">
                <a:latin typeface="+mj-ea"/>
                <a:ea typeface="+mj-ea"/>
              </a:rPr>
              <a:t>제일 아래 추가</a:t>
            </a:r>
          </a:p>
          <a:p>
            <a:r>
              <a:rPr lang="en-US" altLang="ko-KR" sz="2000" dirty="0">
                <a:latin typeface="+mj-ea"/>
                <a:ea typeface="+mj-ea"/>
              </a:rPr>
              <a:t>[share]</a:t>
            </a:r>
          </a:p>
          <a:p>
            <a:r>
              <a:rPr lang="en-US" altLang="ko-KR" sz="2000" dirty="0">
                <a:latin typeface="+mj-ea"/>
                <a:ea typeface="+mj-ea"/>
              </a:rPr>
              <a:t> path = /share</a:t>
            </a:r>
          </a:p>
          <a:p>
            <a:r>
              <a:rPr lang="en-US" altLang="ko-KR" sz="2000" dirty="0">
                <a:latin typeface="+mj-ea"/>
                <a:ea typeface="+mj-ea"/>
              </a:rPr>
              <a:t> read only = no</a:t>
            </a:r>
          </a:p>
          <a:p>
            <a:r>
              <a:rPr lang="en-US" altLang="ko-KR" sz="2000" dirty="0">
                <a:latin typeface="+mj-ea"/>
                <a:ea typeface="+mj-ea"/>
              </a:rPr>
              <a:t> guest ok = yes</a:t>
            </a:r>
          </a:p>
          <a:p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 smtClean="0">
                <a:latin typeface="+mj-ea"/>
                <a:ea typeface="+mj-ea"/>
              </a:rPr>
              <a:t>3 : </a:t>
            </a:r>
            <a:r>
              <a:rPr lang="ko-KR" altLang="en-US" sz="2000" dirty="0">
                <a:latin typeface="+mj-ea"/>
                <a:ea typeface="+mj-ea"/>
              </a:rPr>
              <a:t>방화벽은 ‘</a:t>
            </a:r>
            <a:r>
              <a:rPr lang="en-US" altLang="ko-KR" sz="2000" dirty="0">
                <a:latin typeface="+mj-ea"/>
                <a:ea typeface="+mj-ea"/>
              </a:rPr>
              <a:t>systemctl stop firewalld’</a:t>
            </a:r>
            <a:r>
              <a:rPr lang="ko-KR" altLang="en-US" sz="2000" dirty="0">
                <a:latin typeface="+mj-ea"/>
                <a:ea typeface="+mj-ea"/>
              </a:rPr>
              <a:t>를 실행해 </a:t>
            </a:r>
            <a:r>
              <a:rPr lang="en-US" altLang="ko-KR" sz="2000" dirty="0" smtClean="0">
                <a:latin typeface="+mj-ea"/>
                <a:ea typeface="+mj-ea"/>
              </a:rPr>
              <a:t>Off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4 </a:t>
            </a:r>
            <a:r>
              <a:rPr lang="en-US" altLang="ko-KR" sz="2000" dirty="0" smtClean="0">
                <a:latin typeface="+mj-ea"/>
                <a:ea typeface="+mj-ea"/>
              </a:rPr>
              <a:t>: Samba </a:t>
            </a:r>
            <a:r>
              <a:rPr lang="ko-KR" altLang="en-US" sz="2000" dirty="0">
                <a:latin typeface="+mj-ea"/>
                <a:ea typeface="+mj-ea"/>
              </a:rPr>
              <a:t>서버에 접속할 사용자를 생성하고</a:t>
            </a:r>
            <a:r>
              <a:rPr lang="en-US" altLang="ko-KR" sz="2000" dirty="0">
                <a:latin typeface="+mj-ea"/>
                <a:ea typeface="+mj-ea"/>
              </a:rPr>
              <a:t>, ‘</a:t>
            </a:r>
            <a:r>
              <a:rPr lang="en-US" altLang="ko-KR" sz="2000" dirty="0" err="1">
                <a:latin typeface="+mj-ea"/>
                <a:ea typeface="+mj-ea"/>
              </a:rPr>
              <a:t>smbpasswd</a:t>
            </a:r>
            <a:r>
              <a:rPr lang="en-US" altLang="ko-KR" sz="2000" dirty="0">
                <a:latin typeface="+mj-ea"/>
                <a:ea typeface="+mj-ea"/>
              </a:rPr>
              <a:t> -a </a:t>
            </a:r>
            <a:r>
              <a:rPr lang="ko-KR" altLang="en-US" sz="2000" dirty="0">
                <a:latin typeface="+mj-ea"/>
                <a:ea typeface="+mj-ea"/>
              </a:rPr>
              <a:t>사용자이름’을 실행해 </a:t>
            </a:r>
            <a:r>
              <a:rPr lang="ko-KR" altLang="en-US" sz="2000" dirty="0" smtClean="0">
                <a:latin typeface="+mj-ea"/>
                <a:ea typeface="+mj-ea"/>
              </a:rPr>
              <a:t>비밀번호를 </a:t>
            </a:r>
            <a:r>
              <a:rPr lang="ko-KR" altLang="en-US" sz="2000" dirty="0">
                <a:latin typeface="+mj-ea"/>
                <a:ea typeface="+mj-ea"/>
              </a:rPr>
              <a:t>지정한다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15-2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p707]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6250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348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Samba 서버 소개  [p691]</vt:lpstr>
      <vt:lpstr>리눅스에서 Windows 폴더와 프린터 사용  [p692]</vt:lpstr>
      <vt:lpstr>PowerPoint 프레젠테이션</vt:lpstr>
      <vt:lpstr>PowerPoint 프레젠테이션</vt:lpstr>
      <vt:lpstr>Windows에서 리눅스 폴더와 프린터 사용  [p698]</vt:lpstr>
      <vt:lpstr>PowerPoint 프레젠테이션</vt:lpstr>
      <vt:lpstr>Samba 서버 설정 파일(smb.conf)[p705]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76</cp:revision>
  <dcterms:created xsi:type="dcterms:W3CDTF">2007-02-12T03:01:34Z</dcterms:created>
  <dcterms:modified xsi:type="dcterms:W3CDTF">2015-07-02T06:20:13Z</dcterms:modified>
</cp:coreProperties>
</file>