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6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B2F6F39-8598-4A0E-B945-0AF43575753F}" type="slidenum">
              <a:rPr lang="ko-KR" altLang="en-US"/>
              <a:pPr eaLnBrk="1" hangingPunct="1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8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326640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16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. DHCP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서버의 설치와 운영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16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DHCP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서버의 설치와 운영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DHCP </a:t>
            </a:r>
            <a:r>
              <a:rPr lang="ko-KR" altLang="en-US" sz="2800" dirty="0" smtClean="0"/>
              <a:t>개념 </a:t>
            </a:r>
            <a:r>
              <a:rPr lang="en-US" altLang="ko-KR" sz="2800" dirty="0" smtClean="0"/>
              <a:t>(1)  </a:t>
            </a:r>
            <a:r>
              <a:rPr lang="en-US" altLang="ko-KR" sz="2800" dirty="0" smtClean="0">
                <a:solidFill>
                  <a:srgbClr val="00B050"/>
                </a:solidFill>
              </a:rPr>
              <a:t>[</a:t>
            </a:r>
            <a:r>
              <a:rPr lang="en-US" altLang="ko-KR" sz="2800" dirty="0" smtClean="0">
                <a:solidFill>
                  <a:srgbClr val="00B050"/>
                </a:solidFill>
              </a:rPr>
              <a:t>p710]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DHCP(Dynamic Host Configuration Protocol) </a:t>
            </a:r>
            <a:r>
              <a:rPr lang="ko-KR" altLang="en-US" dirty="0" smtClean="0"/>
              <a:t>서버가 하는 역할은 자신의 네트워크 안에 있는 클라이언트 컴퓨터가 부팅될 때 자동으로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게이트웨이 주소</a:t>
            </a:r>
            <a:r>
              <a:rPr lang="en-US" altLang="ko-KR" dirty="0" smtClean="0"/>
              <a:t>, DNS </a:t>
            </a:r>
            <a:r>
              <a:rPr lang="ko-KR" altLang="en-US" dirty="0" smtClean="0"/>
              <a:t>서버 주소를 할당해 주는 것임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일반 사용자는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에 관련된 어려운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알지 못해도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인터넷을 사용하는 데는 더 이상 아무런 문제가 없어짐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DHCP </a:t>
            </a:r>
            <a:r>
              <a:rPr lang="ko-KR" altLang="en-US" dirty="0" smtClean="0"/>
              <a:t>서버의 가장 큰 장점은 관리하기 편하고 이용자가 편하다는 것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또한 한정된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가지고 더 많은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주소가 있는 것처럼 활용할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적은 개수의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주소로 여러 명의 사용자가 사용할 수 있다는 의미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6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DHCP </a:t>
            </a:r>
            <a:r>
              <a:rPr lang="ko-KR" altLang="en-US" sz="2800" dirty="0" smtClean="0"/>
              <a:t>개념 </a:t>
            </a:r>
            <a:r>
              <a:rPr lang="en-US" altLang="ko-KR" sz="2800" dirty="0" smtClean="0"/>
              <a:t>(2)  </a:t>
            </a:r>
            <a:r>
              <a:rPr lang="en-US" altLang="ko-KR" sz="2800" dirty="0" smtClean="0">
                <a:solidFill>
                  <a:srgbClr val="00B050"/>
                </a:solidFill>
              </a:rPr>
              <a:t>[</a:t>
            </a:r>
            <a:r>
              <a:rPr lang="en-US" altLang="ko-KR" sz="2800" dirty="0" smtClean="0">
                <a:solidFill>
                  <a:srgbClr val="00B050"/>
                </a:solidFill>
              </a:rPr>
              <a:t>p711]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DHCP </a:t>
            </a:r>
            <a:r>
              <a:rPr lang="ko-KR" altLang="en-US" dirty="0"/>
              <a:t>서버의 작동원리</a:t>
            </a:r>
            <a:endParaRPr lang="en-US" altLang="ko-KR" dirty="0" smtClean="0"/>
          </a:p>
          <a:p>
            <a:pPr lvl="1" eaLnBrk="1" hangingPunct="1">
              <a:defRPr/>
            </a:pP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85" y="2204864"/>
            <a:ext cx="7830915" cy="41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DHCP </a:t>
            </a:r>
            <a:r>
              <a:rPr lang="ko-KR" altLang="en-US" sz="2800" dirty="0" smtClean="0"/>
              <a:t>개념 </a:t>
            </a:r>
            <a:r>
              <a:rPr lang="en-US" altLang="ko-KR" sz="2800" dirty="0" smtClean="0"/>
              <a:t>(3)  </a:t>
            </a:r>
            <a:r>
              <a:rPr lang="en-US" altLang="ko-KR" sz="2800" dirty="0" smtClean="0">
                <a:solidFill>
                  <a:srgbClr val="00B050"/>
                </a:solidFill>
              </a:rPr>
              <a:t>[</a:t>
            </a:r>
            <a:r>
              <a:rPr lang="en-US" altLang="ko-KR" sz="2800" dirty="0" smtClean="0">
                <a:solidFill>
                  <a:srgbClr val="00B050"/>
                </a:solidFill>
              </a:rPr>
              <a:t>p712]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DHCP </a:t>
            </a:r>
            <a:r>
              <a:rPr lang="ko-KR" altLang="en-US" dirty="0" smtClean="0"/>
              <a:t>클라이언트로 설정 방법</a:t>
            </a:r>
            <a:endParaRPr lang="en-US" altLang="ko-KR" dirty="0" smtClean="0"/>
          </a:p>
          <a:p>
            <a:pPr lvl="1" eaLnBrk="1" hangingPunct="1">
              <a:defRPr/>
            </a:pPr>
            <a:endParaRPr lang="ko-KR" altLang="en-US" dirty="0" smtClean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1058475" y="5525121"/>
            <a:ext cx="6744791" cy="1071563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리눅스 텍스트모드에서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DHCP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클라이언트로 설정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하려면“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etc/sysconfig/network-scripts/ifcfg-ens32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”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파일의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내용 중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다음을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수정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BOOTPROTO=dhcp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067596"/>
            <a:ext cx="2938043" cy="32202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067596"/>
            <a:ext cx="5416143" cy="22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DHCP </a:t>
            </a:r>
            <a:r>
              <a:rPr lang="ko-KR" altLang="en-US" sz="2800" dirty="0" smtClean="0"/>
              <a:t>구</a:t>
            </a:r>
            <a:r>
              <a:rPr lang="ko-KR" altLang="en-US" sz="2800" dirty="0"/>
              <a:t>현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</a:t>
            </a:r>
            <a:r>
              <a:rPr lang="en-US" altLang="ko-KR" sz="2800" dirty="0" smtClean="0">
                <a:solidFill>
                  <a:srgbClr val="00B050"/>
                </a:solidFill>
              </a:rPr>
              <a:t>P714]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VMware </a:t>
            </a:r>
            <a:r>
              <a:rPr lang="ko-KR" altLang="en-US" dirty="0"/>
              <a:t>내부에서 구현할 </a:t>
            </a:r>
            <a:r>
              <a:rPr lang="en-US" altLang="ko-KR" dirty="0"/>
              <a:t>DHCP </a:t>
            </a:r>
            <a:r>
              <a:rPr lang="ko-KR" altLang="en-US" dirty="0"/>
              <a:t>서버 구성도</a:t>
            </a:r>
            <a:endParaRPr lang="en-US" altLang="ko-KR" dirty="0" smtClean="0"/>
          </a:p>
          <a:p>
            <a:pPr lvl="1" eaLnBrk="1" hangingPunct="1">
              <a:defRPr/>
            </a:pPr>
            <a:endParaRPr lang="ko-KR" altLang="en-US" dirty="0" smtClean="0"/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5940152" y="3143250"/>
            <a:ext cx="3060973" cy="93382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Vmware</a:t>
            </a:r>
            <a:r>
              <a:rPr lang="ko-KR" altLang="en-US" sz="1400" dirty="0">
                <a:solidFill>
                  <a:srgbClr val="0070C0"/>
                </a:solidFill>
              </a:rPr>
              <a:t>가 제공하는 </a:t>
            </a:r>
            <a:r>
              <a:rPr lang="en-US" altLang="ko-KR" sz="1400" dirty="0">
                <a:solidFill>
                  <a:srgbClr val="0070C0"/>
                </a:solidFill>
              </a:rPr>
              <a:t>DHCP </a:t>
            </a:r>
            <a:r>
              <a:rPr lang="ko-KR" altLang="en-US" sz="1400" dirty="0">
                <a:solidFill>
                  <a:srgbClr val="0070C0"/>
                </a:solidFill>
              </a:rPr>
              <a:t>서버의 기능은 중지시켜야 함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0" y="1983789"/>
            <a:ext cx="5112407" cy="44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DHCP </a:t>
            </a:r>
            <a:r>
              <a:rPr lang="ko-KR" altLang="en-US" sz="2000" dirty="0" smtClean="0"/>
              <a:t>서버를 구축하자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실습은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그림 </a:t>
            </a:r>
            <a:r>
              <a:rPr lang="en-US" altLang="ko-KR" sz="2000" dirty="0" smtClean="0"/>
              <a:t>16-4]</a:t>
            </a:r>
            <a:r>
              <a:rPr lang="ko-KR" altLang="en-US" sz="2000" dirty="0" smtClean="0"/>
              <a:t>을 보면서 진행한다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Vmware</a:t>
            </a:r>
            <a:r>
              <a:rPr lang="ko-KR" altLang="en-US" sz="2000" dirty="0" smtClean="0"/>
              <a:t>의 네트워크 구성 환경을 이해한다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(DHCP </a:t>
            </a:r>
            <a:r>
              <a:rPr lang="ko-KR" altLang="en-US" dirty="0" smtClean="0"/>
              <a:t>클라이언트가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대여해 간 기록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3&gt; DHCP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서버 구현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p715]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51662"/>
            <a:ext cx="7060736" cy="356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/etc/dhcpd.conf  </a:t>
            </a:r>
            <a:r>
              <a:rPr lang="en-US" altLang="ko-KR" sz="2800" dirty="0" smtClean="0">
                <a:solidFill>
                  <a:srgbClr val="00B050"/>
                </a:solidFill>
              </a:rPr>
              <a:t>[</a:t>
            </a:r>
            <a:r>
              <a:rPr lang="en-US" altLang="ko-KR" sz="2800" dirty="0" smtClean="0">
                <a:solidFill>
                  <a:srgbClr val="00B050"/>
                </a:solidFill>
              </a:rPr>
              <a:t>p721]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lnSpcReduction="10000"/>
          </a:bodyPr>
          <a:lstStyle/>
          <a:p>
            <a:pPr marL="109537" indent="0">
              <a:buNone/>
              <a:defRPr/>
            </a:pPr>
            <a:r>
              <a:rPr lang="en-US" altLang="ko-KR" dirty="0"/>
              <a:t>● </a:t>
            </a:r>
            <a:r>
              <a:rPr lang="en-US" altLang="ko-KR" dirty="0" err="1"/>
              <a:t>ddns</a:t>
            </a:r>
            <a:r>
              <a:rPr lang="en-US" altLang="ko-KR" dirty="0"/>
              <a:t>-update-style interim </a:t>
            </a:r>
            <a:r>
              <a:rPr lang="ko-KR" altLang="en-US" dirty="0"/>
              <a:t>또는 </a:t>
            </a:r>
            <a:r>
              <a:rPr lang="en-US" altLang="ko-KR" dirty="0"/>
              <a:t>none; </a:t>
            </a:r>
          </a:p>
          <a:p>
            <a:pPr marL="109537" indent="0">
              <a:buNone/>
              <a:defRPr/>
            </a:pPr>
            <a:r>
              <a:rPr lang="en-US" altLang="ko-KR" dirty="0"/>
              <a:t>● subnet </a:t>
            </a:r>
            <a:r>
              <a:rPr lang="ko-KR" altLang="en-US" dirty="0"/>
              <a:t>네트워크주소 </a:t>
            </a:r>
            <a:r>
              <a:rPr lang="en-US" altLang="ko-KR" dirty="0"/>
              <a:t>netmask </a:t>
            </a:r>
            <a:r>
              <a:rPr lang="ko-KR" altLang="en-US" dirty="0"/>
              <a:t>넷마스크 </a:t>
            </a:r>
            <a:r>
              <a:rPr lang="en-US" altLang="ko-KR" dirty="0"/>
              <a:t>{ } </a:t>
            </a:r>
          </a:p>
          <a:p>
            <a:pPr marL="109537" indent="0">
              <a:buNone/>
              <a:defRPr/>
            </a:pPr>
            <a:r>
              <a:rPr lang="en-US" altLang="ko-KR" dirty="0"/>
              <a:t>① option routers </a:t>
            </a:r>
            <a:r>
              <a:rPr lang="ko-KR" altLang="en-US" dirty="0"/>
              <a:t>게이트웨이</a:t>
            </a:r>
            <a:r>
              <a:rPr lang="en-US" altLang="ko-KR" dirty="0"/>
              <a:t>IP;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② option subnet-mask </a:t>
            </a:r>
            <a:r>
              <a:rPr lang="ko-KR" altLang="en-US" dirty="0"/>
              <a:t>서브넷마스크</a:t>
            </a:r>
            <a:r>
              <a:rPr lang="en-US" altLang="ko-KR" dirty="0"/>
              <a:t>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③ option domain-name “</a:t>
            </a:r>
            <a:r>
              <a:rPr lang="ko-KR" altLang="en-US" dirty="0"/>
              <a:t>도메인이름”</a:t>
            </a:r>
            <a:r>
              <a:rPr lang="en-US" altLang="ko-KR" dirty="0"/>
              <a:t>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④ option domain-name-server DNS</a:t>
            </a:r>
            <a:r>
              <a:rPr lang="ko-KR" altLang="en-US" dirty="0"/>
              <a:t>서버</a:t>
            </a:r>
            <a:r>
              <a:rPr lang="en-US" altLang="ko-KR" dirty="0"/>
              <a:t>IP;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⑤ range dynamic-</a:t>
            </a:r>
            <a:r>
              <a:rPr lang="en-US" altLang="ko-KR" dirty="0" err="1"/>
              <a:t>bootp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  <a:r>
              <a:rPr lang="en-US" altLang="ko-KR" dirty="0"/>
              <a:t>IP </a:t>
            </a:r>
            <a:r>
              <a:rPr lang="ko-KR" altLang="en-US" dirty="0"/>
              <a:t>끝</a:t>
            </a:r>
            <a:r>
              <a:rPr lang="en-US" altLang="ko-KR" dirty="0"/>
              <a:t>IP;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⑥ default-lease-time </a:t>
            </a:r>
            <a:r>
              <a:rPr lang="ko-KR" altLang="en-US" dirty="0"/>
              <a:t>임대시간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⑦ max-lease-time </a:t>
            </a:r>
            <a:r>
              <a:rPr lang="ko-KR" altLang="en-US" dirty="0"/>
              <a:t>임대시간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⑧ host ns {</a:t>
            </a:r>
          </a:p>
          <a:p>
            <a:pPr marL="109537" indent="0">
              <a:buNone/>
              <a:defRPr/>
            </a:pPr>
            <a:r>
              <a:rPr lang="en-US" altLang="ko-KR" dirty="0"/>
              <a:t>	hardware Ethernet MAC</a:t>
            </a:r>
            <a:r>
              <a:rPr lang="ko-KR" altLang="en-US" dirty="0"/>
              <a:t>주소</a:t>
            </a:r>
            <a:r>
              <a:rPr lang="en-US" altLang="ko-KR" dirty="0"/>
              <a:t>;</a:t>
            </a:r>
          </a:p>
          <a:p>
            <a:pPr marL="109537" indent="0">
              <a:buNone/>
              <a:defRPr/>
            </a:pPr>
            <a:r>
              <a:rPr lang="en-US" altLang="ko-KR" dirty="0"/>
              <a:t>	fixed-address </a:t>
            </a:r>
            <a:r>
              <a:rPr lang="ko-KR" altLang="en-US" dirty="0"/>
              <a:t>고정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;</a:t>
            </a:r>
          </a:p>
          <a:p>
            <a:pPr marL="109537" indent="0">
              <a:buNone/>
              <a:defRPr/>
            </a:pPr>
            <a:r>
              <a:rPr lang="en-US" altLang="ko-KR" dirty="0" smtClean="0"/>
              <a:t>    }</a:t>
            </a:r>
          </a:p>
          <a:p>
            <a:pPr lvl="1" eaLnBrk="1" hangingPunct="1">
              <a:defRPr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42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ko-KR" altLang="en-US" sz="2400" dirty="0" smtClean="0">
                <a:latin typeface="+mj-ea"/>
                <a:ea typeface="+mj-ea"/>
              </a:rPr>
              <a:t>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16-1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p724]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92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281</Words>
  <Application>Microsoft Office PowerPoint</Application>
  <PresentationFormat>화면 슬라이드 쇼(4:3)</PresentationFormat>
  <Paragraphs>37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굴림</vt:lpstr>
      <vt:lpstr>맑은 고딕</vt:lpstr>
      <vt:lpstr>휴먼매직체</vt:lpstr>
      <vt:lpstr>Georgia</vt:lpstr>
      <vt:lpstr>Trebuchet MS</vt:lpstr>
      <vt:lpstr>Wingdings</vt:lpstr>
      <vt:lpstr>Wingdings 2</vt:lpstr>
      <vt:lpstr>Urban</vt:lpstr>
      <vt:lpstr>PowerPoint 프레젠테이션</vt:lpstr>
      <vt:lpstr>DHCP 개념 (1)  [p710]</vt:lpstr>
      <vt:lpstr>DHCP 개념 (2)  [p711]</vt:lpstr>
      <vt:lpstr>DHCP 개념 (3)  [p712]</vt:lpstr>
      <vt:lpstr>DHCP 구현  [P714]</vt:lpstr>
      <vt:lpstr>PowerPoint 프레젠테이션</vt:lpstr>
      <vt:lpstr>/etc/dhcpd.conf  [p721]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79</cp:revision>
  <dcterms:created xsi:type="dcterms:W3CDTF">2007-02-12T03:01:34Z</dcterms:created>
  <dcterms:modified xsi:type="dcterms:W3CDTF">2015-07-02T06:40:13Z</dcterms:modified>
</cp:coreProperties>
</file>